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08" r:id="rId3"/>
    <p:sldId id="309" r:id="rId4"/>
    <p:sldId id="313" r:id="rId5"/>
    <p:sldId id="314" r:id="rId6"/>
    <p:sldId id="310" r:id="rId7"/>
    <p:sldId id="311" r:id="rId8"/>
    <p:sldId id="322" r:id="rId9"/>
    <p:sldId id="318" r:id="rId10"/>
    <p:sldId id="319" r:id="rId11"/>
    <p:sldId id="32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089" autoAdjust="0"/>
    <p:restoredTop sz="93125" autoAdjust="0"/>
  </p:normalViewPr>
  <p:slideViewPr>
    <p:cSldViewPr>
      <p:cViewPr varScale="1">
        <p:scale>
          <a:sx n="106" d="100"/>
          <a:sy n="106" d="100"/>
        </p:scale>
        <p:origin x="-11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68B3-AFC4-4758-8ADA-6FBE904976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759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024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023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836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8820" y="1500174"/>
            <a:ext cx="568863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(Tree)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348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오른쪽 자식 노드만 있는 경우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156176" y="5373216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71" idx="0"/>
          </p:cNvCxnSpPr>
          <p:nvPr/>
        </p:nvCxnSpPr>
        <p:spPr>
          <a:xfrm>
            <a:off x="7144743" y="4473116"/>
            <a:ext cx="91553" cy="900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017326" y="55125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29228" y="317232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43" name="직선 화살표 연결선 42"/>
          <p:cNvCxnSpPr>
            <a:endCxn id="71" idx="0"/>
          </p:cNvCxnSpPr>
          <p:nvPr/>
        </p:nvCxnSpPr>
        <p:spPr>
          <a:xfrm>
            <a:off x="5247954" y="3361058"/>
            <a:ext cx="1988342" cy="20121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52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왼쪽과 오른쪽에 자식이 있는 경우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115616" y="2204864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783940" y="2404919"/>
            <a:ext cx="987860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798785" y="2802089"/>
            <a:ext cx="1440160" cy="399182"/>
            <a:chOff x="1934689" y="2725353"/>
            <a:chExt cx="1440160" cy="399182"/>
          </a:xfrm>
        </p:grpSpPr>
        <p:grpSp>
          <p:nvGrpSpPr>
            <p:cNvPr id="41" name="그룹 40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65782" y="278565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3998918" y="3001680"/>
            <a:ext cx="240026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518864" y="3656417"/>
            <a:ext cx="1440160" cy="399182"/>
            <a:chOff x="3347864" y="2820998"/>
            <a:chExt cx="2160240" cy="648072"/>
          </a:xfrm>
        </p:grpSpPr>
        <p:sp>
          <p:nvSpPr>
            <p:cNvPr id="68" name="직사각형 67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028938" y="3677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2558757" y="4462185"/>
            <a:ext cx="1440160" cy="399182"/>
            <a:chOff x="1934689" y="2725353"/>
            <a:chExt cx="1440160" cy="399182"/>
          </a:xfrm>
        </p:grpSpPr>
        <p:grpSp>
          <p:nvGrpSpPr>
            <p:cNvPr id="73" name="그룹 72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15</a:t>
              </a:r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478970" y="4462185"/>
            <a:ext cx="1440160" cy="399182"/>
            <a:chOff x="1934689" y="2725353"/>
            <a:chExt cx="1440160" cy="399182"/>
          </a:xfrm>
        </p:grpSpPr>
        <p:grpSp>
          <p:nvGrpSpPr>
            <p:cNvPr id="79" name="그룹 78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25</a:t>
              </a:r>
              <a:endParaRPr lang="ko-KR" altLang="en-US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4718996" y="3833293"/>
            <a:ext cx="480053" cy="6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3308859" y="3833293"/>
            <a:ext cx="450031" cy="6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3635896" y="5310843"/>
            <a:ext cx="1440160" cy="399182"/>
            <a:chOff x="3347864" y="2820998"/>
            <a:chExt cx="2160240" cy="648072"/>
          </a:xfrm>
        </p:grpSpPr>
        <p:sp>
          <p:nvSpPr>
            <p:cNvPr id="96" name="직사각형 95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145970" y="53317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4355975" y="4651331"/>
            <a:ext cx="350931" cy="616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28347" y="314105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minNode</a:t>
            </a:r>
            <a:r>
              <a:rPr lang="en-US" altLang="ko-KR" dirty="0" smtClean="0"/>
              <a:t>(right)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47011" y="4387762"/>
            <a:ext cx="1692278" cy="542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500872" y="5235906"/>
            <a:ext cx="1692278" cy="542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48264" y="43605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cxnSp>
        <p:nvCxnSpPr>
          <p:cNvPr id="106" name="구부러진 연결선 105"/>
          <p:cNvCxnSpPr>
            <a:stCxn id="12" idx="1"/>
          </p:cNvCxnSpPr>
          <p:nvPr/>
        </p:nvCxnSpPr>
        <p:spPr>
          <a:xfrm rot="10800000" flipV="1">
            <a:off x="5205320" y="4545206"/>
            <a:ext cx="1742944" cy="103390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238944" y="3925862"/>
            <a:ext cx="122930" cy="1589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28938" y="3677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704411" y="3499349"/>
            <a:ext cx="210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-&gt;data)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382141" y="3578323"/>
            <a:ext cx="1692278" cy="542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4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60" grpId="0"/>
      <p:bldP spid="95" grpId="0"/>
      <p:bldP spid="104" grpId="0"/>
      <p:bldP spid="11" grpId="0" animBg="1"/>
      <p:bldP spid="11" grpId="1" animBg="1"/>
      <p:bldP spid="105" grpId="0" animBg="1"/>
      <p:bldP spid="105" grpId="1" animBg="1"/>
      <p:bldP spid="12" grpId="0"/>
      <p:bldP spid="12" grpId="1"/>
      <p:bldP spid="107" grpId="1"/>
      <p:bldP spid="109" grpId="0"/>
      <p:bldP spid="110" grpId="0" animBg="1"/>
      <p:bldP spid="1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/>
              <a:t> </a:t>
            </a:r>
            <a:r>
              <a:rPr lang="ko-KR" altLang="en-US" b="1" dirty="0" smtClean="0"/>
              <a:t>트리</a:t>
            </a:r>
            <a:r>
              <a:rPr lang="en-US" altLang="ko-KR" b="1" dirty="0" smtClean="0"/>
              <a:t>(Tree)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계층적 구조를 가진 데이터를 표현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67544" y="2402309"/>
            <a:ext cx="6552728" cy="3456384"/>
            <a:chOff x="467544" y="2132856"/>
            <a:chExt cx="6552728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3534823" y="2132856"/>
              <a:ext cx="1008112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9455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49408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67544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691680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3482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012160" y="5103763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5103763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/>
            <p:cNvCxnSpPr>
              <a:stCxn id="39" idx="2"/>
              <a:endCxn id="54" idx="0"/>
            </p:cNvCxnSpPr>
            <p:nvPr/>
          </p:nvCxnSpPr>
          <p:spPr>
            <a:xfrm>
              <a:off x="4038879" y="2604394"/>
              <a:ext cx="0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39" idx="2"/>
              <a:endCxn id="40" idx="0"/>
            </p:cNvCxnSpPr>
            <p:nvPr/>
          </p:nvCxnSpPr>
          <p:spPr>
            <a:xfrm flipH="1">
              <a:off x="2198609" y="2604394"/>
              <a:ext cx="1840270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39" idx="2"/>
              <a:endCxn id="43" idx="0"/>
            </p:cNvCxnSpPr>
            <p:nvPr/>
          </p:nvCxnSpPr>
          <p:spPr>
            <a:xfrm>
              <a:off x="4038879" y="2604394"/>
              <a:ext cx="1814585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3" idx="2"/>
              <a:endCxn id="57" idx="0"/>
            </p:cNvCxnSpPr>
            <p:nvPr/>
          </p:nvCxnSpPr>
          <p:spPr>
            <a:xfrm>
              <a:off x="5853464" y="4044554"/>
              <a:ext cx="662752" cy="10592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3" idx="2"/>
              <a:endCxn id="59" idx="0"/>
            </p:cNvCxnSpPr>
            <p:nvPr/>
          </p:nvCxnSpPr>
          <p:spPr>
            <a:xfrm flipH="1">
              <a:off x="5292080" y="4044554"/>
              <a:ext cx="561384" cy="10592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40" idx="2"/>
              <a:endCxn id="48" idx="0"/>
            </p:cNvCxnSpPr>
            <p:nvPr/>
          </p:nvCxnSpPr>
          <p:spPr>
            <a:xfrm flipH="1">
              <a:off x="971600" y="4044554"/>
              <a:ext cx="1227009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0" idx="2"/>
              <a:endCxn id="51" idx="0"/>
            </p:cNvCxnSpPr>
            <p:nvPr/>
          </p:nvCxnSpPr>
          <p:spPr>
            <a:xfrm flipH="1">
              <a:off x="2195736" y="4044554"/>
              <a:ext cx="287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40" idx="2"/>
              <a:endCxn id="50" idx="0"/>
            </p:cNvCxnSpPr>
            <p:nvPr/>
          </p:nvCxnSpPr>
          <p:spPr>
            <a:xfrm>
              <a:off x="2198609" y="4044554"/>
              <a:ext cx="122126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542935" y="2465025"/>
            <a:ext cx="2658394" cy="369332"/>
            <a:chOff x="4542935" y="2465025"/>
            <a:chExt cx="2658394" cy="369332"/>
          </a:xfrm>
        </p:grpSpPr>
        <p:cxnSp>
          <p:nvCxnSpPr>
            <p:cNvPr id="80" name="직선 화살표 연결선 79"/>
            <p:cNvCxnSpPr>
              <a:stCxn id="39" idx="3"/>
              <a:endCxn id="81" idx="1"/>
            </p:cNvCxnSpPr>
            <p:nvPr/>
          </p:nvCxnSpPr>
          <p:spPr>
            <a:xfrm>
              <a:off x="4542935" y="2638078"/>
              <a:ext cx="1325209" cy="1161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68144" y="2465025"/>
              <a:ext cx="1333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Root Node</a:t>
              </a:r>
              <a:endParaRPr lang="ko-KR" alt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658005" y="20329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020272" y="5282629"/>
            <a:ext cx="1894877" cy="646331"/>
            <a:chOff x="7020272" y="5282629"/>
            <a:chExt cx="1894877" cy="646331"/>
          </a:xfrm>
        </p:grpSpPr>
        <p:cxnSp>
          <p:nvCxnSpPr>
            <p:cNvPr id="84" name="직선 화살표 연결선 83"/>
            <p:cNvCxnSpPr>
              <a:stCxn id="57" idx="3"/>
              <a:endCxn id="85" idx="1"/>
            </p:cNvCxnSpPr>
            <p:nvPr/>
          </p:nvCxnSpPr>
          <p:spPr>
            <a:xfrm flipV="1">
              <a:off x="7020272" y="5605795"/>
              <a:ext cx="530401" cy="319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550673" y="5282629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Leaf </a:t>
              </a:r>
              <a:r>
                <a:rPr lang="en-US" altLang="ko-KR" dirty="0" smtClean="0"/>
                <a:t>Node</a:t>
              </a:r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말단</a:t>
              </a:r>
              <a:r>
                <a:rPr lang="en-US" altLang="ko-KR" dirty="0" smtClean="0"/>
                <a:t>Node)</a:t>
              </a:r>
              <a:endParaRPr lang="ko-KR" altLang="en-US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419892" y="3573016"/>
            <a:ext cx="7228427" cy="945396"/>
            <a:chOff x="1419892" y="3605540"/>
            <a:chExt cx="7228427" cy="945396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1419892" y="3605540"/>
              <a:ext cx="5312347" cy="945396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화살표 연결선 87"/>
            <p:cNvCxnSpPr>
              <a:stCxn id="87" idx="3"/>
              <a:endCxn id="89" idx="1"/>
            </p:cNvCxnSpPr>
            <p:nvPr/>
          </p:nvCxnSpPr>
          <p:spPr>
            <a:xfrm>
              <a:off x="6732239" y="4078238"/>
              <a:ext cx="61091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43154" y="3893572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형제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236296" y="2937723"/>
            <a:ext cx="1348596" cy="832738"/>
            <a:chOff x="7236296" y="2937723"/>
            <a:chExt cx="1348596" cy="832738"/>
          </a:xfrm>
        </p:grpSpPr>
        <p:cxnSp>
          <p:nvCxnSpPr>
            <p:cNvPr id="91" name="직선 화살표 연결선 90"/>
            <p:cNvCxnSpPr/>
            <p:nvPr/>
          </p:nvCxnSpPr>
          <p:spPr>
            <a:xfrm flipV="1">
              <a:off x="7236296" y="2937723"/>
              <a:ext cx="0" cy="832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279727" y="3169426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부모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236296" y="4319233"/>
            <a:ext cx="1348596" cy="832738"/>
            <a:chOff x="7236296" y="4319233"/>
            <a:chExt cx="1348596" cy="832738"/>
          </a:xfrm>
        </p:grpSpPr>
        <p:cxnSp>
          <p:nvCxnSpPr>
            <p:cNvPr id="94" name="직선 화살표 연결선 93"/>
            <p:cNvCxnSpPr/>
            <p:nvPr/>
          </p:nvCxnSpPr>
          <p:spPr>
            <a:xfrm flipV="1">
              <a:off x="7236296" y="4319233"/>
              <a:ext cx="0" cy="83273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79727" y="4550936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자</a:t>
              </a:r>
              <a:r>
                <a:rPr lang="ko-KR" altLang="en-US" dirty="0"/>
                <a:t>식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8762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이진 트리</a:t>
            </a:r>
            <a:r>
              <a:rPr lang="en-US" altLang="ko-KR" b="1" dirty="0" smtClean="0"/>
              <a:t>(Binary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Node </a:t>
            </a:r>
            <a:r>
              <a:rPr lang="ko-KR" altLang="en-US" dirty="0" smtClean="0"/>
              <a:t>의 자식 수가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이하인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87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전 이진 트리</a:t>
            </a:r>
            <a:r>
              <a:rPr lang="en-US" altLang="ko-KR" b="1" dirty="0" smtClean="0"/>
              <a:t>(Full Binary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단말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가 아닌 모든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자식을 가진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72200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19" idx="0"/>
          </p:cNvCxnSpPr>
          <p:nvPr/>
        </p:nvCxnSpPr>
        <p:spPr>
          <a:xfrm>
            <a:off x="5997480" y="4188570"/>
            <a:ext cx="87877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59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이진 탐색 트리</a:t>
            </a:r>
            <a:r>
              <a:rPr lang="en-US" altLang="ko-KR" b="1" dirty="0" smtClean="0"/>
              <a:t>(Binary Search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순차적이면서</a:t>
            </a:r>
            <a:r>
              <a:rPr lang="en-US" altLang="ko-KR" dirty="0"/>
              <a:t> </a:t>
            </a:r>
            <a:r>
              <a:rPr lang="ko-KR" altLang="en-US" dirty="0" smtClean="0"/>
              <a:t>계층적 구조를 가진 이진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72200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19" idx="0"/>
          </p:cNvCxnSpPr>
          <p:nvPr/>
        </p:nvCxnSpPr>
        <p:spPr>
          <a:xfrm>
            <a:off x="5997480" y="4188570"/>
            <a:ext cx="87877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1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6123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데이터 저장 구현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자기 자신 보다 낮으면 왼쪽 자식 노드로 연결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자기 자신 보다 높으면 오른쪽 자식 노드로 연결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283968" y="5589240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4278076" y="4473116"/>
            <a:ext cx="1357092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45118" y="57286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732240" y="1835532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insert(10)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32240" y="226270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insert(20)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732240" y="2699628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insert(5)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732240" y="3131676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insert(15)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24260" y="3176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64420" y="3183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24060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62386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90988" y="42931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40886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88356" y="572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34379" y="572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0763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2" grpId="0"/>
      <p:bldP spid="2" grpId="1"/>
      <p:bldP spid="43" grpId="0"/>
      <p:bldP spid="43" grpId="1"/>
      <p:bldP spid="48" grpId="0"/>
      <p:bldP spid="50" grpId="0"/>
      <p:bldP spid="51" grpId="0"/>
      <p:bldP spid="51" grpId="1"/>
      <p:bldP spid="54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순회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트리의</a:t>
            </a:r>
            <a:r>
              <a:rPr lang="ko-KR" altLang="en-US" b="1" dirty="0" smtClean="0"/>
              <a:t> 순회</a:t>
            </a:r>
            <a:r>
              <a:rPr lang="en-US" altLang="ko-KR" b="1" dirty="0" smtClean="0"/>
              <a:t>(Traversal)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트리에 노드들을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찾기 위해서 필요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39552" y="2339588"/>
            <a:ext cx="2021970" cy="1623666"/>
            <a:chOff x="539552" y="2132856"/>
            <a:chExt cx="2021970" cy="1623666"/>
          </a:xfrm>
        </p:grpSpPr>
        <p:sp>
          <p:nvSpPr>
            <p:cNvPr id="61" name="직사각형 60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9552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054593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65" name="직선 연결선 64"/>
            <p:cNvCxnSpPr>
              <a:stCxn id="61" idx="2"/>
              <a:endCxn id="62" idx="0"/>
            </p:cNvCxnSpPr>
            <p:nvPr/>
          </p:nvCxnSpPr>
          <p:spPr>
            <a:xfrm flipH="1">
              <a:off x="793017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연결선 65"/>
            <p:cNvCxnSpPr>
              <a:stCxn id="61" idx="2"/>
              <a:endCxn id="64" idx="0"/>
            </p:cNvCxnSpPr>
            <p:nvPr/>
          </p:nvCxnSpPr>
          <p:spPr>
            <a:xfrm>
              <a:off x="1558913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74845" y="4171146"/>
            <a:ext cx="1679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ko-KR" altLang="en-US" b="1" dirty="0" smtClean="0"/>
              <a:t>전위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preOrder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노드부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3489007" y="2339588"/>
            <a:ext cx="2021970" cy="1623666"/>
            <a:chOff x="3489007" y="2132856"/>
            <a:chExt cx="2021970" cy="1623666"/>
          </a:xfrm>
        </p:grpSpPr>
        <p:sp>
          <p:nvSpPr>
            <p:cNvPr id="75" name="직사각형 74"/>
            <p:cNvSpPr/>
            <p:nvPr/>
          </p:nvSpPr>
          <p:spPr>
            <a:xfrm>
              <a:off x="4254903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489007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004048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9" name="직선 연결선 78"/>
            <p:cNvCxnSpPr>
              <a:stCxn id="75" idx="2"/>
              <a:endCxn id="76" idx="0"/>
            </p:cNvCxnSpPr>
            <p:nvPr/>
          </p:nvCxnSpPr>
          <p:spPr>
            <a:xfrm flipH="1">
              <a:off x="3742472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직선 연결선 79"/>
            <p:cNvCxnSpPr>
              <a:stCxn id="75" idx="2"/>
              <a:endCxn id="78" idx="0"/>
            </p:cNvCxnSpPr>
            <p:nvPr/>
          </p:nvCxnSpPr>
          <p:spPr>
            <a:xfrm>
              <a:off x="4508368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568007" y="4171146"/>
            <a:ext cx="19920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중위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중간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6369327" y="2339588"/>
            <a:ext cx="2021970" cy="1623666"/>
            <a:chOff x="6369327" y="2132856"/>
            <a:chExt cx="2021970" cy="1623666"/>
          </a:xfrm>
        </p:grpSpPr>
        <p:sp>
          <p:nvSpPr>
            <p:cNvPr id="83" name="직사각형 82"/>
            <p:cNvSpPr/>
            <p:nvPr/>
          </p:nvSpPr>
          <p:spPr>
            <a:xfrm>
              <a:off x="7135223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69327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884368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86" name="직선 연결선 85"/>
            <p:cNvCxnSpPr>
              <a:stCxn id="83" idx="2"/>
              <a:endCxn id="84" idx="0"/>
            </p:cNvCxnSpPr>
            <p:nvPr/>
          </p:nvCxnSpPr>
          <p:spPr>
            <a:xfrm flipH="1">
              <a:off x="6622792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직선 연결선 86"/>
            <p:cNvCxnSpPr>
              <a:stCxn id="83" idx="2"/>
              <a:endCxn id="85" idx="0"/>
            </p:cNvCxnSpPr>
            <p:nvPr/>
          </p:nvCxnSpPr>
          <p:spPr>
            <a:xfrm>
              <a:off x="7388688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6318804" y="4171146"/>
            <a:ext cx="2251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후위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마지막</a:t>
            </a:r>
            <a:endParaRPr lang="ko-KR" altLang="en-US" dirty="0"/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539552" y="2811126"/>
            <a:ext cx="636414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175965" y="372748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3495866" y="2811126"/>
            <a:ext cx="636414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4882941" y="2811126"/>
            <a:ext cx="628036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7005740" y="372748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7763261" y="2811126"/>
            <a:ext cx="628036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224070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 B C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173524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 A C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053845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 C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05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1" grpId="0"/>
      <p:bldP spid="88" grpId="0"/>
      <p:bldP spid="95" grpId="0"/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순회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643042" y="4143380"/>
            <a:ext cx="59987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전위 순회 </a:t>
            </a:r>
            <a:r>
              <a:rPr lang="en-US" altLang="ko-KR" dirty="0" smtClean="0"/>
              <a:t>: 0-&gt;1-&gt;3-&gt;7-&gt;8-&gt;4-&gt;9-&gt;10-&gt;2-&gt;5-&gt;11-&gt;6</a:t>
            </a:r>
          </a:p>
          <a:p>
            <a:r>
              <a:rPr lang="en-US" altLang="ko-KR" dirty="0" smtClean="0"/>
              <a:t> </a:t>
            </a:r>
          </a:p>
          <a:p>
            <a:r>
              <a:rPr lang="ko-KR" altLang="en-US" dirty="0" smtClean="0"/>
              <a:t>중위 순회 </a:t>
            </a:r>
            <a:r>
              <a:rPr lang="en-US" altLang="ko-KR" dirty="0" smtClean="0"/>
              <a:t>: 7-&gt;3-&gt;8-&gt;1-&gt;9-&gt;4-&gt;10-&gt;0-&gt;11-&gt;5-&gt;2-&gt;6</a:t>
            </a:r>
          </a:p>
          <a:p>
            <a:r>
              <a:rPr lang="en-US" altLang="ko-KR" dirty="0" smtClean="0"/>
              <a:t> </a:t>
            </a:r>
          </a:p>
          <a:p>
            <a:r>
              <a:rPr lang="ko-KR" altLang="en-US" dirty="0" smtClean="0"/>
              <a:t>후위 순회 </a:t>
            </a:r>
            <a:r>
              <a:rPr lang="en-US" altLang="ko-KR" dirty="0" smtClean="0"/>
              <a:t>: 7-&gt;8-&gt;3-&gt;9-&gt;10-&gt;4-&gt;1-&gt;11-&gt;5-&gt;6-&gt;2-&gt;</a:t>
            </a:r>
            <a:r>
              <a:rPr lang="en-US" altLang="ko-KR" dirty="0" smtClean="0"/>
              <a:t>0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층별 순회 </a:t>
            </a:r>
            <a:r>
              <a:rPr lang="en-US" altLang="ko-KR" dirty="0" smtClean="0"/>
              <a:t>: 0-&gt;1-&gt;2-&gt;3-&gt;4-&gt;5-&gt;6-&gt;7-&gt;8-&gt;9-&gt;10-&gt;11</a:t>
            </a:r>
            <a:endParaRPr lang="en-US" altLang="ko-KR" dirty="0"/>
          </a:p>
        </p:txBody>
      </p:sp>
      <p:pic>
        <p:nvPicPr>
          <p:cNvPr id="1026" name="Picture 2" descr="C:\Users\rkddl\Desktop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214422"/>
            <a:ext cx="5238750" cy="2714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05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348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왼쪽 자식 노드만 있는 경우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283968" y="5589240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4278076" y="4473116"/>
            <a:ext cx="1357092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45118" y="57286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29228" y="317232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4278076" y="3361058"/>
            <a:ext cx="969877" cy="22281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63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15413</TotalTime>
  <Words>418</Words>
  <Application>Microsoft Office PowerPoint</Application>
  <PresentationFormat>화면 슬라이드 쇼(4:3)</PresentationFormat>
  <Paragraphs>178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남동강</cp:lastModifiedBy>
  <cp:revision>2080</cp:revision>
  <dcterms:created xsi:type="dcterms:W3CDTF">2015-08-03T11:42:53Z</dcterms:created>
  <dcterms:modified xsi:type="dcterms:W3CDTF">2023-03-28T06:48:53Z</dcterms:modified>
</cp:coreProperties>
</file>