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9" r:id="rId3"/>
    <p:sldId id="322" r:id="rId4"/>
    <p:sldId id="345" r:id="rId5"/>
    <p:sldId id="346" r:id="rId6"/>
    <p:sldId id="347" r:id="rId7"/>
    <p:sldId id="349" r:id="rId8"/>
    <p:sldId id="348" r:id="rId9"/>
    <p:sldId id="350" r:id="rId10"/>
    <p:sldId id="323" r:id="rId11"/>
    <p:sldId id="324" r:id="rId12"/>
    <p:sldId id="325" r:id="rId13"/>
    <p:sldId id="326" r:id="rId14"/>
    <p:sldId id="328" r:id="rId15"/>
    <p:sldId id="327" r:id="rId16"/>
    <p:sldId id="329" r:id="rId17"/>
    <p:sldId id="343" r:id="rId18"/>
    <p:sldId id="344" r:id="rId19"/>
    <p:sldId id="340" r:id="rId20"/>
    <p:sldId id="332" r:id="rId21"/>
    <p:sldId id="333" r:id="rId22"/>
    <p:sldId id="334" r:id="rId23"/>
    <p:sldId id="338" r:id="rId24"/>
    <p:sldId id="336" r:id="rId25"/>
    <p:sldId id="337" r:id="rId26"/>
    <p:sldId id="339" r:id="rId27"/>
    <p:sldId id="341" r:id="rId28"/>
    <p:sldId id="34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3125" autoAdjust="0"/>
  </p:normalViewPr>
  <p:slideViewPr>
    <p:cSldViewPr>
      <p:cViewPr>
        <p:scale>
          <a:sx n="125" d="100"/>
          <a:sy n="125" d="100"/>
        </p:scale>
        <p:origin x="-68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-lab1.tistory.com/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63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5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0 =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1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7830" y="544522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6" idx="2"/>
            <a:endCxn id="21" idx="0"/>
          </p:cNvCxnSpPr>
          <p:nvPr/>
        </p:nvCxnSpPr>
        <p:spPr>
          <a:xfrm>
            <a:off x="2473774" y="4980658"/>
            <a:ext cx="1008112" cy="4645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8539" y="508311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65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85942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0" idx="2"/>
            <a:endCxn id="21" idx="0"/>
          </p:cNvCxnSpPr>
          <p:nvPr/>
        </p:nvCxnSpPr>
        <p:spPr>
          <a:xfrm>
            <a:off x="3481886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3940" y="4139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8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 flipH="1">
            <a:off x="3544487" y="1865781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2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0"/>
            <a:endCxn id="97" idx="2"/>
          </p:cNvCxnSpPr>
          <p:nvPr/>
        </p:nvCxnSpPr>
        <p:spPr>
          <a:xfrm flipV="1">
            <a:off x="1576330" y="3066006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97" idx="0"/>
          </p:cNvCxnSpPr>
          <p:nvPr/>
        </p:nvCxnSpPr>
        <p:spPr>
          <a:xfrm flipH="1">
            <a:off x="2667048" y="1865781"/>
            <a:ext cx="1904953" cy="728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0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0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57750" y="4285042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cxnSp>
        <p:nvCxnSpPr>
          <p:cNvPr id="6" name="직선 화살표 연결선 5"/>
          <p:cNvCxnSpPr>
            <a:endCxn id="78" idx="1"/>
          </p:cNvCxnSpPr>
          <p:nvPr/>
        </p:nvCxnSpPr>
        <p:spPr>
          <a:xfrm>
            <a:off x="2679106" y="3724121"/>
            <a:ext cx="3778644" cy="79669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51015" y="475549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86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05040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5154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7841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37199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49729" y="480622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3919210" y="2748410"/>
            <a:ext cx="118988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5109096" y="2748410"/>
            <a:ext cx="132501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2"/>
            <a:endCxn id="66" idx="0"/>
          </p:cNvCxnSpPr>
          <p:nvPr/>
        </p:nvCxnSpPr>
        <p:spPr>
          <a:xfrm flipH="1">
            <a:off x="1753785" y="4350734"/>
            <a:ext cx="1008112" cy="4554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2761897" y="3468490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3919210" y="3468490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7841" y="580526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6" idx="2"/>
            <a:endCxn id="29" idx="0"/>
          </p:cNvCxnSpPr>
          <p:nvPr/>
        </p:nvCxnSpPr>
        <p:spPr>
          <a:xfrm>
            <a:off x="1753785" y="5277764"/>
            <a:ext cx="1008112" cy="5275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7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7" y="3740056"/>
            <a:ext cx="402362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290547" y="446613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11831" y="513329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0"/>
            <a:endCxn id="97" idx="2"/>
          </p:cNvCxnSpPr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17782"/>
            <a:ext cx="389274" cy="667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7" idx="0"/>
          </p:cNvCxnSpPr>
          <p:nvPr/>
        </p:nvCxnSpPr>
        <p:spPr>
          <a:xfrm flipH="1" flipV="1">
            <a:off x="2967138" y="2841878"/>
            <a:ext cx="740766" cy="1565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8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5781"/>
            <a:ext cx="1007061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83780" y="348481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325355" y="450610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46639" y="517326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49880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544487" y="2849880"/>
            <a:ext cx="3738108" cy="1660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1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973178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43792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6439796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3882460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4741296" y="4386061"/>
            <a:ext cx="519914" cy="603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99" idx="0"/>
          </p:cNvCxnSpPr>
          <p:nvPr/>
        </p:nvCxnSpPr>
        <p:spPr>
          <a:xfrm flipV="1">
            <a:off x="4999643" y="4620743"/>
            <a:ext cx="817778" cy="367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3635896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47864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5305971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527255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44802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783172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87846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8223518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681930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509370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5838559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72000" y="1864569"/>
            <a:ext cx="307655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1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668922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39536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4135540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578204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2437040" y="4386061"/>
            <a:ext cx="519914" cy="603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99" idx="0"/>
          </p:cNvCxnSpPr>
          <p:nvPr/>
        </p:nvCxnSpPr>
        <p:spPr>
          <a:xfrm flipV="1">
            <a:off x="2695387" y="4620743"/>
            <a:ext cx="817778" cy="367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1331640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043608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3001715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222999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40546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78916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083590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5919262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377674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05114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3534303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7" idx="0"/>
            <a:endCxn id="58" idx="2"/>
          </p:cNvCxnSpPr>
          <p:nvPr/>
        </p:nvCxnSpPr>
        <p:spPr>
          <a:xfrm flipV="1">
            <a:off x="3534303" y="2101550"/>
            <a:ext cx="1604880" cy="2048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61834" y="1864569"/>
            <a:ext cx="78246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40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245448" y="2840665"/>
            <a:ext cx="1076782" cy="613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829025"/>
            <a:ext cx="519914" cy="6042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99" idx="0"/>
          </p:cNvCxnSpPr>
          <p:nvPr/>
        </p:nvCxnSpPr>
        <p:spPr>
          <a:xfrm flipV="1">
            <a:off x="1828132" y="3064919"/>
            <a:ext cx="817778" cy="367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V="1">
            <a:off x="4322230" y="2101550"/>
            <a:ext cx="816953" cy="1352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1" idx="0"/>
          </p:cNvCxnSpPr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0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245448" y="2830237"/>
            <a:ext cx="1076782" cy="623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840665"/>
            <a:ext cx="519914" cy="5926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97" idx="2"/>
          </p:cNvCxnSpPr>
          <p:nvPr/>
        </p:nvCxnSpPr>
        <p:spPr>
          <a:xfrm flipV="1">
            <a:off x="1828132" y="3066006"/>
            <a:ext cx="838916" cy="366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97" idx="0"/>
          </p:cNvCxnSpPr>
          <p:nvPr/>
        </p:nvCxnSpPr>
        <p:spPr>
          <a:xfrm flipH="1">
            <a:off x="2667048" y="1865781"/>
            <a:ext cx="1894786" cy="728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9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39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332156" y="2477656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endCxn id="64" idx="2"/>
          </p:cNvCxnSpPr>
          <p:nvPr/>
        </p:nvCxnSpPr>
        <p:spPr>
          <a:xfrm flipH="1" flipV="1">
            <a:off x="1856902" y="1982892"/>
            <a:ext cx="475255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53962" y="16135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LL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0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80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0717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40075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21944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522086" y="3122318"/>
            <a:ext cx="20410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563126" y="3122318"/>
            <a:ext cx="1870986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426000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364773" y="4098414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522086" y="4098414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816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2" idx="2"/>
            <a:endCxn id="29" idx="0"/>
          </p:cNvCxnSpPr>
          <p:nvPr/>
        </p:nvCxnSpPr>
        <p:spPr>
          <a:xfrm>
            <a:off x="6434112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y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오른쪽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변경한다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2. z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왼쪽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오른쪽 </a:t>
            </a:r>
            <a:r>
              <a:rPr lang="ko-KR" altLang="en-US" dirty="0" err="1" smtClean="0"/>
              <a:t>서브트리</a:t>
            </a:r>
            <a:r>
              <a:rPr lang="en-US" altLang="ko-KR" dirty="0" smtClean="0"/>
              <a:t>(T2)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1026" name="Picture 2" descr="C:\Users\rkddl\Desktop\다운로드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2693"/>
            <a:ext cx="7600950" cy="364807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y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왼쪽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변경한다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2. z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오른쪽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서브트리</a:t>
            </a:r>
            <a:r>
              <a:rPr lang="en-US" altLang="ko-KR" dirty="0" smtClean="0"/>
              <a:t>(T2)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2050" name="Picture 2" descr="C:\Users\rkddl\Desktop\다운로드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7658100" cy="32670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en-US" altLang="ko-KR" dirty="0" smtClean="0"/>
              <a:t>LL)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3074" name="Picture 2" descr="C:\Users\rkddl\Desktop\다운로드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75" y="2786058"/>
            <a:ext cx="7134225" cy="28575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 and 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(RR)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5122" name="Picture 2" descr="C:\Users\rkddl\Desktop\다운로드 (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2087" y="2957528"/>
            <a:ext cx="6810375" cy="26860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Right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4099" name="Picture 3" descr="C:\Users\rkddl\Desktop\다운로드 (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33715"/>
            <a:ext cx="7924800" cy="26384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0100" y="1706362"/>
            <a:ext cx="71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</a:t>
            </a:r>
            <a:r>
              <a:rPr lang="en-US" altLang="ko-KR" dirty="0" smtClean="0"/>
              <a:t> and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(RL)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6146" name="Picture 2" descr="C:\Users\rkddl\Desktop\다운로드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65" y="3000372"/>
            <a:ext cx="7781925" cy="26289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0664" y="60809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hlinkClick r:id="rId4"/>
              </a:rPr>
              <a:t>코드 연구소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15551</TotalTime>
  <Words>876</Words>
  <Application>Microsoft Office PowerPoint</Application>
  <PresentationFormat>화면 슬라이드 쇼(4:3)</PresentationFormat>
  <Paragraphs>330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남동강</cp:lastModifiedBy>
  <cp:revision>2098</cp:revision>
  <dcterms:created xsi:type="dcterms:W3CDTF">2015-08-03T11:42:53Z</dcterms:created>
  <dcterms:modified xsi:type="dcterms:W3CDTF">2023-03-28T07:27:30Z</dcterms:modified>
</cp:coreProperties>
</file>