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9" r:id="rId2"/>
    <p:sldId id="405" r:id="rId3"/>
    <p:sldId id="404" r:id="rId4"/>
    <p:sldId id="409" r:id="rId5"/>
    <p:sldId id="410" r:id="rId6"/>
    <p:sldId id="411" r:id="rId7"/>
    <p:sldId id="318" r:id="rId8"/>
  </p:sldIdLst>
  <p:sldSz cx="9144000" cy="6858000" type="screen4x3"/>
  <p:notesSz cx="6858000" cy="9144000"/>
  <p:embeddedFontLst>
    <p:embeddedFont>
      <p:font typeface="Yoon 윤고딕 520_TT" charset="-127"/>
      <p:regular r:id="rId10"/>
    </p:embeddedFont>
    <p:embeddedFont>
      <p:font typeface="HY강M" charset="-127"/>
      <p:regular r:id="rId11"/>
    </p:embeddedFont>
    <p:embeddedFont>
      <p:font typeface="HY견고딕" pitchFamily="18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HY헤드라인M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679971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369186"/>
            <a:ext cx="71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내 앞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비교대상자와 비교하여 조건에 따라 원소의 위치를 교체한다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3622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37541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81459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5378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9296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83483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94222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93620" y="316183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37539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81457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5376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69294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83481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4220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93622" y="443711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7541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81459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5378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9296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91455" y="3789040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35374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79292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211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7129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92055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3083811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3083811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616530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4339434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4339434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4966041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4966041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1101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11013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285091" y="557038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29010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72928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16847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60765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85691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313957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313957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313957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566124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439519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4395199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439519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502180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502180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502180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6677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6677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6677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6052180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357221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3572219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544703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544703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294379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2028" y="420564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5947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69865" y="4205642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13784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7702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71889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2628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2028" y="483145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25947" y="4831452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69865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13784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7702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1889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682628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61342" y="67685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93451" y="1188442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3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255</Words>
  <Application>Microsoft Office PowerPoint</Application>
  <PresentationFormat>화면 슬라이드 쇼(4:3)</PresentationFormat>
  <Paragraphs>203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Yoon 윤고딕 520_TT</vt:lpstr>
      <vt:lpstr>HY강M</vt:lpstr>
      <vt:lpstr>HY견고딕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436</cp:revision>
  <dcterms:created xsi:type="dcterms:W3CDTF">2013-09-05T09:43:46Z</dcterms:created>
  <dcterms:modified xsi:type="dcterms:W3CDTF">2022-11-04T04:56:36Z</dcterms:modified>
</cp:coreProperties>
</file>