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4" r:id="rId2"/>
    <p:sldId id="278" r:id="rId3"/>
    <p:sldId id="279" r:id="rId4"/>
    <p:sldId id="305" r:id="rId5"/>
    <p:sldId id="460" r:id="rId6"/>
    <p:sldId id="476" r:id="rId7"/>
    <p:sldId id="477" r:id="rId8"/>
    <p:sldId id="478" r:id="rId9"/>
    <p:sldId id="316" r:id="rId10"/>
    <p:sldId id="427" r:id="rId11"/>
    <p:sldId id="318" r:id="rId12"/>
  </p:sldIdLst>
  <p:sldSz cx="9144000" cy="6858000" type="screen4x3"/>
  <p:notesSz cx="6858000" cy="9144000"/>
  <p:embeddedFontLst>
    <p:embeddedFont>
      <p:font typeface="HY헤드라인M" pitchFamily="18" charset="-127"/>
      <p:regular r:id="rId14"/>
    </p:embeddedFont>
    <p:embeddedFont>
      <p:font typeface="Segoe UI Black" pitchFamily="34" charset="0"/>
      <p:bold r:id="rId15"/>
      <p:boldItalic r:id="rId16"/>
    </p:embeddedFont>
    <p:embeddedFont>
      <p:font typeface="HY견고딕" pitchFamily="18" charset="-127"/>
      <p:regular r:id="rId17"/>
    </p:embeddedFont>
    <p:embeddedFont>
      <p:font typeface="Yoon 윤고딕 520_TT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HY강B" charset="-127"/>
      <p:regular r:id="rId21"/>
    </p:embeddedFont>
    <p:embeddedFont>
      <p:font typeface="HY강M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06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971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11">
        <p:fade/>
      </p:transition>
    </mc:Choice>
    <mc:Fallback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3042004"/>
            <a:ext cx="746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Text RPG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만들기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1269" y="405976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1803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Text RPG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35">
        <p:fade/>
      </p:transition>
    </mc:Choice>
    <mc:Fallback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00851" y="1676294"/>
            <a:ext cx="7065912" cy="4051346"/>
            <a:chOff x="1061096" y="1024642"/>
            <a:chExt cx="7704856" cy="405134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3833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예외처리</a:t>
              </a:r>
              <a:endPara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1" y="2311320"/>
            <a:ext cx="708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코드를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실행중에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발생 할 수 있는 오류를 처리할 수 있게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미리 예방하는 방법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ry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오류가 발생할 수 있는 부분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throw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발생한 오류정보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catch(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예외처리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0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628800"/>
            <a:ext cx="8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 :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0564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j;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k)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"0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0489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"j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0\n";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 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(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 char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k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6792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'a';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(char)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unsigned char"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9838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RPG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125</Words>
  <Application>Microsoft Office PowerPoint</Application>
  <PresentationFormat>화면 슬라이드 쇼(4:3)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HY헤드라인M</vt:lpstr>
      <vt:lpstr>Segoe UI Black</vt:lpstr>
      <vt:lpstr>HY견고딕</vt:lpstr>
      <vt:lpstr>Yoon 윤고딕 520_TT</vt:lpstr>
      <vt:lpstr>맑은 고딕</vt:lpstr>
      <vt:lpstr>HY강B</vt:lpstr>
      <vt:lpstr>HY강M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남동강</cp:lastModifiedBy>
  <cp:revision>353</cp:revision>
  <dcterms:created xsi:type="dcterms:W3CDTF">2013-09-05T09:43:46Z</dcterms:created>
  <dcterms:modified xsi:type="dcterms:W3CDTF">2023-03-06T05:52:25Z</dcterms:modified>
</cp:coreProperties>
</file>