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304" r:id="rId2"/>
    <p:sldId id="278" r:id="rId3"/>
    <p:sldId id="279" r:id="rId4"/>
    <p:sldId id="308" r:id="rId5"/>
    <p:sldId id="319" r:id="rId6"/>
    <p:sldId id="316" r:id="rId7"/>
    <p:sldId id="320" r:id="rId8"/>
    <p:sldId id="321" r:id="rId9"/>
    <p:sldId id="317" r:id="rId10"/>
    <p:sldId id="314" r:id="rId11"/>
    <p:sldId id="324" r:id="rId12"/>
    <p:sldId id="325" r:id="rId13"/>
    <p:sldId id="326" r:id="rId14"/>
    <p:sldId id="318" r:id="rId15"/>
  </p:sldIdLst>
  <p:sldSz cx="9144000" cy="6858000" type="screen4x3"/>
  <p:notesSz cx="6858000" cy="9144000"/>
  <p:embeddedFontLst>
    <p:embeddedFont>
      <p:font typeface="Segoe UI Black" pitchFamily="34" charset="0"/>
      <p:bold r:id="rId17"/>
      <p:boldItalic r:id="rId18"/>
    </p:embeddedFont>
    <p:embeddedFont>
      <p:font typeface="HY견고딕" pitchFamily="18" charset="-127"/>
      <p:regular r:id="rId19"/>
    </p:embeddedFont>
    <p:embeddedFont>
      <p:font typeface="HY강B" charset="-127"/>
      <p:regular r:id="rId20"/>
    </p:embeddedFont>
    <p:embeddedFont>
      <p:font typeface="HY헤드라인M" pitchFamily="18" charset="-127"/>
      <p:regular r:id="rId21"/>
    </p:embeddedFont>
    <p:embeddedFont>
      <p:font typeface="맑은 고딕" pitchFamily="50" charset="-127"/>
      <p:regular r:id="rId22"/>
      <p:bold r:id="rId23"/>
    </p:embeddedFont>
    <p:embeddedFont>
      <p:font typeface="Yoon 윤고딕 520_TT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04" autoAdjust="0"/>
  </p:normalViewPr>
  <p:slideViewPr>
    <p:cSldViewPr>
      <p:cViewPr>
        <p:scale>
          <a:sx n="75" d="100"/>
          <a:sy n="75" d="100"/>
        </p:scale>
        <p:origin x="-2664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56331" y="2017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08680" y="2017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437" y="18349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in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9060" y="2436292"/>
            <a:ext cx="7111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표준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장치인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키보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통하여 프로그램이 실행하는 중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원하는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하여 변수에 담아주는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입력 표준 함수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입력장치인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비해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서식문자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등 제약조건을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내부적으로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 준다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15155" y="12338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67504" y="12338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8261" y="10516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324" y="1781527"/>
            <a:ext cx="7414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 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num2, sum;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개를 입력하시오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!"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&gt;&gt; num1 &gt;&gt;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num1 + num2;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std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::cout &lt;&lt; num1 &lt;&lt; " + " &lt;&lt; 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" 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= "&lt;&lt; 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sum &lt;&lt; 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std::endl;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65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15155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67504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8261" y="174610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324" y="2475972"/>
            <a:ext cx="7737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name[20];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이름을 입력 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!";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&gt;&gt; name;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나의 이름은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.＂&lt;&lt;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1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15155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67504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8261" y="174610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324" y="2475972"/>
            <a:ext cx="77377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name[20];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이름을 입력 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!";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cin.get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(name,20);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나의 이름은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4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C++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개요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Cout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C++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언어 개요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157167" y="2645495"/>
            <a:ext cx="5472608" cy="2381579"/>
          </a:xfrm>
          <a:prstGeom prst="rect">
            <a:avLst/>
          </a:prstGeom>
          <a:noFill/>
          <a:ln w="2540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57136" y="2419127"/>
            <a:ext cx="3871047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638735" y="255289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491084" y="255289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08925" y="2414662"/>
            <a:ext cx="319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C++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언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어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의 특징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7136" y="3220731"/>
            <a:ext cx="50943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고수준 언어 중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최적화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가 잘되어 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속도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객체지향적 특징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을 가져 실무 또는 대규모 프로젝트에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적합한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설계를 만들 수 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실무 환경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C++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C++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5253" y="2708920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"Hello"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&lt;&lt; "World!"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3" name="갈매기형 수장 22"/>
          <p:cNvSpPr/>
          <p:nvPr/>
        </p:nvSpPr>
        <p:spPr>
          <a:xfrm>
            <a:off x="1372337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24686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443" y="18195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“Hello, World”</a:t>
            </a:r>
          </a:p>
        </p:txBody>
      </p:sp>
    </p:spTree>
    <p:extLst>
      <p:ext uri="{BB962C8B-B14F-4D97-AF65-F5344CB8AC3E}">
        <p14:creationId xmlns:p14="http://schemas.microsoft.com/office/powerpoint/2010/main" val="179498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Cout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cout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356331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08680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9437" y="217689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out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9060" y="2778215"/>
            <a:ext cx="7111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표준 출력장치인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모니터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통하여 원하는 해당 문자열을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출력해주는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출력 표준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출력장치인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비해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서식문자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등 제약조건을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내부적으로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 준다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9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cout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323415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175764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6521" y="99010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out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0324" y="1781527"/>
            <a:ext cx="7680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su1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su2 = 10.5;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[10] = "Hello";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s-ES" altLang="ko-KR" dirty="0" smtClean="0">
                <a:latin typeface="HY견고딕" pitchFamily="18" charset="-127"/>
                <a:ea typeface="HY견고딕" pitchFamily="18" charset="-127"/>
              </a:rPr>
              <a:t>	std</a:t>
            </a:r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::cout &lt;&lt; "su1 = " &lt;&lt; su1 &lt;&lt; std::endl;</a:t>
            </a:r>
          </a:p>
          <a:p>
            <a:r>
              <a:rPr lang="es-ES" altLang="ko-KR" dirty="0" smtClean="0">
                <a:latin typeface="HY견고딕" pitchFamily="18" charset="-127"/>
                <a:ea typeface="HY견고딕" pitchFamily="18" charset="-127"/>
              </a:rPr>
              <a:t>	std</a:t>
            </a:r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::cout &lt;&lt; "su2 = " &lt;&lt; su2 &lt;&lt; std::endl;</a:t>
            </a:r>
          </a:p>
          <a:p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s-ES" altLang="ko-KR" dirty="0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::cout &lt;&lt; "su1 + su2 = " &lt;&lt; su1 + su2 &lt;&lt; std::endl;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0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226</Words>
  <Application>Microsoft Office PowerPoint</Application>
  <PresentationFormat>화면 슬라이드 쇼(4:3)</PresentationFormat>
  <Paragraphs>130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Arial</vt:lpstr>
      <vt:lpstr>Segoe UI Black</vt:lpstr>
      <vt:lpstr>HY견고딕</vt:lpstr>
      <vt:lpstr>HY강B</vt:lpstr>
      <vt:lpstr>HY헤드라인M</vt:lpstr>
      <vt:lpstr>맑은 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최정호</cp:lastModifiedBy>
  <cp:revision>215</cp:revision>
  <dcterms:created xsi:type="dcterms:W3CDTF">2013-09-05T09:43:46Z</dcterms:created>
  <dcterms:modified xsi:type="dcterms:W3CDTF">2022-02-03T14:28:45Z</dcterms:modified>
</cp:coreProperties>
</file>