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304" r:id="rId2"/>
    <p:sldId id="278" r:id="rId3"/>
    <p:sldId id="279" r:id="rId4"/>
    <p:sldId id="305" r:id="rId5"/>
    <p:sldId id="328" r:id="rId6"/>
    <p:sldId id="329" r:id="rId7"/>
    <p:sldId id="330" r:id="rId8"/>
    <p:sldId id="331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16" r:id="rId17"/>
    <p:sldId id="346" r:id="rId18"/>
    <p:sldId id="347" r:id="rId19"/>
    <p:sldId id="349" r:id="rId20"/>
    <p:sldId id="340" r:id="rId21"/>
    <p:sldId id="348" r:id="rId22"/>
    <p:sldId id="350" r:id="rId23"/>
    <p:sldId id="351" r:id="rId24"/>
    <p:sldId id="353" r:id="rId25"/>
    <p:sldId id="352" r:id="rId26"/>
    <p:sldId id="317" r:id="rId27"/>
    <p:sldId id="341" r:id="rId28"/>
    <p:sldId id="342" r:id="rId29"/>
    <p:sldId id="343" r:id="rId30"/>
    <p:sldId id="318" r:id="rId31"/>
  </p:sldIdLst>
  <p:sldSz cx="9144000" cy="6858000" type="screen4x3"/>
  <p:notesSz cx="6858000" cy="9144000"/>
  <p:embeddedFontLst>
    <p:embeddedFont>
      <p:font typeface="Yoon 윤고딕 520_TT" charset="-127"/>
      <p:regular r:id="rId33"/>
    </p:embeddedFont>
    <p:embeddedFont>
      <p:font typeface="HY강M" charset="-127"/>
      <p:regular r:id="rId34"/>
    </p:embeddedFont>
    <p:embeddedFont>
      <p:font typeface="HY강B" charset="-127"/>
      <p:regular r:id="rId35"/>
    </p:embeddedFont>
    <p:embeddedFont>
      <p:font typeface="HY견고딕" pitchFamily="18" charset="-127"/>
      <p:regular r:id="rId36"/>
    </p:embeddedFont>
    <p:embeddedFont>
      <p:font typeface="HY헤드라인M" pitchFamily="18" charset="-127"/>
      <p:regular r:id="rId37"/>
    </p:embeddedFont>
    <p:embeddedFont>
      <p:font typeface="맑은 고딕" pitchFamily="50" charset="-127"/>
      <p:regular r:id="rId38"/>
      <p:bold r:id="rId39"/>
    </p:embeddedFont>
    <p:embeddedFont>
      <p:font typeface="Segoe UI Black" pitchFamily="34" charset="0"/>
      <p:bold r:id="rId40"/>
      <p:boldItalic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>
        <p:scale>
          <a:sx n="75" d="100"/>
          <a:sy n="75" d="100"/>
        </p:scale>
        <p:origin x="-2664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3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2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str2;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"str2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str2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"Bye";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"str2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str2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(C++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082436" y="5131279"/>
            <a:ext cx="2145747" cy="1097286"/>
            <a:chOff x="7236296" y="1764557"/>
            <a:chExt cx="2960302" cy="1449573"/>
          </a:xfrm>
        </p:grpSpPr>
        <p:sp>
          <p:nvSpPr>
            <p:cNvPr id="41" name="직사각형 40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str1(100)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506057" y="5131279"/>
            <a:ext cx="2145747" cy="1097286"/>
            <a:chOff x="7236296" y="1764557"/>
            <a:chExt cx="2960302" cy="1449573"/>
          </a:xfrm>
        </p:grpSpPr>
        <p:sp>
          <p:nvSpPr>
            <p:cNvPr id="53" name="직사각형 52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str2(200)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36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s2 = "123";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s3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s4 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안녕하세요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"s1 = " &lt;&lt; s1.length()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"s2 = " &lt;&lt; s2.length()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"s3 = " &lt;&lt; s3.length()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"s4 = " &lt;&lt; s4.length()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ko-KR" altLang="en-US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"s4 = " &lt;&lt; s4.size()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길이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5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192057"/>
            <a:ext cx="768020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Very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"Very")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"Good";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입력 다시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83814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83814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655956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비교와 추가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88224" y="4900975"/>
            <a:ext cx="2145747" cy="1097286"/>
            <a:chOff x="7236296" y="1764557"/>
            <a:chExt cx="2960302" cy="1449573"/>
          </a:xfrm>
        </p:grpSpPr>
        <p:sp>
          <p:nvSpPr>
            <p:cNvPr id="20" name="직사각형 19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0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7" y="2257232"/>
            <a:ext cx="806489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"Education is the best provision for old age.\n - Aristotle";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index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str.find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("provision");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"Find Provision = " &lt;&lt; index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[index]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str.substr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(index,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("provision"));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못찾을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경우 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string::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npos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반환</a:t>
            </a:r>
            <a:endParaRPr lang="en-US" altLang="ko-KR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333758" y="169962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7" y="169962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3" y="1517433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검색과 가져오기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975184" y="5453609"/>
            <a:ext cx="2145747" cy="1097286"/>
            <a:chOff x="7236296" y="1764557"/>
            <a:chExt cx="2960302" cy="1449573"/>
          </a:xfrm>
        </p:grpSpPr>
        <p:sp>
          <p:nvSpPr>
            <p:cNvPr id="20" name="직사각형 19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45790" y="5496578"/>
            <a:ext cx="835109" cy="1109478"/>
            <a:chOff x="7236296" y="1764557"/>
            <a:chExt cx="1152128" cy="1465679"/>
          </a:xfrm>
        </p:grpSpPr>
        <p:sp>
          <p:nvSpPr>
            <p:cNvPr id="24" name="직사각형 23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7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8" y="9383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7" y="9383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3" y="75611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bool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48046" y="938310"/>
            <a:ext cx="711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참과 거짓을 저장할 수 있는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거짓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false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06149" y="2456795"/>
            <a:ext cx="55701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b;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== 10)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b = true;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b = false;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b;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"10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을 입력하시오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248968" y="5294689"/>
            <a:ext cx="835109" cy="1109478"/>
            <a:chOff x="7236296" y="1764557"/>
            <a:chExt cx="1152128" cy="1465679"/>
          </a:xfrm>
        </p:grpSpPr>
        <p:sp>
          <p:nvSpPr>
            <p:cNvPr id="30" name="직사각형 29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387583" y="3284984"/>
            <a:ext cx="835109" cy="1109478"/>
            <a:chOff x="7236296" y="1764557"/>
            <a:chExt cx="1152128" cy="1465679"/>
          </a:xfrm>
        </p:grpSpPr>
        <p:sp>
          <p:nvSpPr>
            <p:cNvPr id="34" name="직사각형 33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097389" y="3284984"/>
            <a:ext cx="835109" cy="1109478"/>
            <a:chOff x="7236296" y="1764557"/>
            <a:chExt cx="1152128" cy="1465679"/>
          </a:xfrm>
        </p:grpSpPr>
        <p:sp>
          <p:nvSpPr>
            <p:cNvPr id="38" name="직사각형 37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b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93929" y="1764557"/>
              <a:ext cx="845245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bool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4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143139"/>
            <a:ext cx="7377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Login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프로그램을 만드시오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회원정보는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구조체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자료형으로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만들고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맴버변수는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아이디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비밀번호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닉네임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나이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휴대폰번호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마일리지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최대 회원가입 수는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명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(Container)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아이디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글자 이상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영문과 숫자만 가능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동일한 아이디 생성 불가능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비밀번호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글자 이상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숫자 필수 포함 영문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만 가능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로그인 후 회원정보 변경 기능 추가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95984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리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할당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736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new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DataType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new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키워드를 쓴 뒤 할당하고 싶은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입력하여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하고 시작주소를 반환 받는다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			ex&gt;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new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delete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void*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delete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delete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5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1066579"/>
            <a:ext cx="7429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 style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("%d",*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1640" y="4806602"/>
            <a:ext cx="7200800" cy="1718742"/>
            <a:chOff x="1331640" y="3717032"/>
            <a:chExt cx="6912768" cy="2808312"/>
          </a:xfrm>
        </p:grpSpPr>
        <p:sp>
          <p:nvSpPr>
            <p:cNvPr id="16" name="직사각형 15"/>
            <p:cNvSpPr/>
            <p:nvPr/>
          </p:nvSpPr>
          <p:spPr>
            <a:xfrm>
              <a:off x="1331640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5744" y="390651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Stack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3552" y="4845050"/>
              <a:ext cx="115212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5952" y="5521125"/>
              <a:ext cx="855712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ptr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8382" y="4394630"/>
              <a:ext cx="472745" cy="4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i</a:t>
              </a:r>
              <a:r>
                <a:rPr lang="en-US" altLang="ko-KR" sz="1200" dirty="0" err="1" smtClean="0">
                  <a:latin typeface="HY견고딕" pitchFamily="18" charset="-127"/>
                  <a:ea typeface="HY견고딕" pitchFamily="18" charset="-127"/>
                </a:rPr>
                <a:t>nt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*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20072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4176" y="3906510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Heap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438268" y="4620927"/>
              <a:ext cx="2552383" cy="1158524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66309" y="4962165"/>
              <a:ext cx="546612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0" name="직선 화살표 연결선 39"/>
            <p:cNvCxnSpPr>
              <a:stCxn id="19" idx="3"/>
              <a:endCxn id="35" idx="1"/>
            </p:cNvCxnSpPr>
            <p:nvPr/>
          </p:nvCxnSpPr>
          <p:spPr>
            <a:xfrm flipV="1">
              <a:off x="3415680" y="5238755"/>
              <a:ext cx="2045391" cy="2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9663" y="4929344"/>
              <a:ext cx="555845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0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882386"/>
            <a:ext cx="7429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1640" y="4806602"/>
            <a:ext cx="7200800" cy="1718742"/>
            <a:chOff x="1331640" y="3717032"/>
            <a:chExt cx="6912768" cy="2808312"/>
          </a:xfrm>
        </p:grpSpPr>
        <p:sp>
          <p:nvSpPr>
            <p:cNvPr id="16" name="직사각형 15"/>
            <p:cNvSpPr/>
            <p:nvPr/>
          </p:nvSpPr>
          <p:spPr>
            <a:xfrm>
              <a:off x="1331640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5744" y="390651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Stack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3552" y="4845050"/>
              <a:ext cx="115212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5952" y="5521125"/>
              <a:ext cx="855712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ptr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8382" y="4394630"/>
              <a:ext cx="472745" cy="4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i</a:t>
              </a:r>
              <a:r>
                <a:rPr lang="en-US" altLang="ko-KR" sz="1200" dirty="0" err="1" smtClean="0">
                  <a:latin typeface="HY견고딕" pitchFamily="18" charset="-127"/>
                  <a:ea typeface="HY견고딕" pitchFamily="18" charset="-127"/>
                </a:rPr>
                <a:t>nt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*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20072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4176" y="3906510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Heap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438268" y="4620927"/>
              <a:ext cx="2552383" cy="1158524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66309" y="4962165"/>
              <a:ext cx="546612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0" name="직선 화살표 연결선 39"/>
            <p:cNvCxnSpPr>
              <a:stCxn id="19" idx="3"/>
              <a:endCxn id="35" idx="1"/>
            </p:cNvCxnSpPr>
            <p:nvPr/>
          </p:nvCxnSpPr>
          <p:spPr>
            <a:xfrm flipV="1">
              <a:off x="3415680" y="5238755"/>
              <a:ext cx="2045391" cy="2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9663" y="4929344"/>
              <a:ext cx="555845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882386"/>
            <a:ext cx="74295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[2];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[0]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[1] = 20;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[0]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[1]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 []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31640" y="4922566"/>
            <a:ext cx="3150350" cy="1718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92165" y="5038530"/>
            <a:ext cx="1414650" cy="22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02382" y="5612935"/>
            <a:ext cx="1200133" cy="484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61132" y="6026706"/>
            <a:ext cx="891367" cy="242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1580" y="53372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2090" y="3365170"/>
            <a:ext cx="3150350" cy="3276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19883" y="3501008"/>
            <a:ext cx="1324481" cy="22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17754" y="5684612"/>
            <a:ext cx="569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0" name="직선 화살표 연결선 39"/>
          <p:cNvCxnSpPr>
            <a:stCxn id="19" idx="3"/>
            <a:endCxn id="35" idx="1"/>
          </p:cNvCxnSpPr>
          <p:nvPr/>
        </p:nvCxnSpPr>
        <p:spPr>
          <a:xfrm flipV="1">
            <a:off x="3502515" y="4814700"/>
            <a:ext cx="2142493" cy="104062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621255" y="4436578"/>
            <a:ext cx="2658732" cy="709039"/>
            <a:chOff x="5609378" y="5475767"/>
            <a:chExt cx="2658732" cy="709039"/>
          </a:xfrm>
        </p:grpSpPr>
        <p:grpSp>
          <p:nvGrpSpPr>
            <p:cNvPr id="24" name="그룹 23"/>
            <p:cNvGrpSpPr/>
            <p:nvPr/>
          </p:nvGrpSpPr>
          <p:grpSpPr>
            <a:xfrm>
              <a:off x="5609378" y="5475767"/>
              <a:ext cx="2658732" cy="709039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621247" y="5664525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20333" y="5612935"/>
            <a:ext cx="2665285" cy="813914"/>
            <a:chOff x="5609378" y="5475767"/>
            <a:chExt cx="2665285" cy="813914"/>
          </a:xfrm>
        </p:grpSpPr>
        <p:grpSp>
          <p:nvGrpSpPr>
            <p:cNvPr id="43" name="그룹 42"/>
            <p:cNvGrpSpPr/>
            <p:nvPr/>
          </p:nvGrpSpPr>
          <p:grpSpPr>
            <a:xfrm>
              <a:off x="5609378" y="5475767"/>
              <a:ext cx="2665285" cy="813914"/>
              <a:chOff x="7332292" y="2923551"/>
              <a:chExt cx="2913448" cy="1428655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332292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104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053195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105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762044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106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470892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107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621247" y="5664525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622710" y="40487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59449" y="528306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0" name="꺾인 연결선 59"/>
          <p:cNvCxnSpPr>
            <a:stCxn id="35" idx="0"/>
            <a:endCxn id="58" idx="1"/>
          </p:cNvCxnSpPr>
          <p:nvPr/>
        </p:nvCxnSpPr>
        <p:spPr>
          <a:xfrm rot="5400000" flipH="1" flipV="1">
            <a:off x="6064286" y="4112695"/>
            <a:ext cx="468519" cy="6483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8" idx="0"/>
            <a:endCxn id="58" idx="3"/>
          </p:cNvCxnSpPr>
          <p:nvPr/>
        </p:nvCxnSpPr>
        <p:spPr>
          <a:xfrm rot="16200000" flipV="1">
            <a:off x="7414041" y="4134544"/>
            <a:ext cx="468519" cy="60463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4" idx="0"/>
            <a:endCxn id="59" idx="1"/>
          </p:cNvCxnSpPr>
          <p:nvPr/>
        </p:nvCxnSpPr>
        <p:spPr>
          <a:xfrm rot="5400000" flipH="1" flipV="1">
            <a:off x="6061193" y="5349219"/>
            <a:ext cx="410522" cy="58599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7" idx="0"/>
            <a:endCxn id="59" idx="3"/>
          </p:cNvCxnSpPr>
          <p:nvPr/>
        </p:nvCxnSpPr>
        <p:spPr>
          <a:xfrm rot="16200000" flipV="1">
            <a:off x="7410948" y="5308729"/>
            <a:ext cx="410522" cy="66696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38" idx="3"/>
            <a:endCxn id="54" idx="1"/>
          </p:cNvCxnSpPr>
          <p:nvPr/>
        </p:nvCxnSpPr>
        <p:spPr>
          <a:xfrm flipH="1">
            <a:off x="5644086" y="4814700"/>
            <a:ext cx="2635901" cy="1176357"/>
          </a:xfrm>
          <a:prstGeom prst="curvedConnector5">
            <a:avLst>
              <a:gd name="adj1" fmla="val -22164"/>
              <a:gd name="adj2" fmla="val 38124"/>
              <a:gd name="adj3" fmla="val 11975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0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 animBg="1"/>
      <p:bldP spid="21" grpId="0"/>
      <p:bldP spid="22" grpId="0" animBg="1"/>
      <p:bldP spid="23" grpId="0"/>
      <p:bldP spid="39" grpId="0"/>
      <p:bldP spid="58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780108"/>
            <a:ext cx="4202138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&lt;string&gt;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string* student;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등록할 학생수를 입력하시오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\n";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size;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student = new string[size];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size;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i+1 &lt;&lt;"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 학생 이름 등록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student[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size 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i+1 &lt;&lt; "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번학생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:";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student[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]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delete[] student;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동적할당예제코드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6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3108369"/>
            <a:ext cx="7593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동적할당으로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사용자가 입력한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정수만큼의 배열을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만든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후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~100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사이의 값을 랜덤으로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뒤 오름차순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정렬하여 출력하시오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20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311564"/>
            <a:ext cx="6751264" cy="2773620"/>
            <a:chOff x="1061096" y="1024642"/>
            <a:chExt cx="7704856" cy="277362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25273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enum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947861"/>
            <a:ext cx="6401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상숫값을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열거형으로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나타내어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연속된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상숫값에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  의미를 부여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특정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상숫값이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들어갈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수있는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만들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기본적으로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영문 대문자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정의한다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556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600" y="1333844"/>
            <a:ext cx="33843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#define WEAPON_SWORD 0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#define WEAPON_WAND 1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#define WEAPON_BOW 2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#define WEAPON_HAMMER 3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#define WEAPON_AXE 4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#define WEAPON_CLAW 5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#define WEAPON_DAGGER 6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WEAPON_TYPE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SWORD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WAND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BOW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HAMMER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AXE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CLAW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DAGGER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51064" y="764704"/>
            <a:ext cx="541633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WeaponType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WEAPON_BOW;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WEAPON_TYPE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Weapon = WEAPON_TYPE::BOW;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(Weapon)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SWORD: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장검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WAND: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지팡이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BOW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: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활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HAMMER: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망치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AXE: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도끼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CLAW: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100" dirty="0" err="1">
                <a:latin typeface="HY견고딕" pitchFamily="18" charset="-127"/>
                <a:ea typeface="HY견고딕" pitchFamily="18" charset="-127"/>
              </a:rPr>
              <a:t>클로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DAGGER: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단검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default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58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4836" y="548680"/>
            <a:ext cx="732078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WEAPON_TYPE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START,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SWORD = 0,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WAND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BOW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HAMMER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AXE,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CLAW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DAGGER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END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PrintWeapon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(WEAPON_TYPE weapon)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(weapon)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SWORD: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장검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WAND: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지팡이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BOW: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활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HAMMER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망치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break;	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AXE	: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도끼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CLAW: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 err="1">
                <a:latin typeface="HY견고딕" pitchFamily="18" charset="-127"/>
                <a:ea typeface="HY견고딕" pitchFamily="18" charset="-127"/>
              </a:rPr>
              <a:t>클로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DAGGER: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단검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default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7864" y="882386"/>
            <a:ext cx="732078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WEAPON_TYPE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WeaponList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[WEAPON_TYPE::END];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i = WEAPON_TYPE::START; i != WEAPON_TYPE::END; i++)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WeaponList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[i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] = (WEAPON_TYPE)i;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900" dirty="0"/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i = 0; i &lt; WEAPON_TYPE::END; i++)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PrintWeapon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WeaponList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[i]);</a:t>
            </a:r>
          </a:p>
          <a:p>
            <a:endParaRPr lang="en-US" altLang="ko-KR" sz="9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foreach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(WEAPON_TYPE weapon :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WeaponList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PrintWeapon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(weapon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6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2199634"/>
            <a:ext cx="6751264" cy="2453502"/>
            <a:chOff x="1061096" y="1024642"/>
            <a:chExt cx="7704856" cy="187930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6330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string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7" y="2932087"/>
            <a:ext cx="6268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C++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사용하는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문자열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내부함수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다양하게 있어 활용하기 수월하다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&lt;string&gt;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324" y="1679322"/>
            <a:ext cx="76802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::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을 생략시켜준다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새로운 문자열 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새로운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56331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08680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9437" y="2176890"/>
            <a:ext cx="318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 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 복사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9060" y="2778215"/>
            <a:ext cx="71113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얕은 복사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특정 문자의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주소값을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복사한 문자열로 연결된 문자열이 변경되면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문자열도 변경된다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주소 복사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깊은 복사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특정 문자의 메모리를 그대로 복사하여 한 문자열이 변경되더라도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문자열은 변경되지 않는다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메모리 복사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4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"Bye");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har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096876" y="5126275"/>
            <a:ext cx="3600400" cy="504056"/>
            <a:chOff x="1475656" y="4977172"/>
            <a:chExt cx="3600400" cy="504056"/>
          </a:xfrm>
        </p:grpSpPr>
        <p:sp>
          <p:nvSpPr>
            <p:cNvPr id="20" name="직사각형 1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536939" y="6116385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980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5995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6996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9004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1012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8102" y="569754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4297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4826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834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8842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39241" y="6480925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7" name="꺾인 연결선 36"/>
          <p:cNvCxnSpPr>
            <a:stCxn id="25" idx="1"/>
            <a:endCxn id="20" idx="1"/>
          </p:cNvCxnSpPr>
          <p:nvPr/>
        </p:nvCxnSpPr>
        <p:spPr>
          <a:xfrm rot="10800000">
            <a:off x="3096877" y="5378304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697276" y="512627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1971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20900" y="4844859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835401" y="5067651"/>
            <a:ext cx="835109" cy="1109478"/>
            <a:chOff x="7236296" y="1764557"/>
            <a:chExt cx="1152128" cy="1465679"/>
          </a:xfrm>
        </p:grpSpPr>
        <p:sp>
          <p:nvSpPr>
            <p:cNvPr id="47" name="직사각형 46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tmp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27582" y="1764557"/>
              <a:ext cx="97793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c</a:t>
              </a:r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har*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4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8" grpId="0" animBg="1"/>
      <p:bldP spid="39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525658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0; i &lt; 6;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"Bye");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har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088630" y="2173864"/>
            <a:ext cx="3936442" cy="1568335"/>
            <a:chOff x="4715362" y="1796835"/>
            <a:chExt cx="4331684" cy="1879093"/>
          </a:xfrm>
        </p:grpSpPr>
        <p:grpSp>
          <p:nvGrpSpPr>
            <p:cNvPr id="17" name="그룹 16"/>
            <p:cNvGrpSpPr/>
            <p:nvPr/>
          </p:nvGrpSpPr>
          <p:grpSpPr>
            <a:xfrm>
              <a:off x="4715362" y="2078251"/>
              <a:ext cx="3600400" cy="504056"/>
              <a:chOff x="1475656" y="4977172"/>
              <a:chExt cx="3600400" cy="50405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6529447" y="3068361"/>
              <a:ext cx="78473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4828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4481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8844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0852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2860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6588" y="264952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62783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6674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8682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0690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31750" y="343290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37" name="꺾인 연결선 36"/>
            <p:cNvCxnSpPr>
              <a:stCxn id="25" idx="1"/>
              <a:endCxn id="20" idx="1"/>
            </p:cNvCxnSpPr>
            <p:nvPr/>
          </p:nvCxnSpPr>
          <p:spPr>
            <a:xfrm rot="10800000">
              <a:off x="4715362" y="2330279"/>
              <a:ext cx="1814085" cy="981108"/>
            </a:xfrm>
            <a:prstGeom prst="bentConnector3">
              <a:avLst>
                <a:gd name="adj1" fmla="val 11386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8315762" y="207825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3819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9386" y="1796835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069663" y="5085184"/>
            <a:ext cx="4001121" cy="1568335"/>
            <a:chOff x="4715362" y="1796835"/>
            <a:chExt cx="4402857" cy="1879093"/>
          </a:xfrm>
        </p:grpSpPr>
        <p:grpSp>
          <p:nvGrpSpPr>
            <p:cNvPr id="47" name="그룹 46"/>
            <p:cNvGrpSpPr/>
            <p:nvPr/>
          </p:nvGrpSpPr>
          <p:grpSpPr>
            <a:xfrm>
              <a:off x="4715362" y="2078251"/>
              <a:ext cx="3600400" cy="504056"/>
              <a:chOff x="1475656" y="4977172"/>
              <a:chExt cx="3600400" cy="50405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6529447" y="3068361"/>
              <a:ext cx="78473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4828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84481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8844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0852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2860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2658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62783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6674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8682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690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31750" y="343290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tmp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0" name="꺾인 연결선 59"/>
            <p:cNvCxnSpPr>
              <a:stCxn id="48" idx="1"/>
              <a:endCxn id="64" idx="1"/>
            </p:cNvCxnSpPr>
            <p:nvPr/>
          </p:nvCxnSpPr>
          <p:spPr>
            <a:xfrm rot="10800000">
              <a:off x="4715362" y="2330279"/>
              <a:ext cx="1814085" cy="981108"/>
            </a:xfrm>
            <a:prstGeom prst="bentConnector3">
              <a:avLst>
                <a:gd name="adj1" fmla="val 11386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8315762" y="207825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3819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39386" y="1796835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57293" y="3825218"/>
            <a:ext cx="835109" cy="1109478"/>
            <a:chOff x="7236296" y="1764557"/>
            <a:chExt cx="1152128" cy="1465679"/>
          </a:xfrm>
        </p:grpSpPr>
        <p:sp>
          <p:nvSpPr>
            <p:cNvPr id="69" name="직사각형 68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8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char*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(char*)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"Bye";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은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(C++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082436" y="5131279"/>
            <a:ext cx="2145747" cy="1097286"/>
            <a:chOff x="7236296" y="1764557"/>
            <a:chExt cx="2960302" cy="1449573"/>
          </a:xfrm>
        </p:grpSpPr>
        <p:sp>
          <p:nvSpPr>
            <p:cNvPr id="41" name="직사각형 40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692260" y="5082214"/>
            <a:ext cx="835109" cy="1109478"/>
            <a:chOff x="7236296" y="1764557"/>
            <a:chExt cx="1152128" cy="1465679"/>
          </a:xfrm>
        </p:grpSpPr>
        <p:sp>
          <p:nvSpPr>
            <p:cNvPr id="49" name="직사각형 48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arr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27582" y="1764557"/>
              <a:ext cx="97793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c</a:t>
              </a:r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har*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793</Words>
  <Application>Microsoft Office PowerPoint</Application>
  <PresentationFormat>화면 슬라이드 쇼(4:3)</PresentationFormat>
  <Paragraphs>647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굴림</vt:lpstr>
      <vt:lpstr>Arial</vt:lpstr>
      <vt:lpstr>Yoon 윤고딕 520_TT</vt:lpstr>
      <vt:lpstr>HY강M</vt:lpstr>
      <vt:lpstr>HY강B</vt:lpstr>
      <vt:lpstr>HY견고딕</vt:lpstr>
      <vt:lpstr>HY헤드라인M</vt:lpstr>
      <vt:lpstr>맑은 고딕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249</cp:revision>
  <dcterms:created xsi:type="dcterms:W3CDTF">2013-09-05T09:43:46Z</dcterms:created>
  <dcterms:modified xsi:type="dcterms:W3CDTF">2022-07-19T11:03:20Z</dcterms:modified>
</cp:coreProperties>
</file>