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04" r:id="rId2"/>
    <p:sldId id="278" r:id="rId3"/>
    <p:sldId id="279" r:id="rId4"/>
    <p:sldId id="305" r:id="rId5"/>
    <p:sldId id="419" r:id="rId6"/>
    <p:sldId id="414" r:id="rId7"/>
    <p:sldId id="411" r:id="rId8"/>
    <p:sldId id="316" r:id="rId9"/>
    <p:sldId id="375" r:id="rId10"/>
    <p:sldId id="391" r:id="rId11"/>
    <p:sldId id="415" r:id="rId12"/>
    <p:sldId id="416" r:id="rId13"/>
    <p:sldId id="417" r:id="rId14"/>
    <p:sldId id="317" r:id="rId15"/>
    <p:sldId id="418" r:id="rId16"/>
    <p:sldId id="318" r:id="rId17"/>
  </p:sldIdLst>
  <p:sldSz cx="9144000" cy="6858000" type="screen4x3"/>
  <p:notesSz cx="6858000" cy="9144000"/>
  <p:embeddedFontLst>
    <p:embeddedFont>
      <p:font typeface="HY견고딕" pitchFamily="18" charset="-127"/>
      <p:regular r:id="rId19"/>
    </p:embeddedFont>
    <p:embeddedFont>
      <p:font typeface="HY강M" charset="-127"/>
      <p:regular r:id="rId20"/>
    </p:embeddedFont>
    <p:embeddedFont>
      <p:font typeface="HY헤드라인M" pitchFamily="18" charset="-127"/>
      <p:regular r:id="rId21"/>
    </p:embeddedFont>
    <p:embeddedFont>
      <p:font typeface="맑은 고딕" pitchFamily="50" charset="-127"/>
      <p:regular r:id="rId22"/>
      <p:bold r:id="rId23"/>
    </p:embeddedFont>
    <p:embeddedFont>
      <p:font typeface="Segoe UI Black" pitchFamily="34" charset="0"/>
      <p:bold r:id="rId24"/>
      <p:boldItalic r:id="rId25"/>
    </p:embeddedFont>
    <p:embeddedFont>
      <p:font typeface="HY강B" charset="-127"/>
      <p:regular r:id="rId26"/>
    </p:embeddedFont>
    <p:embeddedFont>
      <p:font typeface="Yoon 윤고딕 520_TT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110" d="100"/>
          <a:sy n="110" d="100"/>
        </p:scale>
        <p:origin x="-1644" y="-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&#50724;&#47785;(Replay).ex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6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4240" y="2003738"/>
            <a:ext cx="8232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fstream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ofstream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save;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save.open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("test.txt");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if 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save.is_open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save &lt;&lt;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이건 파일 입출력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입니다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save.close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ofstream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기본값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4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4240" y="2003738"/>
            <a:ext cx="8232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fstream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ofstream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save;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save.open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("test.txt",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::app);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if 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save.is_open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save &lt;&lt; "\n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이건 파일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입출력추가모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드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";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save.close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ofstream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ios:app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7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8332" y="1208591"/>
            <a:ext cx="82327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ofstream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save;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if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save.is_open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save 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이건 파일 입출력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save.close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load;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load.open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 (!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load.eof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load &gt;&gt;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+=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+= " 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67614" y="651553"/>
            <a:ext cx="473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ifstream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 '&gt;&gt;'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연산자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띄어쓰기 또는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개행단위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412661" y="843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265010" y="843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82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8332" y="1208591"/>
            <a:ext cx="8232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ofstream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save;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if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save.is_open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save 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이건 파일 입출력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save.close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load;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load.open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 (!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load.eof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getline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(load,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67614" y="651553"/>
            <a:ext cx="473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ifstream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 '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getline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'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연산자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개행단위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412661" y="843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265010" y="843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290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오목</a:t>
            </a:r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(Replay)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46764" y="3216092"/>
            <a:ext cx="737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오목 만들기 </a:t>
            </a: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Replay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6508269" y="4365104"/>
            <a:ext cx="1647098" cy="463171"/>
            <a:chOff x="4500694" y="5774141"/>
            <a:chExt cx="1647098" cy="463171"/>
          </a:xfrm>
        </p:grpSpPr>
        <p:sp>
          <p:nvSpPr>
            <p:cNvPr id="38" name="실행 단추: 앞으로 또는 다음 3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03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파일입출력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오목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(Replay)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오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목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오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목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5328" y="665813"/>
            <a:ext cx="1784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gotoxy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284947" y="9117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137296" y="9117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9831" y="1311434"/>
            <a:ext cx="374441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"Hello~!";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1" y="3365170"/>
            <a:ext cx="8064896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COORD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{ x, y };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SetConsoleCursorPosition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GetStdHandle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(STD_OUTPUT_HANDLE),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	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(10, 10);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"Hello~!";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cxnSp>
        <p:nvCxnSpPr>
          <p:cNvPr id="3" name="직선 화살표 연결선 2"/>
          <p:cNvCxnSpPr>
            <a:stCxn id="19" idx="2"/>
            <a:endCxn id="20" idx="0"/>
          </p:cNvCxnSpPr>
          <p:nvPr/>
        </p:nvCxnSpPr>
        <p:spPr>
          <a:xfrm flipH="1">
            <a:off x="4932039" y="3127316"/>
            <a:ext cx="1" cy="2378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4489" y="3072782"/>
            <a:ext cx="6171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MapClass</a:t>
            </a: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예제코드 참고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364108" y="331873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216457" y="331873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42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43608" y="3337993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MapDraw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함수를 활용하여       실행파일처럼 만드시오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36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60298" y="3237159"/>
            <a:ext cx="737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오목 만들기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07155" y="2698597"/>
            <a:ext cx="737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32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파일입출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력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387751" y="675662"/>
            <a:ext cx="7065912" cy="5960831"/>
            <a:chOff x="1061096" y="1024642"/>
            <a:chExt cx="7704856" cy="5960831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2"/>
              <a:ext cx="7704856" cy="57146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파일 입출력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1311959"/>
            <a:ext cx="640143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 내의 정보를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외부 파일에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저장하거나      외부 파일의 정보를 프로그램으로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불러오는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방식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fstream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사용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-&lt;&lt; 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출력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-&gt;&gt; 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입력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입출력 변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ofstream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쓰기모드 형태로 파일정보를 담는</a:t>
            </a:r>
            <a:r>
              <a:rPr lang="ko-KR" altLang="en-US" sz="10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새로만든다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(default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값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덮어쓰기모드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ios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::app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추가모드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ifstream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읽기모드 형태로 파일정보를 담는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NULL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반환한다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5013</TotalTime>
  <Words>235</Words>
  <Application>Microsoft Office PowerPoint</Application>
  <PresentationFormat>화면 슬라이드 쇼(4:3)</PresentationFormat>
  <Paragraphs>185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굴림</vt:lpstr>
      <vt:lpstr>Arial</vt:lpstr>
      <vt:lpstr>HY견고딕</vt:lpstr>
      <vt:lpstr>HY강M</vt:lpstr>
      <vt:lpstr>HY헤드라인M</vt:lpstr>
      <vt:lpstr>맑은 고딕</vt:lpstr>
      <vt:lpstr>Segoe UI Black</vt:lpstr>
      <vt:lpstr>HY강B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최정호</cp:lastModifiedBy>
  <cp:revision>309</cp:revision>
  <dcterms:created xsi:type="dcterms:W3CDTF">2013-09-05T09:43:46Z</dcterms:created>
  <dcterms:modified xsi:type="dcterms:W3CDTF">2022-03-07T23:45:25Z</dcterms:modified>
</cp:coreProperties>
</file>