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304" r:id="rId2"/>
    <p:sldId id="278" r:id="rId3"/>
    <p:sldId id="279" r:id="rId4"/>
    <p:sldId id="305" r:id="rId5"/>
    <p:sldId id="419" r:id="rId6"/>
    <p:sldId id="420" r:id="rId7"/>
    <p:sldId id="437" r:id="rId8"/>
    <p:sldId id="438" r:id="rId9"/>
    <p:sldId id="439" r:id="rId10"/>
    <p:sldId id="440" r:id="rId11"/>
    <p:sldId id="317" r:id="rId12"/>
    <p:sldId id="418" r:id="rId13"/>
    <p:sldId id="429" r:id="rId14"/>
    <p:sldId id="436" r:id="rId15"/>
    <p:sldId id="431" r:id="rId16"/>
    <p:sldId id="435" r:id="rId17"/>
    <p:sldId id="318" r:id="rId18"/>
  </p:sldIdLst>
  <p:sldSz cx="9144000" cy="6858000" type="screen4x3"/>
  <p:notesSz cx="6858000" cy="9144000"/>
  <p:embeddedFontLst>
    <p:embeddedFont>
      <p:font typeface="HY헤드라인M" pitchFamily="18" charset="-127"/>
      <p:regular r:id="rId20"/>
    </p:embeddedFont>
    <p:embeddedFont>
      <p:font typeface="HY견고딕" pitchFamily="18" charset="-127"/>
      <p:regular r:id="rId21"/>
    </p:embeddedFont>
    <p:embeddedFont>
      <p:font typeface="Segoe UI Black" pitchFamily="34" charset="0"/>
      <p:bold r:id="rId22"/>
      <p:boldItalic r:id="rId23"/>
    </p:embeddedFont>
    <p:embeddedFont>
      <p:font typeface="HY강B" charset="-127"/>
      <p:regular r:id="rId24"/>
    </p:embeddedFont>
    <p:embeddedFont>
      <p:font typeface="맑은 고딕" pitchFamily="50" charset="-127"/>
      <p:regular r:id="rId25"/>
      <p:bold r:id="rId26"/>
    </p:embeddedFont>
    <p:embeddedFont>
      <p:font typeface="Yoon 윤고딕 520_TT" charset="-127"/>
      <p:regular r:id="rId27"/>
    </p:embeddedFont>
    <p:embeddedFont>
      <p:font typeface="HY강M" charset="-127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D9D9D9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94614" autoAdjust="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2022-10-11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8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함수포인터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616" y="3103560"/>
            <a:ext cx="7377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함수포인터 </a:t>
            </a: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 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예제코드 </a:t>
            </a:r>
            <a:r>
              <a:rPr lang="en-US" altLang="ko-KR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5649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뱀게</a:t>
            </a:r>
            <a:r>
              <a:rPr lang="ko-KR" altLang="en-US" sz="3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임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405342" y="2442139"/>
            <a:ext cx="7065912" cy="1859820"/>
            <a:chOff x="1061096" y="1024642"/>
            <a:chExt cx="7704856" cy="1859820"/>
          </a:xfrm>
        </p:grpSpPr>
        <p:sp>
          <p:nvSpPr>
            <p:cNvPr id="20" name="직사각형 19"/>
            <p:cNvSpPr/>
            <p:nvPr/>
          </p:nvSpPr>
          <p:spPr>
            <a:xfrm>
              <a:off x="1061096" y="1270863"/>
              <a:ext cx="7704856" cy="16135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time.h</a:t>
              </a:r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 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활용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721558" y="3070919"/>
            <a:ext cx="6650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시간 값을 관리하여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원하는 타이밍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에 처리를 할 수 있다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036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6225" y="764704"/>
            <a:ext cx="77842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gotoxy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COORD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Pos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{ x, y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SetConsoleCursorPosition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GetStdHandle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(STD_OUTPUT_HANDLE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Pos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OldClock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0;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OldClock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clock();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while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(1)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clock();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-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OldClock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&gt;=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1000)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++;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gotoxy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10);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"Count :"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OldClock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8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6224" y="620688"/>
            <a:ext cx="778424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gotoxy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COORD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Pos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{ x, y };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SetConsoleCursorPosition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GetStdHandle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(STD_OUTPUT_HANDLE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Pos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CountClock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SayClock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0, j = 0;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CountClock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clock();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SayClock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clock();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while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(1)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clock();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-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CountClock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&gt; 1000)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++;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gotoxy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10);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 "Count :" &lt;&lt;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CountClock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-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SayClock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&gt; 5000)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j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++;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gotoxy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11 + j);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j 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번째 인사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: Hello~";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SayClock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395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07155" y="3370247"/>
            <a:ext cx="7377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차 이동 문제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86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75656" y="3408097"/>
            <a:ext cx="7377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뱀게임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만들기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796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14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함수포인터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재귀함수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뱀게임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함수포인터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함수포인터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371729" y="2335792"/>
            <a:ext cx="7065912" cy="2033259"/>
            <a:chOff x="1061096" y="1024642"/>
            <a:chExt cx="7704856" cy="2033259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3"/>
              <a:ext cx="7704856" cy="178703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함수포인터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21558" y="3128580"/>
            <a:ext cx="6650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함수의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주소를 받는 변수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만들어 함수를 변수처럼  활용할 수 있다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8" y="614676"/>
            <a:ext cx="823277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#include&lt;functional&gt;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func1()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포인터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호출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func2()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포인터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2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호출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function&lt;void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()&gt; p;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p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func1;	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p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func2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함수포인터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66530" y="463103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18930" y="530710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28858" y="4284807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oid ()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66530" y="463103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18930" y="530710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*p</a:t>
            </a:r>
            <a:endParaRPr lang="ko-KR" altLang="en-US" sz="20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58308" y="1592796"/>
            <a:ext cx="1526060" cy="565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void func1()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 </a:t>
            </a:r>
            <a:endParaRPr lang="ko-KR" altLang="en-US" sz="20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364752" y="2924944"/>
            <a:ext cx="1526060" cy="565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void func2()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 </a:t>
            </a:r>
            <a:endParaRPr lang="ko-KR" altLang="en-US" sz="20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887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9" y="764704"/>
            <a:ext cx="823277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#include&lt;functional&gt;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Addfunc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s-ES" altLang="ko-KR" sz="1600" dirty="0" smtClean="0">
                <a:latin typeface="HY견고딕" pitchFamily="18" charset="-127"/>
                <a:ea typeface="HY견고딕" pitchFamily="18" charset="-127"/>
              </a:rPr>
              <a:t>	cout </a:t>
            </a:r>
            <a:r>
              <a:rPr lang="es-ES" altLang="ko-KR" sz="1600" dirty="0">
                <a:latin typeface="HY견고딕" pitchFamily="18" charset="-127"/>
                <a:ea typeface="HY견고딕" pitchFamily="18" charset="-127"/>
              </a:rPr>
              <a:t>&lt;&lt; x &lt;&lt; " + " &lt;&lt; y &lt;&lt; " = " &lt;&lt; x + y &lt;&lt; endl;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fr-FR" altLang="ko-KR" sz="1600" dirty="0">
                <a:latin typeface="HY견고딕" pitchFamily="18" charset="-127"/>
                <a:ea typeface="HY견고딕" pitchFamily="18" charset="-127"/>
              </a:rPr>
              <a:t>void Subfunc(int x, int y)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s-ES" altLang="ko-KR" sz="1600" dirty="0" smtClean="0">
                <a:latin typeface="HY견고딕" pitchFamily="18" charset="-127"/>
                <a:ea typeface="HY견고딕" pitchFamily="18" charset="-127"/>
              </a:rPr>
              <a:t>	cout </a:t>
            </a:r>
            <a:r>
              <a:rPr lang="es-ES" altLang="ko-KR" sz="1600" dirty="0">
                <a:latin typeface="HY견고딕" pitchFamily="18" charset="-127"/>
                <a:ea typeface="HY견고딕" pitchFamily="18" charset="-127"/>
              </a:rPr>
              <a:t>&lt;&lt; x &lt;&lt; " - " &lt;&lt; y &lt;&lt; " = " &lt;&lt; x - y &lt;&lt; endl;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func2(function&lt;void(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)&gt; p)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p(15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10);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func2(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Addfunc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func2(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Subfunc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함수포인터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775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6017" y="1517313"/>
            <a:ext cx="823277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#include&lt;functional&gt;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sz="1600" dirty="0">
                <a:latin typeface="HY견고딕" pitchFamily="18" charset="-127"/>
                <a:ea typeface="HY견고딕" pitchFamily="18" charset="-127"/>
              </a:rPr>
              <a:t>void Subfunc(int x, int y)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s-ES" altLang="ko-KR" sz="1600" dirty="0" smtClean="0">
                <a:latin typeface="HY견고딕" pitchFamily="18" charset="-127"/>
                <a:ea typeface="HY견고딕" pitchFamily="18" charset="-127"/>
              </a:rPr>
              <a:t>	cout </a:t>
            </a:r>
            <a:r>
              <a:rPr lang="es-ES" altLang="ko-KR" sz="1600" dirty="0">
                <a:latin typeface="HY견고딕" pitchFamily="18" charset="-127"/>
                <a:ea typeface="HY견고딕" pitchFamily="18" charset="-127"/>
              </a:rPr>
              <a:t>&lt;&lt; x &lt;&lt; " - " &lt;&lt; y &lt;&lt; " = " &lt;&lt; x - y &lt;&lt; endl;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func2(function&lt;void(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)&gt; p)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p(15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10);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func2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([](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x,int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y){ </a:t>
            </a:r>
          </a:p>
          <a:p>
            <a:r>
              <a:rPr lang="es-ES" altLang="ko-KR" sz="1600" dirty="0" smtClean="0">
                <a:latin typeface="HY견고딕" pitchFamily="18" charset="-127"/>
                <a:ea typeface="HY견고딕" pitchFamily="18" charset="-127"/>
              </a:rPr>
              <a:t>		cout </a:t>
            </a:r>
            <a:r>
              <a:rPr lang="es-ES" altLang="ko-KR" sz="1600" dirty="0">
                <a:latin typeface="HY견고딕" pitchFamily="18" charset="-127"/>
                <a:ea typeface="HY견고딕" pitchFamily="18" charset="-127"/>
              </a:rPr>
              <a:t>&lt;&lt; x &lt;&lt; " + " &lt;&lt; y &lt;&lt; " = " &lt;&lt; x + y &lt;&lt; endl; 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});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func2(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Subfunc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함수포인터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1600" y="620216"/>
            <a:ext cx="7377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람다식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익명의 함수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721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6017" y="1124744"/>
            <a:ext cx="823277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#include&lt;functional&gt;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void Add(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a,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b,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c)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&lt;&lt; a &lt;&lt; " + 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&lt;&lt; b &lt;&lt; " + 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&lt;&lt; c &lt;&lt; " = 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&lt;&lt; a + b + c &lt;&lt;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void FuncTest1(function&lt;void()&gt; _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_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void FuncTest2(function&lt;void(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)&gt; _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_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(15);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void FuncTest3(function&lt;void(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int,int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)&gt; _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_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(15,20);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함수포인터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1600" y="620216"/>
            <a:ext cx="7377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Bind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특정 인자를 고정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414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함수포인터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616" y="3103560"/>
            <a:ext cx="7377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함수포인터 </a:t>
            </a: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 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예제코드 </a:t>
            </a: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en-US" altLang="ko-KR" sz="3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292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5672</TotalTime>
  <Words>264</Words>
  <Application>Microsoft Office PowerPoint</Application>
  <PresentationFormat>화면 슬라이드 쇼(4:3)</PresentationFormat>
  <Paragraphs>246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굴림</vt:lpstr>
      <vt:lpstr>Arial</vt:lpstr>
      <vt:lpstr>HY헤드라인M</vt:lpstr>
      <vt:lpstr>HY견고딕</vt:lpstr>
      <vt:lpstr>Segoe UI Black</vt:lpstr>
      <vt:lpstr>HY강B</vt:lpstr>
      <vt:lpstr>맑은 고딕</vt:lpstr>
      <vt:lpstr>Yoon 윤고딕 520_TT</vt:lpstr>
      <vt:lpstr>HY강M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B-00</cp:lastModifiedBy>
  <cp:revision>343</cp:revision>
  <dcterms:created xsi:type="dcterms:W3CDTF">2013-09-05T09:43:46Z</dcterms:created>
  <dcterms:modified xsi:type="dcterms:W3CDTF">2022-10-11T04:07:29Z</dcterms:modified>
</cp:coreProperties>
</file>