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04" r:id="rId2"/>
    <p:sldId id="278" r:id="rId3"/>
    <p:sldId id="279" r:id="rId4"/>
    <p:sldId id="305" r:id="rId5"/>
    <p:sldId id="460" r:id="rId6"/>
    <p:sldId id="476" r:id="rId7"/>
    <p:sldId id="477" r:id="rId8"/>
    <p:sldId id="478" r:id="rId9"/>
    <p:sldId id="316" r:id="rId10"/>
    <p:sldId id="427" r:id="rId11"/>
    <p:sldId id="318" r:id="rId12"/>
  </p:sldIdLst>
  <p:sldSz cx="9144000" cy="6858000" type="screen4x3"/>
  <p:notesSz cx="6858000" cy="9144000"/>
  <p:embeddedFontLst>
    <p:embeddedFont>
      <p:font typeface="HY헤드라인M" pitchFamily="18" charset="-127"/>
      <p:regular r:id="rId14"/>
    </p:embeddedFont>
    <p:embeddedFont>
      <p:font typeface="Segoe UI Black" pitchFamily="34" charset="0"/>
      <p:bold r:id="rId15"/>
      <p:boldItalic r:id="rId16"/>
    </p:embeddedFont>
    <p:embeddedFont>
      <p:font typeface="HY강M" charset="-127"/>
      <p:regular r:id="rId17"/>
    </p:embeddedFont>
    <p:embeddedFont>
      <p:font typeface="HY견고딕" pitchFamily="18" charset="-127"/>
      <p:regular r:id="rId18"/>
    </p:embeddedFont>
    <p:embeddedFont>
      <p:font typeface="Yoon 윤고딕 520_TT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HY강B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1107" autoAdjust="0"/>
  </p:normalViewPr>
  <p:slideViewPr>
    <p:cSldViewPr>
      <p:cViewPr varScale="1">
        <p:scale>
          <a:sx n="64" d="100"/>
          <a:sy n="64" d="100"/>
        </p:scale>
        <p:origin x="-108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고급반 선생님 자료 참고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1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Throw </a:t>
            </a:r>
            <a:r>
              <a:rPr lang="ko-KR" altLang="en-US" dirty="0" smtClean="0"/>
              <a:t>된 변수를 사용할 것이 아니라면 </a:t>
            </a:r>
            <a:r>
              <a:rPr lang="en-US" altLang="ko-KR" dirty="0" smtClean="0"/>
              <a:t>catch</a:t>
            </a:r>
            <a:r>
              <a:rPr lang="ko-KR" altLang="en-US" smtClean="0"/>
              <a:t>에 변수 </a:t>
            </a:r>
            <a:r>
              <a:rPr lang="ko-KR" altLang="en-US" dirty="0" smtClean="0"/>
              <a:t>명 없이 </a:t>
            </a:r>
            <a:r>
              <a:rPr lang="ko-KR" altLang="en-US" dirty="0" err="1" smtClean="0"/>
              <a:t>자료형만</a:t>
            </a:r>
            <a:r>
              <a:rPr lang="ko-KR" altLang="en-US" dirty="0" smtClean="0"/>
              <a:t> 기재해도 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9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11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3042004"/>
            <a:ext cx="746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베네치아 만들기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61269" y="4059760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예외처리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베네치아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예외처리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00851" y="1676294"/>
            <a:ext cx="7065912" cy="4051346"/>
            <a:chOff x="1061096" y="1024642"/>
            <a:chExt cx="7704856" cy="4051346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42865"/>
              <a:ext cx="7704856" cy="3833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예외처리</a:t>
              </a:r>
              <a:endParaRPr lang="en-US" altLang="ko-KR" sz="28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84531" y="2311320"/>
            <a:ext cx="708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코드를 </a:t>
            </a:r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실행중에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발생 할 수 있는 오류를 처리할 수 있게 </a:t>
            </a:r>
            <a:r>
              <a: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미리 예방하는 방법</a:t>
            </a:r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ex.</a:t>
            </a: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ry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오류가 발생할 수 있는 부분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throw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발생한 오류정보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catch(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예외처리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628800"/>
            <a:ext cx="8232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j 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" :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6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try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j;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k) </a:t>
            </a:r>
            <a:endParaRPr lang="en-US" altLang="ko-KR" sz="20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"0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5, j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try 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(j == 0)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"j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0\n";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/ j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k)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 0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으로 나눌 수 없습니다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catch (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char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 k)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&lt;&lt; k &lt;&lt;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79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1222" y="1083017"/>
            <a:ext cx="823277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 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try 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throw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'a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';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) 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"Exception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catch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(char)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"Exception unsigned char"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3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베네치아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143</Words>
  <Application>Microsoft Office PowerPoint</Application>
  <PresentationFormat>화면 슬라이드 쇼(4:3)</PresentationFormat>
  <Paragraphs>117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HY헤드라인M</vt:lpstr>
      <vt:lpstr>Segoe UI Black</vt:lpstr>
      <vt:lpstr>HY강M</vt:lpstr>
      <vt:lpstr>HY견고딕</vt:lpstr>
      <vt:lpstr>Yoon 윤고딕 520_TT</vt:lpstr>
      <vt:lpstr>맑은 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A-09</cp:lastModifiedBy>
  <cp:revision>353</cp:revision>
  <dcterms:created xsi:type="dcterms:W3CDTF">2013-09-05T09:43:46Z</dcterms:created>
  <dcterms:modified xsi:type="dcterms:W3CDTF">2022-09-26T06:31:36Z</dcterms:modified>
</cp:coreProperties>
</file>