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67" r:id="rId5"/>
    <p:sldId id="455" r:id="rId6"/>
    <p:sldId id="456" r:id="rId7"/>
    <p:sldId id="462" r:id="rId8"/>
    <p:sldId id="458" r:id="rId9"/>
    <p:sldId id="459" r:id="rId10"/>
    <p:sldId id="460" r:id="rId11"/>
    <p:sldId id="461" r:id="rId12"/>
    <p:sldId id="467" r:id="rId13"/>
    <p:sldId id="464" r:id="rId14"/>
    <p:sldId id="465" r:id="rId15"/>
    <p:sldId id="466" r:id="rId16"/>
    <p:sldId id="318" r:id="rId17"/>
  </p:sldIdLst>
  <p:sldSz cx="9144000" cy="6858000" type="screen4x3"/>
  <p:notesSz cx="6858000" cy="9144000"/>
  <p:embeddedFontLst>
    <p:embeddedFont>
      <p:font typeface="Yoon 윤고딕 520_TT" charset="-127"/>
      <p:regular r:id="rId19"/>
    </p:embeddedFont>
    <p:embeddedFont>
      <p:font typeface="HY강B" charset="-127"/>
      <p:regular r:id="rId20"/>
    </p:embeddedFont>
    <p:embeddedFont>
      <p:font typeface="HY견고딕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HY강M" charset="-127"/>
      <p:regular r:id="rId24"/>
    </p:embeddedFont>
    <p:embeddedFont>
      <p:font typeface="HY헤드라인M" pitchFamily="18" charset="-127"/>
      <p:regular r:id="rId25"/>
    </p:embeddedFont>
    <p:embeddedFont>
      <p:font typeface="Segoe UI Black" pitchFamily="34" charset="0"/>
      <p:bold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자료구조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9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1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7751" y="921883"/>
            <a:ext cx="7065912" cy="178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04702" y="675662"/>
            <a:ext cx="3632011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92" y="675662"/>
            <a:ext cx="42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581" y="131195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중 자신과 동일한 구조체 객체의 주소를 저장할 수 있는 변수를 만들어 참조하는 형태의 구조체를 말한다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3645024"/>
            <a:ext cx="273630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ypedef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Node* Next;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}Node;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0072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088" y="2731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7042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3326" y="3991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4462" y="39640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7223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52" y="507663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24419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8555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NULL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7673" y="5344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68809" y="53174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4499" y="6430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7677771" y="3406159"/>
            <a:ext cx="12700" cy="126974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3"/>
            <a:endCxn id="34" idx="3"/>
          </p:cNvCxnSpPr>
          <p:nvPr/>
        </p:nvCxnSpPr>
        <p:spPr>
          <a:xfrm>
            <a:off x="7668344" y="4675902"/>
            <a:ext cx="4347" cy="1353447"/>
          </a:xfrm>
          <a:prstGeom prst="bentConnector3">
            <a:avLst>
              <a:gd name="adj1" fmla="val 53587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6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3688" y="321297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자기참조 구조체 예제코드 작성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2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27" name="그룹 26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48" name="직선 화살표 연결선 47"/>
            <p:cNvCxnSpPr>
              <a:stCxn id="39" idx="3"/>
              <a:endCxn id="5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62" name="직선 화살표 연결선 61"/>
            <p:cNvCxnSpPr>
              <a:stCxn id="60" idx="3"/>
              <a:endCxn id="69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자료구조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7893" y="882386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8387" y="63616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901" y="63616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037" y="1245772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컴퓨터 내부의 메모리 자원을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효율적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관리하기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위해 고안된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데이터 관리방법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효율적인 자료구조를 선택하기 위해 여러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자료구조의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특징과 목적을 이해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것이 목표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학생정보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도서관 책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4123"/>
              </p:ext>
            </p:extLst>
          </p:nvPr>
        </p:nvGraphicFramePr>
        <p:xfrm>
          <a:off x="1657681" y="3480325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32148"/>
              </p:ext>
            </p:extLst>
          </p:nvPr>
        </p:nvGraphicFramePr>
        <p:xfrm>
          <a:off x="1664110" y="3479443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0968" y="2573171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462" y="2326949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1976" y="2326949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4112" y="2936557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어떠한 문제를 해결하기 위해 만들어진 일련의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절차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공식화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한 형태 로 단계적 절차를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이용한다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Ex)</a:t>
            </a:r>
            <a:r>
              <a:rPr lang="en-US" altLang="ko-KR" dirty="0" smtClean="0">
                <a:hlinkClick r:id="rId2"/>
              </a:rPr>
              <a:t> https://www.draw.io/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토스트 만드는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 해보기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7596" y="2011356"/>
            <a:ext cx="6751264" cy="3001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8090" y="176513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08604" y="176513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배워야 하는 이유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0740" y="2374742"/>
            <a:ext cx="6598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현재 자신의 실력을 평가하기 위한 아주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보편적인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더 나은 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제시 할 수 있는 능력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분야로 나눠진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업계에서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전반적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사용되는 가장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기본의 지식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새로운 기술이 나왔을 경우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적응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하기 위한 기반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4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097416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679963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529</Words>
  <Application>Microsoft Office PowerPoint</Application>
  <PresentationFormat>화면 슬라이드 쇼(4:3)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Yoon 윤고딕 520_TT</vt:lpstr>
      <vt:lpstr>HY강B</vt:lpstr>
      <vt:lpstr>HY견고딕</vt:lpstr>
      <vt:lpstr>맑은 고딕</vt:lpstr>
      <vt:lpstr>HY강M</vt:lpstr>
      <vt:lpstr>HY헤드라인M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438</cp:revision>
  <dcterms:created xsi:type="dcterms:W3CDTF">2013-09-05T09:43:46Z</dcterms:created>
  <dcterms:modified xsi:type="dcterms:W3CDTF">2022-02-03T06:35:17Z</dcterms:modified>
</cp:coreProperties>
</file>