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09" r:id="rId3"/>
    <p:sldId id="322" r:id="rId4"/>
    <p:sldId id="323" r:id="rId5"/>
    <p:sldId id="324" r:id="rId6"/>
    <p:sldId id="325" r:id="rId7"/>
    <p:sldId id="326" r:id="rId8"/>
    <p:sldId id="328" r:id="rId9"/>
    <p:sldId id="327" r:id="rId10"/>
    <p:sldId id="329" r:id="rId11"/>
    <p:sldId id="343" r:id="rId12"/>
    <p:sldId id="344" r:id="rId13"/>
    <p:sldId id="340" r:id="rId14"/>
    <p:sldId id="332" r:id="rId15"/>
    <p:sldId id="333" r:id="rId16"/>
    <p:sldId id="334" r:id="rId17"/>
    <p:sldId id="338" r:id="rId18"/>
    <p:sldId id="336" r:id="rId19"/>
    <p:sldId id="337" r:id="rId20"/>
    <p:sldId id="339" r:id="rId21"/>
    <p:sldId id="341" r:id="rId22"/>
    <p:sldId id="34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FFF"/>
    <a:srgbClr val="1A0FFF"/>
    <a:srgbClr val="FF33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25" autoAdjust="0"/>
  </p:normalViewPr>
  <p:slideViewPr>
    <p:cSldViewPr>
      <p:cViewPr>
        <p:scale>
          <a:sx n="125" d="100"/>
          <a:sy n="125" d="100"/>
        </p:scale>
        <p:origin x="-1230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E0489-A55F-40A5-84C3-C72FF9295E06}" type="datetimeFigureOut">
              <a:rPr lang="ko-KR" altLang="en-US" smtClean="0"/>
              <a:pPr/>
              <a:t>2021-12-28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68B3-AFC4-4758-8ADA-6FBE904976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7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E68B3-AFC4-4758-8ADA-6FBE904976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7088-430D-48D6-92D8-676F243968F7}" type="datetimeFigureOut">
              <a:rPr lang="ko-KR" altLang="en-US" smtClean="0"/>
              <a:pPr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8820" y="1500174"/>
            <a:ext cx="568863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(Tree)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2267744" y="2211975"/>
            <a:ext cx="4464496" cy="96011"/>
            <a:chOff x="2267744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267744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267744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621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9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81640" y="44060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>
            <a:off x="3198588" y="3740056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1640476" y="3740056"/>
            <a:ext cx="402363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V="1">
            <a:off x="1647021" y="3961102"/>
            <a:ext cx="973167" cy="44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419872" y="44072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endCxn id="114" idx="0"/>
          </p:cNvCxnSpPr>
          <p:nvPr/>
        </p:nvCxnSpPr>
        <p:spPr>
          <a:xfrm flipH="1">
            <a:off x="535076" y="46417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47044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2205151" y="46417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26435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239752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995631" y="2742495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707599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663084" y="276184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884368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801667" y="2593256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3113473" y="2874209"/>
            <a:ext cx="1208757" cy="5796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710949" y="3451536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1569785" y="2785590"/>
            <a:ext cx="330356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1828132" y="2785590"/>
            <a:ext cx="288032" cy="646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64385" y="3687305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76353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2134460" y="3687305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355744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18479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456849" y="3452686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061523" y="4283956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4897195" y="3616923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355607" y="3649021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1" idx="0"/>
          </p:cNvCxnSpPr>
          <p:nvPr/>
        </p:nvCxnSpPr>
        <p:spPr>
          <a:xfrm flipH="1" flipV="1">
            <a:off x="2645910" y="3064919"/>
            <a:ext cx="1676320" cy="3889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97" idx="0"/>
          </p:cNvCxnSpPr>
          <p:nvPr/>
        </p:nvCxnSpPr>
        <p:spPr>
          <a:xfrm flipV="1">
            <a:off x="2667048" y="2101550"/>
            <a:ext cx="2472135" cy="492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5" idx="0"/>
          </p:cNvCxnSpPr>
          <p:nvPr/>
        </p:nvCxnSpPr>
        <p:spPr>
          <a:xfrm flipH="1" flipV="1">
            <a:off x="5139184" y="2101550"/>
            <a:ext cx="1965949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55" idx="0"/>
          </p:cNvCxnSpPr>
          <p:nvPr/>
        </p:nvCxnSpPr>
        <p:spPr>
          <a:xfrm>
            <a:off x="5663545" y="1865781"/>
            <a:ext cx="1441588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0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81640" y="44060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>
            <a:off x="3198588" y="3740056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1640476" y="3740056"/>
            <a:ext cx="402363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V="1">
            <a:off x="1647021" y="3961102"/>
            <a:ext cx="973167" cy="44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419872" y="44072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endCxn id="114" idx="0"/>
          </p:cNvCxnSpPr>
          <p:nvPr/>
        </p:nvCxnSpPr>
        <p:spPr>
          <a:xfrm flipH="1">
            <a:off x="535076" y="46417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47044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2205151" y="46417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26435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457750" y="4285042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cxnSp>
        <p:nvCxnSpPr>
          <p:cNvPr id="6" name="직선 화살표 연결선 5"/>
          <p:cNvCxnSpPr>
            <a:endCxn id="78" idx="1"/>
          </p:cNvCxnSpPr>
          <p:nvPr/>
        </p:nvCxnSpPr>
        <p:spPr>
          <a:xfrm>
            <a:off x="2679106" y="3724121"/>
            <a:ext cx="3778644" cy="79669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81640" y="44060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351015" y="4755493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>
            <a:off x="3198588" y="3740056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1640476" y="3740056"/>
            <a:ext cx="402363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V="1">
            <a:off x="1647021" y="3961102"/>
            <a:ext cx="973167" cy="44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419872" y="44072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endCxn id="114" idx="0"/>
          </p:cNvCxnSpPr>
          <p:nvPr/>
        </p:nvCxnSpPr>
        <p:spPr>
          <a:xfrm flipH="1">
            <a:off x="535076" y="46417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47044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2205151" y="46417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26435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5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81640" y="44060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5781"/>
            <a:ext cx="1017347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>
            <a:off x="3198588" y="3740056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1640477" y="3740056"/>
            <a:ext cx="402362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V="1">
            <a:off x="1647021" y="3961102"/>
            <a:ext cx="973167" cy="44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419872" y="44072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endCxn id="114" idx="0"/>
          </p:cNvCxnSpPr>
          <p:nvPr/>
        </p:nvCxnSpPr>
        <p:spPr>
          <a:xfrm flipH="1">
            <a:off x="535076" y="46417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47044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2205151" y="46417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26435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58737" y="4273803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329351" y="4745466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102" idx="0"/>
          </p:cNvCxnSpPr>
          <p:nvPr/>
        </p:nvCxnSpPr>
        <p:spPr>
          <a:xfrm>
            <a:off x="7290547" y="4466137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7511831" y="513329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4768019" y="5132083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5626855" y="4506107"/>
            <a:ext cx="490687" cy="6077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0" idx="0"/>
            <a:endCxn id="97" idx="2"/>
          </p:cNvCxnSpPr>
          <p:nvPr/>
        </p:nvCxnSpPr>
        <p:spPr>
          <a:xfrm flipV="1">
            <a:off x="5633400" y="4746553"/>
            <a:ext cx="1090718" cy="3867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521455" y="5367852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4233423" y="5964628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6191530" y="5367852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6412814" y="5964628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2577864" y="2817782"/>
            <a:ext cx="389274" cy="6670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07" idx="0"/>
          </p:cNvCxnSpPr>
          <p:nvPr/>
        </p:nvCxnSpPr>
        <p:spPr>
          <a:xfrm flipH="1" flipV="1">
            <a:off x="2967138" y="2841878"/>
            <a:ext cx="740766" cy="15653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endCxn id="50" idx="2"/>
          </p:cNvCxnSpPr>
          <p:nvPr/>
        </p:nvCxnSpPr>
        <p:spPr>
          <a:xfrm flipH="1" flipV="1">
            <a:off x="3544487" y="3077646"/>
            <a:ext cx="3179631" cy="11973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9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5781"/>
            <a:ext cx="1017348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5781"/>
            <a:ext cx="1007061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283780" y="348481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58737" y="4273803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329351" y="4745466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102" idx="0"/>
          </p:cNvCxnSpPr>
          <p:nvPr/>
        </p:nvCxnSpPr>
        <p:spPr>
          <a:xfrm>
            <a:off x="7325355" y="4506107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7546639" y="517326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4768019" y="5132083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521455" y="5367852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4233423" y="5964628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6191530" y="5367852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6412814" y="5964628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2577864" y="2849880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544487" y="2849880"/>
            <a:ext cx="3738108" cy="1660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50" idx="2"/>
          </p:cNvCxnSpPr>
          <p:nvPr/>
        </p:nvCxnSpPr>
        <p:spPr>
          <a:xfrm flipH="1" flipV="1">
            <a:off x="3544487" y="3077646"/>
            <a:ext cx="3179631" cy="11973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5626855" y="4506107"/>
            <a:ext cx="490687" cy="6077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633400" y="4746553"/>
            <a:ext cx="1090718" cy="3867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652121" y="1865781"/>
            <a:ext cx="1072523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973178" y="4149080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5443792" y="4620743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6439796" y="4381384"/>
            <a:ext cx="1208757" cy="5796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3882460" y="5007360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4741296" y="4341414"/>
            <a:ext cx="330356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4999643" y="4341414"/>
            <a:ext cx="288032" cy="646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3635896" y="5243129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3347864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5305971" y="5243129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5527255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444802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783172" y="4959861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387846" y="583978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8223518" y="5172747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681930" y="5204845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1" idx="0"/>
            <a:endCxn id="58" idx="2"/>
          </p:cNvCxnSpPr>
          <p:nvPr/>
        </p:nvCxnSpPr>
        <p:spPr>
          <a:xfrm flipH="1" flipV="1">
            <a:off x="5139183" y="2101550"/>
            <a:ext cx="2509370" cy="28595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97" idx="0"/>
            <a:endCxn id="61" idx="2"/>
          </p:cNvCxnSpPr>
          <p:nvPr/>
        </p:nvCxnSpPr>
        <p:spPr>
          <a:xfrm>
            <a:off x="5838559" y="4150292"/>
            <a:ext cx="1809994" cy="12823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61" idx="0"/>
          </p:cNvCxnSpPr>
          <p:nvPr/>
        </p:nvCxnSpPr>
        <p:spPr>
          <a:xfrm>
            <a:off x="4572000" y="1864569"/>
            <a:ext cx="3076553" cy="30965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652121" y="1865781"/>
            <a:ext cx="1072523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2668922" y="4149080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39536" y="4620743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4135540" y="4381384"/>
            <a:ext cx="1208757" cy="5796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1578204" y="5007360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2437040" y="4341414"/>
            <a:ext cx="330356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2695387" y="4341414"/>
            <a:ext cx="288032" cy="646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1331640" y="5243129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043608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3001715" y="5243129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3222999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40546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478916" y="4959861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4083590" y="583978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5919262" y="5172747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377674" y="5204845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1" idx="0"/>
            <a:endCxn id="58" idx="2"/>
          </p:cNvCxnSpPr>
          <p:nvPr/>
        </p:nvCxnSpPr>
        <p:spPr>
          <a:xfrm flipH="1" flipV="1">
            <a:off x="5139183" y="2101550"/>
            <a:ext cx="205114" cy="28595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97" idx="0"/>
            <a:endCxn id="61" idx="2"/>
          </p:cNvCxnSpPr>
          <p:nvPr/>
        </p:nvCxnSpPr>
        <p:spPr>
          <a:xfrm>
            <a:off x="3534303" y="4150292"/>
            <a:ext cx="1809994" cy="12823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97" idx="0"/>
            <a:endCxn id="58" idx="2"/>
          </p:cNvCxnSpPr>
          <p:nvPr/>
        </p:nvCxnSpPr>
        <p:spPr>
          <a:xfrm flipV="1">
            <a:off x="3534303" y="2101550"/>
            <a:ext cx="1604880" cy="20487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61" idx="0"/>
          </p:cNvCxnSpPr>
          <p:nvPr/>
        </p:nvCxnSpPr>
        <p:spPr>
          <a:xfrm>
            <a:off x="4561834" y="1864569"/>
            <a:ext cx="782463" cy="30965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239752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995631" y="2742495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707599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663084" y="276184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884368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801667" y="2593256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272281" y="3064919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3113473" y="2874209"/>
            <a:ext cx="1208757" cy="5796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710949" y="3451536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1569785" y="2785590"/>
            <a:ext cx="330356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1828132" y="2785590"/>
            <a:ext cx="288032" cy="646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64385" y="3687305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76353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2134460" y="3687305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355744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18479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456849" y="3452686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061523" y="4283956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4897195" y="3616923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355607" y="3649021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1" idx="0"/>
            <a:endCxn id="58" idx="2"/>
          </p:cNvCxnSpPr>
          <p:nvPr/>
        </p:nvCxnSpPr>
        <p:spPr>
          <a:xfrm flipV="1">
            <a:off x="4322230" y="2101550"/>
            <a:ext cx="816953" cy="13523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1" idx="0"/>
            <a:endCxn id="99" idx="0"/>
          </p:cNvCxnSpPr>
          <p:nvPr/>
        </p:nvCxnSpPr>
        <p:spPr>
          <a:xfrm flipH="1" flipV="1">
            <a:off x="2645910" y="3064919"/>
            <a:ext cx="1676320" cy="3889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97" idx="0"/>
          </p:cNvCxnSpPr>
          <p:nvPr/>
        </p:nvCxnSpPr>
        <p:spPr>
          <a:xfrm flipV="1">
            <a:off x="2667048" y="2101550"/>
            <a:ext cx="2472135" cy="492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5" idx="0"/>
          </p:cNvCxnSpPr>
          <p:nvPr/>
        </p:nvCxnSpPr>
        <p:spPr>
          <a:xfrm flipH="1" flipV="1">
            <a:off x="5139184" y="2101550"/>
            <a:ext cx="1965949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55" idx="0"/>
          </p:cNvCxnSpPr>
          <p:nvPr/>
        </p:nvCxnSpPr>
        <p:spPr>
          <a:xfrm>
            <a:off x="5663545" y="1865781"/>
            <a:ext cx="1441588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61" idx="0"/>
          </p:cNvCxnSpPr>
          <p:nvPr/>
        </p:nvCxnSpPr>
        <p:spPr>
          <a:xfrm flipH="1">
            <a:off x="4322230" y="1864569"/>
            <a:ext cx="239604" cy="15893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8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239752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995631" y="2742495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707599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663084" y="276184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884368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801667" y="2593256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272281" y="3064919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3113473" y="2874209"/>
            <a:ext cx="1208757" cy="5796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710949" y="3451536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1569785" y="2785590"/>
            <a:ext cx="330356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1828132" y="2785590"/>
            <a:ext cx="288032" cy="646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64385" y="3687305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76353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2134460" y="3687305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355744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18479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456849" y="3452686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061523" y="4283956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4897195" y="3616923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355607" y="3649021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1" idx="0"/>
            <a:endCxn id="99" idx="0"/>
          </p:cNvCxnSpPr>
          <p:nvPr/>
        </p:nvCxnSpPr>
        <p:spPr>
          <a:xfrm flipH="1" flipV="1">
            <a:off x="2645910" y="3064919"/>
            <a:ext cx="1676320" cy="3889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97" idx="0"/>
          </p:cNvCxnSpPr>
          <p:nvPr/>
        </p:nvCxnSpPr>
        <p:spPr>
          <a:xfrm flipV="1">
            <a:off x="2667048" y="2101550"/>
            <a:ext cx="2472135" cy="492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5" idx="0"/>
          </p:cNvCxnSpPr>
          <p:nvPr/>
        </p:nvCxnSpPr>
        <p:spPr>
          <a:xfrm flipH="1" flipV="1">
            <a:off x="5139184" y="2101550"/>
            <a:ext cx="1965949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55" idx="0"/>
          </p:cNvCxnSpPr>
          <p:nvPr/>
        </p:nvCxnSpPr>
        <p:spPr>
          <a:xfrm>
            <a:off x="5663545" y="1865781"/>
            <a:ext cx="1441588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4322230" y="1864569"/>
            <a:ext cx="239604" cy="15893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97" idx="0"/>
          </p:cNvCxnSpPr>
          <p:nvPr/>
        </p:nvCxnSpPr>
        <p:spPr>
          <a:xfrm flipH="1">
            <a:off x="2667048" y="1865781"/>
            <a:ext cx="1894786" cy="7286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6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Tree</a:t>
            </a:r>
            <a:r>
              <a:rPr lang="ko-KR" altLang="en-US" dirty="0" smtClean="0"/>
              <a:t>의 자식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깊이 차이가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이상 생기는 경우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벨런스</a:t>
            </a:r>
            <a:r>
              <a:rPr lang="ko-KR" altLang="en-US" dirty="0" smtClean="0"/>
              <a:t> 조정을 해야 한다 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605040" y="227687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415154" y="299695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30056" y="299695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257841" y="387919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37199" y="387919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49729" y="480622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3919210" y="2748410"/>
            <a:ext cx="1189886" cy="24854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5109096" y="2748410"/>
            <a:ext cx="1325016" cy="24854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3" idx="2"/>
            <a:endCxn id="66" idx="0"/>
          </p:cNvCxnSpPr>
          <p:nvPr/>
        </p:nvCxnSpPr>
        <p:spPr>
          <a:xfrm flipH="1">
            <a:off x="1753785" y="4350734"/>
            <a:ext cx="1008112" cy="4554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2761897" y="3468490"/>
            <a:ext cx="1157313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3919210" y="3468490"/>
            <a:ext cx="922045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57841" y="5805264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66" idx="2"/>
            <a:endCxn id="29" idx="0"/>
          </p:cNvCxnSpPr>
          <p:nvPr/>
        </p:nvCxnSpPr>
        <p:spPr>
          <a:xfrm>
            <a:off x="1753785" y="5277764"/>
            <a:ext cx="1008112" cy="5275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</a:t>
            </a:r>
            <a:r>
              <a:rPr lang="en-US" altLang="ko-KR" dirty="0" smtClean="0"/>
              <a:t>Right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(LR)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221169" y="44296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 flipH="1">
            <a:off x="1115616" y="3740056"/>
            <a:ext cx="927223" cy="690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8" idx="0"/>
          </p:cNvCxnSpPr>
          <p:nvPr/>
        </p:nvCxnSpPr>
        <p:spPr>
          <a:xfrm>
            <a:off x="3198589" y="3725333"/>
            <a:ext cx="887961" cy="7054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H="1" flipV="1">
            <a:off x="2620188" y="3961102"/>
            <a:ext cx="1466362" cy="469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27584" y="44308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2974605" y="46653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686573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4644680" y="46653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4865964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5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221169" y="44296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 flipH="1">
            <a:off x="1115616" y="3740056"/>
            <a:ext cx="927223" cy="690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8" idx="0"/>
          </p:cNvCxnSpPr>
          <p:nvPr/>
        </p:nvCxnSpPr>
        <p:spPr>
          <a:xfrm>
            <a:off x="3198589" y="3725333"/>
            <a:ext cx="887961" cy="7054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H="1" flipV="1">
            <a:off x="2620188" y="3961102"/>
            <a:ext cx="1466362" cy="469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27584" y="44308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2974605" y="46653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686573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4644680" y="46653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4865964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03648" y="3356992"/>
            <a:ext cx="2431207" cy="7284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endCxn id="5" idx="2"/>
          </p:cNvCxnSpPr>
          <p:nvPr/>
        </p:nvCxnSpPr>
        <p:spPr>
          <a:xfrm flipH="1" flipV="1">
            <a:off x="958851" y="2862228"/>
            <a:ext cx="444797" cy="4947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5454" y="24928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RR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</a:t>
            </a:r>
            <a:r>
              <a:rPr lang="en-US" altLang="ko-KR" dirty="0" smtClean="0"/>
              <a:t>Right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3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221169" y="44296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 flipH="1">
            <a:off x="1115616" y="3740056"/>
            <a:ext cx="927223" cy="690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8" idx="0"/>
          </p:cNvCxnSpPr>
          <p:nvPr/>
        </p:nvCxnSpPr>
        <p:spPr>
          <a:xfrm>
            <a:off x="3198589" y="3725333"/>
            <a:ext cx="887961" cy="7054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H="1" flipV="1">
            <a:off x="2620188" y="3961102"/>
            <a:ext cx="1466362" cy="469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27584" y="44308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2974605" y="46653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686573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4644680" y="46653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4865964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03648" y="3356992"/>
            <a:ext cx="2431207" cy="7284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endCxn id="5" idx="2"/>
          </p:cNvCxnSpPr>
          <p:nvPr/>
        </p:nvCxnSpPr>
        <p:spPr>
          <a:xfrm flipH="1" flipV="1">
            <a:off x="958851" y="2862228"/>
            <a:ext cx="444797" cy="4947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5454" y="24928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RR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2332156" y="2477656"/>
            <a:ext cx="2431207" cy="7284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>
            <a:endCxn id="64" idx="2"/>
          </p:cNvCxnSpPr>
          <p:nvPr/>
        </p:nvCxnSpPr>
        <p:spPr>
          <a:xfrm flipH="1" flipV="1">
            <a:off x="1856902" y="1982892"/>
            <a:ext cx="475255" cy="4947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53962" y="161356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LL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</a:t>
            </a:r>
            <a:r>
              <a:rPr lang="en-US" altLang="ko-KR" dirty="0" smtClean="0"/>
              <a:t>Right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8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Tree</a:t>
            </a:r>
            <a:r>
              <a:rPr lang="ko-KR" altLang="en-US" dirty="0" smtClean="0"/>
              <a:t>의 자식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깊이 차이가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이상 생기는 경우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벨런스</a:t>
            </a:r>
            <a:r>
              <a:rPr lang="ko-KR" altLang="en-US" dirty="0" smtClean="0"/>
              <a:t> 조정을 해야 한다 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180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30056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60717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40075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21944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2522086" y="3122318"/>
            <a:ext cx="20410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4563126" y="3122318"/>
            <a:ext cx="1870986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2" idx="2"/>
            <a:endCxn id="66" idx="0"/>
          </p:cNvCxnSpPr>
          <p:nvPr/>
        </p:nvCxnSpPr>
        <p:spPr>
          <a:xfrm flipH="1">
            <a:off x="5426000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1364773" y="4098414"/>
            <a:ext cx="1157313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2522086" y="4098414"/>
            <a:ext cx="922045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38168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62" idx="2"/>
            <a:endCxn id="29" idx="0"/>
          </p:cNvCxnSpPr>
          <p:nvPr/>
        </p:nvCxnSpPr>
        <p:spPr>
          <a:xfrm>
            <a:off x="6434112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8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– 0 =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3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– 1 = 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67182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58" idx="2"/>
            <a:endCxn id="13" idx="0"/>
          </p:cNvCxnSpPr>
          <p:nvPr/>
        </p:nvCxnSpPr>
        <p:spPr>
          <a:xfrm>
            <a:off x="4563126" y="3122318"/>
            <a:ext cx="1008112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180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6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– 1 =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– 0 = 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67182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58" idx="2"/>
            <a:endCxn id="13" idx="0"/>
          </p:cNvCxnSpPr>
          <p:nvPr/>
        </p:nvCxnSpPr>
        <p:spPr>
          <a:xfrm>
            <a:off x="4563126" y="3122318"/>
            <a:ext cx="1008112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180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69718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  <a:endCxn id="16" idx="0"/>
          </p:cNvCxnSpPr>
          <p:nvPr/>
        </p:nvCxnSpPr>
        <p:spPr>
          <a:xfrm flipH="1">
            <a:off x="2473774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7716" y="413978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-0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9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– 1 =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– 0 = 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67182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58" idx="2"/>
            <a:endCxn id="13" idx="0"/>
          </p:cNvCxnSpPr>
          <p:nvPr/>
        </p:nvCxnSpPr>
        <p:spPr>
          <a:xfrm>
            <a:off x="4563126" y="3122318"/>
            <a:ext cx="1008112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180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69718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  <a:endCxn id="16" idx="0"/>
          </p:cNvCxnSpPr>
          <p:nvPr/>
        </p:nvCxnSpPr>
        <p:spPr>
          <a:xfrm flipH="1">
            <a:off x="2473774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7716" y="413978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1 = -1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977830" y="5445224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16" idx="2"/>
            <a:endCxn id="21" idx="0"/>
          </p:cNvCxnSpPr>
          <p:nvPr/>
        </p:nvCxnSpPr>
        <p:spPr>
          <a:xfrm>
            <a:off x="2473774" y="4980658"/>
            <a:ext cx="1008112" cy="46456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8539" y="508311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5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– 1 =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– 1 = 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67182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58" idx="2"/>
            <a:endCxn id="13" idx="0"/>
          </p:cNvCxnSpPr>
          <p:nvPr/>
        </p:nvCxnSpPr>
        <p:spPr>
          <a:xfrm>
            <a:off x="4563126" y="3122318"/>
            <a:ext cx="1008112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180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69718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  <a:endCxn id="16" idx="0"/>
          </p:cNvCxnSpPr>
          <p:nvPr/>
        </p:nvCxnSpPr>
        <p:spPr>
          <a:xfrm flipH="1">
            <a:off x="2473774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7716" y="413978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-1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985942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10" idx="2"/>
            <a:endCxn id="21" idx="0"/>
          </p:cNvCxnSpPr>
          <p:nvPr/>
        </p:nvCxnSpPr>
        <p:spPr>
          <a:xfrm>
            <a:off x="3481886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3940" y="41397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8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15491</TotalTime>
  <Words>742</Words>
  <Application>Microsoft Office PowerPoint</Application>
  <PresentationFormat>화면 슬라이드 쇼(4:3)</PresentationFormat>
  <Paragraphs>300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itbank</dc:creator>
  <cp:lastModifiedBy>B-00</cp:lastModifiedBy>
  <cp:revision>2090</cp:revision>
  <dcterms:created xsi:type="dcterms:W3CDTF">2015-08-03T11:42:53Z</dcterms:created>
  <dcterms:modified xsi:type="dcterms:W3CDTF">2021-12-28T03:15:08Z</dcterms:modified>
</cp:coreProperties>
</file>