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08" r:id="rId3"/>
    <p:sldId id="30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25" autoAdjust="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7754" y="1500174"/>
            <a:ext cx="518457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 err="1" smtClean="0">
                <a:latin typeface="THE정고딕140" pitchFamily="18" charset="-127"/>
                <a:ea typeface="THE정고딕140" pitchFamily="18" charset="-127"/>
              </a:rPr>
              <a:t>스택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(Stack)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80616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9142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스택</a:t>
            </a:r>
            <a:r>
              <a:rPr lang="en-US" altLang="ko-KR" b="1" dirty="0" smtClean="0"/>
              <a:t>(Stack)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데이터의 삽입</a:t>
            </a:r>
            <a:r>
              <a:rPr lang="en-US" altLang="ko-KR" dirty="0" smtClean="0"/>
              <a:t>(Insert)</a:t>
            </a:r>
            <a:r>
              <a:rPr lang="ko-KR" altLang="en-US" dirty="0" smtClean="0"/>
              <a:t>과 삭제</a:t>
            </a:r>
            <a:r>
              <a:rPr lang="en-US" altLang="ko-KR" dirty="0" smtClean="0"/>
              <a:t>(Delete)</a:t>
            </a:r>
            <a:r>
              <a:rPr lang="ko-KR" altLang="en-US" dirty="0" smtClean="0"/>
              <a:t>가 하나의 입구에서만 수행되는 구조</a:t>
            </a:r>
            <a:endParaRPr lang="en-US" altLang="ko-KR" dirty="0" smtClean="0"/>
          </a:p>
          <a:p>
            <a:r>
              <a:rPr lang="en-US" altLang="ko-KR" dirty="0" smtClean="0"/>
              <a:t>      - LIFO (Last In First Out) : </a:t>
            </a:r>
            <a:r>
              <a:rPr lang="ko-KR" altLang="en-US" dirty="0" err="1" smtClean="0"/>
              <a:t>후입선출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마지막에 들어간 데이터가 먼저 나오는 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자유형 34"/>
          <p:cNvSpPr/>
          <p:nvPr/>
        </p:nvSpPr>
        <p:spPr bwMode="auto">
          <a:xfrm>
            <a:off x="1547688" y="3690254"/>
            <a:ext cx="1847653" cy="2187018"/>
          </a:xfrm>
          <a:custGeom>
            <a:avLst/>
            <a:gdLst>
              <a:gd name="connsiteX0" fmla="*/ 0 w 1847653"/>
              <a:gd name="connsiteY0" fmla="*/ 0 h 2187018"/>
              <a:gd name="connsiteX1" fmla="*/ 0 w 1847653"/>
              <a:gd name="connsiteY1" fmla="*/ 2187018 h 2187018"/>
              <a:gd name="connsiteX2" fmla="*/ 1847653 w 1847653"/>
              <a:gd name="connsiteY2" fmla="*/ 2187018 h 2187018"/>
              <a:gd name="connsiteX3" fmla="*/ 1847653 w 1847653"/>
              <a:gd name="connsiteY3" fmla="*/ 0 h 21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653" h="2187018">
                <a:moveTo>
                  <a:pt x="0" y="0"/>
                </a:moveTo>
                <a:lnTo>
                  <a:pt x="0" y="2187018"/>
                </a:lnTo>
                <a:lnTo>
                  <a:pt x="1847653" y="2187018"/>
                </a:lnTo>
                <a:lnTo>
                  <a:pt x="1847653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206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47688" y="4956947"/>
            <a:ext cx="1847653" cy="431697"/>
            <a:chOff x="1547688" y="4956947"/>
            <a:chExt cx="1847653" cy="431697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1547688" y="4956947"/>
              <a:ext cx="184765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902574" y="4988534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Data [6]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7688" y="4492997"/>
            <a:ext cx="1847653" cy="431815"/>
            <a:chOff x="1547688" y="4492997"/>
            <a:chExt cx="1847653" cy="431815"/>
          </a:xfrm>
        </p:grpSpPr>
        <p:cxnSp>
          <p:nvCxnSpPr>
            <p:cNvPr id="44" name="직선 연결선 43"/>
            <p:cNvCxnSpPr/>
            <p:nvPr/>
          </p:nvCxnSpPr>
          <p:spPr bwMode="auto">
            <a:xfrm>
              <a:off x="1547688" y="4492997"/>
              <a:ext cx="18476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07704" y="4524702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b="0">
                  <a:solidFill>
                    <a:srgbClr val="002060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Data [2]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771858" y="2740858"/>
            <a:ext cx="1530384" cy="2066221"/>
            <a:chOff x="2771858" y="2740858"/>
            <a:chExt cx="1530384" cy="2066221"/>
          </a:xfrm>
        </p:grpSpPr>
        <p:sp>
          <p:nvSpPr>
            <p:cNvPr id="52" name="원호 51"/>
            <p:cNvSpPr/>
            <p:nvPr/>
          </p:nvSpPr>
          <p:spPr bwMode="auto">
            <a:xfrm rot="16200000">
              <a:off x="2645506" y="3312537"/>
              <a:ext cx="1620894" cy="1368190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85856" y="2740858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출</a:t>
              </a:r>
              <a:r>
                <a:rPr lang="ko-KR" altLang="en-US" sz="2000" b="0" dirty="0"/>
                <a:t>력</a:t>
              </a:r>
              <a:r>
                <a:rPr lang="en-US" altLang="ko-KR" sz="2000" b="0" dirty="0" smtClean="0"/>
                <a:t>(pop)</a:t>
              </a:r>
              <a:endParaRPr lang="ko-KR" altLang="en-US" sz="2000" b="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547688" y="5423958"/>
            <a:ext cx="1847653" cy="426351"/>
            <a:chOff x="1547688" y="5423958"/>
            <a:chExt cx="1847653" cy="426351"/>
          </a:xfrm>
        </p:grpSpPr>
        <p:sp>
          <p:nvSpPr>
            <p:cNvPr id="38" name="TextBox 37"/>
            <p:cNvSpPr txBox="1"/>
            <p:nvPr/>
          </p:nvSpPr>
          <p:spPr>
            <a:xfrm>
              <a:off x="1902574" y="5450199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Data [5]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1547688" y="5423958"/>
              <a:ext cx="184765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11560" y="2708920"/>
            <a:ext cx="1512208" cy="2160240"/>
            <a:chOff x="611560" y="2708920"/>
            <a:chExt cx="1512208" cy="2160240"/>
          </a:xfrm>
        </p:grpSpPr>
        <p:grpSp>
          <p:nvGrpSpPr>
            <p:cNvPr id="46" name="그룹 45"/>
            <p:cNvGrpSpPr/>
            <p:nvPr/>
          </p:nvGrpSpPr>
          <p:grpSpPr>
            <a:xfrm>
              <a:off x="611560" y="2708920"/>
              <a:ext cx="1417376" cy="1272067"/>
              <a:chOff x="611560" y="2564904"/>
              <a:chExt cx="1417376" cy="1272067"/>
            </a:xfrm>
          </p:grpSpPr>
          <p:sp>
            <p:nvSpPr>
              <p:cNvPr id="47" name="원호 46"/>
              <p:cNvSpPr/>
              <p:nvPr/>
            </p:nvSpPr>
            <p:spPr bwMode="auto">
              <a:xfrm>
                <a:off x="683568" y="3042169"/>
                <a:ext cx="366960" cy="794802"/>
              </a:xfrm>
              <a:prstGeom prst="arc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1560" y="2564904"/>
                <a:ext cx="1417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 b="0">
                    <a:solidFill>
                      <a:srgbClr val="002060"/>
                    </a:solidFill>
                  </a:defRPr>
                </a:lvl1pPr>
              </a:lstStyle>
              <a:p>
                <a:r>
                  <a:rPr lang="ko-KR" altLang="en-US" dirty="0">
                    <a:solidFill>
                      <a:schemeClr val="tx1"/>
                    </a:solidFill>
                  </a:rPr>
                  <a:t>입력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(push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원호 54"/>
            <p:cNvSpPr/>
            <p:nvPr/>
          </p:nvSpPr>
          <p:spPr bwMode="auto">
            <a:xfrm>
              <a:off x="683568" y="3198128"/>
              <a:ext cx="1440200" cy="1671032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35898" y="5450199"/>
            <a:ext cx="1296142" cy="400110"/>
            <a:chOff x="3455953" y="4384514"/>
            <a:chExt cx="961405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3924018" y="4384514"/>
              <a:ext cx="493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0" dirty="0" smtClean="0"/>
                <a:t>Top</a:t>
              </a:r>
              <a:endParaRPr lang="ko-KR" altLang="en-US" sz="2000" b="0" dirty="0"/>
            </a:p>
          </p:txBody>
        </p:sp>
        <p:cxnSp>
          <p:nvCxnSpPr>
            <p:cNvPr id="63" name="직선 화살표 연결선 62"/>
            <p:cNvCxnSpPr/>
            <p:nvPr/>
          </p:nvCxnSpPr>
          <p:spPr bwMode="auto">
            <a:xfrm flipH="1">
              <a:off x="3455953" y="4569180"/>
              <a:ext cx="46806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5436096" y="3068960"/>
            <a:ext cx="2467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 Data </a:t>
            </a:r>
            <a:r>
              <a:rPr lang="ko-KR" altLang="en-US" sz="2000" dirty="0" smtClean="0"/>
              <a:t>처리 순서 </a:t>
            </a:r>
            <a:r>
              <a:rPr lang="en-US" altLang="ko-KR" sz="2000" dirty="0" smtClean="0"/>
              <a:t>&gt;</a:t>
            </a:r>
          </a:p>
          <a:p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5 -&gt; 6 -&gt; 2</a:t>
            </a:r>
          </a:p>
          <a:p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2 -&gt; 6 -&gt; 5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62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C 1.66667E-6 -0.02222 1.66667E-6 -0.04444 1.66667E-6 -0.06666 " pathEditMode="relative" ptsTypes="fA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6667 C -0.0007 -0.11389 -0.00052 -0.09028 -0.00052 -0.1375 " pathEditMode="relative" ptsTypes="fA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1 -0.1375 C -0.00051 -0.11296 -0.00051 -0.08865 -0.00051 -0.06412 " pathEditMode="relative" ptsTypes="fA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6666 C -0.00208 -0.04467 -0.00087 -0.02315 -0.00087 -0.00092 " pathEditMode="relative" ptsTypes="fA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80616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스택</a:t>
            </a:r>
            <a:r>
              <a:rPr lang="en-US" altLang="ko-KR" b="1" dirty="0" smtClean="0"/>
              <a:t>(Stack)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연결리스트를 이용한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0" name="자유형 29"/>
          <p:cNvSpPr/>
          <p:nvPr/>
        </p:nvSpPr>
        <p:spPr bwMode="auto">
          <a:xfrm>
            <a:off x="2699791" y="3140967"/>
            <a:ext cx="2807269" cy="3240361"/>
          </a:xfrm>
          <a:custGeom>
            <a:avLst/>
            <a:gdLst>
              <a:gd name="connsiteX0" fmla="*/ 0 w 1847653"/>
              <a:gd name="connsiteY0" fmla="*/ 0 h 2187018"/>
              <a:gd name="connsiteX1" fmla="*/ 0 w 1847653"/>
              <a:gd name="connsiteY1" fmla="*/ 2187018 h 2187018"/>
              <a:gd name="connsiteX2" fmla="*/ 1847653 w 1847653"/>
              <a:gd name="connsiteY2" fmla="*/ 2187018 h 2187018"/>
              <a:gd name="connsiteX3" fmla="*/ 1847653 w 1847653"/>
              <a:gd name="connsiteY3" fmla="*/ 0 h 21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653" h="2187018">
                <a:moveTo>
                  <a:pt x="0" y="0"/>
                </a:moveTo>
                <a:lnTo>
                  <a:pt x="0" y="2187018"/>
                </a:lnTo>
                <a:lnTo>
                  <a:pt x="1847653" y="2187018"/>
                </a:lnTo>
                <a:lnTo>
                  <a:pt x="1847653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206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123688" y="1988840"/>
            <a:ext cx="1512208" cy="2148297"/>
            <a:chOff x="611560" y="2564904"/>
            <a:chExt cx="1512208" cy="2148297"/>
          </a:xfrm>
        </p:grpSpPr>
        <p:sp>
          <p:nvSpPr>
            <p:cNvPr id="32" name="원호 31"/>
            <p:cNvSpPr/>
            <p:nvPr/>
          </p:nvSpPr>
          <p:spPr bwMode="auto">
            <a:xfrm>
              <a:off x="683568" y="3042169"/>
              <a:ext cx="1440200" cy="1671032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560" y="2564904"/>
              <a:ext cx="1417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입력</a:t>
              </a:r>
              <a:r>
                <a:rPr lang="en-US" altLang="ko-KR" sz="2000" b="0" dirty="0" smtClean="0"/>
                <a:t>(push)</a:t>
              </a:r>
              <a:endParaRPr lang="ko-KR" altLang="en-US" sz="2000" b="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644007" y="2021051"/>
            <a:ext cx="1530384" cy="2066221"/>
            <a:chOff x="2771858" y="2596842"/>
            <a:chExt cx="1530384" cy="2066221"/>
          </a:xfrm>
        </p:grpSpPr>
        <p:sp>
          <p:nvSpPr>
            <p:cNvPr id="36" name="원호 35"/>
            <p:cNvSpPr/>
            <p:nvPr/>
          </p:nvSpPr>
          <p:spPr bwMode="auto">
            <a:xfrm rot="16200000">
              <a:off x="2645506" y="3168521"/>
              <a:ext cx="1620894" cy="1368190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5856" y="2596842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출</a:t>
              </a:r>
              <a:r>
                <a:rPr lang="ko-KR" altLang="en-US" sz="2000" b="0" dirty="0"/>
                <a:t>력</a:t>
              </a:r>
              <a:r>
                <a:rPr lang="en-US" altLang="ko-KR" sz="2000" b="0" dirty="0" smtClean="0"/>
                <a:t>(pop)</a:t>
              </a:r>
              <a:endParaRPr lang="ko-KR" altLang="en-US" sz="2000" b="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9592" y="5477162"/>
            <a:ext cx="2016203" cy="400110"/>
            <a:chOff x="899592" y="5477162"/>
            <a:chExt cx="2172131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5477162"/>
              <a:ext cx="646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b="0" dirty="0" smtClean="0">
                  <a:solidFill>
                    <a:srgbClr val="FF0000"/>
                  </a:solidFill>
                </a:rPr>
                <a:t>Top</a:t>
              </a:r>
              <a:endParaRPr lang="ko-KR" altLang="en-US" sz="2000" b="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 bwMode="auto">
            <a:xfrm>
              <a:off x="1516562" y="5677217"/>
              <a:ext cx="155516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그룹 6"/>
          <p:cNvGrpSpPr/>
          <p:nvPr/>
        </p:nvGrpSpPr>
        <p:grpSpPr>
          <a:xfrm>
            <a:off x="3131840" y="5445224"/>
            <a:ext cx="2016224" cy="720080"/>
            <a:chOff x="3131840" y="5445224"/>
            <a:chExt cx="2016224" cy="720080"/>
          </a:xfrm>
        </p:grpSpPr>
        <p:grpSp>
          <p:nvGrpSpPr>
            <p:cNvPr id="6" name="그룹 5"/>
            <p:cNvGrpSpPr/>
            <p:nvPr/>
          </p:nvGrpSpPr>
          <p:grpSpPr>
            <a:xfrm>
              <a:off x="3131840" y="5445224"/>
              <a:ext cx="2016224" cy="720080"/>
              <a:chOff x="3131840" y="5445224"/>
              <a:chExt cx="2016224" cy="72008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131840" y="5445224"/>
                <a:ext cx="2016224" cy="471538"/>
                <a:chOff x="3131840" y="5445224"/>
                <a:chExt cx="2016224" cy="471538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3131840" y="5445224"/>
                  <a:ext cx="1008112" cy="471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4139952" y="5445224"/>
                  <a:ext cx="1008112" cy="471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0</a:t>
                  </a:r>
                  <a:endParaRPr lang="ko-KR" altLang="en-US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3313532" y="5945437"/>
                <a:ext cx="644728" cy="2198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70535" y="5945437"/>
                <a:ext cx="546945" cy="2198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427207" y="5497780"/>
              <a:ext cx="437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131840" y="4437112"/>
            <a:ext cx="2016224" cy="720080"/>
            <a:chOff x="3131840" y="4437112"/>
            <a:chExt cx="2016224" cy="720080"/>
          </a:xfrm>
        </p:grpSpPr>
        <p:sp>
          <p:nvSpPr>
            <p:cNvPr id="61" name="직사각형 60"/>
            <p:cNvSpPr/>
            <p:nvPr/>
          </p:nvSpPr>
          <p:spPr>
            <a:xfrm>
              <a:off x="3131840" y="443711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139952" y="443711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532" y="4937325"/>
              <a:ext cx="644728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70535" y="4937325"/>
              <a:ext cx="546945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90526" y="4489668"/>
              <a:ext cx="3113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131840" y="3429000"/>
            <a:ext cx="2016224" cy="720080"/>
            <a:chOff x="3131840" y="3429000"/>
            <a:chExt cx="2016224" cy="720080"/>
          </a:xfrm>
        </p:grpSpPr>
        <p:sp>
          <p:nvSpPr>
            <p:cNvPr id="68" name="직사각형 67"/>
            <p:cNvSpPr/>
            <p:nvPr/>
          </p:nvSpPr>
          <p:spPr>
            <a:xfrm>
              <a:off x="3131840" y="3429000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139952" y="3429000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13532" y="3929213"/>
              <a:ext cx="644728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70535" y="3929213"/>
              <a:ext cx="546945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27207" y="3481556"/>
              <a:ext cx="437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23</a:t>
              </a:r>
              <a:endParaRPr lang="ko-KR" altLang="en-US" dirty="0"/>
            </a:p>
          </p:txBody>
        </p:sp>
      </p:grpSp>
      <p:sp>
        <p:nvSpPr>
          <p:cNvPr id="73" name="자유형 72"/>
          <p:cNvSpPr/>
          <p:nvPr/>
        </p:nvSpPr>
        <p:spPr>
          <a:xfrm>
            <a:off x="2843808" y="4683760"/>
            <a:ext cx="2404082" cy="1026160"/>
          </a:xfrm>
          <a:custGeom>
            <a:avLst/>
            <a:gdLst>
              <a:gd name="connsiteX0" fmla="*/ 1860996 w 2404082"/>
              <a:gd name="connsiteY0" fmla="*/ 0 h 1026160"/>
              <a:gd name="connsiteX1" fmla="*/ 2389316 w 2404082"/>
              <a:gd name="connsiteY1" fmla="*/ 243840 h 1026160"/>
              <a:gd name="connsiteX2" fmla="*/ 2054036 w 2404082"/>
              <a:gd name="connsiteY2" fmla="*/ 629920 h 1026160"/>
              <a:gd name="connsiteX3" fmla="*/ 103316 w 2404082"/>
              <a:gd name="connsiteY3" fmla="*/ 690880 h 1026160"/>
              <a:gd name="connsiteX4" fmla="*/ 306516 w 2404082"/>
              <a:gd name="connsiteY4" fmla="*/ 102616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082" h="1026160">
                <a:moveTo>
                  <a:pt x="1860996" y="0"/>
                </a:moveTo>
                <a:cubicBezTo>
                  <a:pt x="2109069" y="69426"/>
                  <a:pt x="2357143" y="138853"/>
                  <a:pt x="2389316" y="243840"/>
                </a:cubicBezTo>
                <a:cubicBezTo>
                  <a:pt x="2421489" y="348827"/>
                  <a:pt x="2435036" y="555413"/>
                  <a:pt x="2054036" y="629920"/>
                </a:cubicBezTo>
                <a:cubicBezTo>
                  <a:pt x="1673036" y="704427"/>
                  <a:pt x="394569" y="624840"/>
                  <a:pt x="103316" y="690880"/>
                </a:cubicBezTo>
                <a:cubicBezTo>
                  <a:pt x="-187937" y="756920"/>
                  <a:pt x="220156" y="968587"/>
                  <a:pt x="306516" y="102616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2843808" y="3666222"/>
            <a:ext cx="2404082" cy="1026160"/>
          </a:xfrm>
          <a:custGeom>
            <a:avLst/>
            <a:gdLst>
              <a:gd name="connsiteX0" fmla="*/ 1860996 w 2404082"/>
              <a:gd name="connsiteY0" fmla="*/ 0 h 1026160"/>
              <a:gd name="connsiteX1" fmla="*/ 2389316 w 2404082"/>
              <a:gd name="connsiteY1" fmla="*/ 243840 h 1026160"/>
              <a:gd name="connsiteX2" fmla="*/ 2054036 w 2404082"/>
              <a:gd name="connsiteY2" fmla="*/ 629920 h 1026160"/>
              <a:gd name="connsiteX3" fmla="*/ 103316 w 2404082"/>
              <a:gd name="connsiteY3" fmla="*/ 690880 h 1026160"/>
              <a:gd name="connsiteX4" fmla="*/ 306516 w 2404082"/>
              <a:gd name="connsiteY4" fmla="*/ 102616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082" h="1026160">
                <a:moveTo>
                  <a:pt x="1860996" y="0"/>
                </a:moveTo>
                <a:cubicBezTo>
                  <a:pt x="2109069" y="69426"/>
                  <a:pt x="2357143" y="138853"/>
                  <a:pt x="2389316" y="243840"/>
                </a:cubicBezTo>
                <a:cubicBezTo>
                  <a:pt x="2421489" y="348827"/>
                  <a:pt x="2435036" y="555413"/>
                  <a:pt x="2054036" y="629920"/>
                </a:cubicBezTo>
                <a:cubicBezTo>
                  <a:pt x="1673036" y="704427"/>
                  <a:pt x="394569" y="624840"/>
                  <a:pt x="103316" y="690880"/>
                </a:cubicBezTo>
                <a:cubicBezTo>
                  <a:pt x="-187937" y="756920"/>
                  <a:pt x="220156" y="968587"/>
                  <a:pt x="306516" y="102616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523836" y="260251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ush(10)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523836" y="298405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ush(7)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523836" y="335338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ush(23)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523836" y="398022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 )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523836" y="436938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 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523836" y="473871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 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16216" y="2204864"/>
            <a:ext cx="17924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 지역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16216" y="2582384"/>
            <a:ext cx="1792478" cy="25382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5.55556E-7 -0.14931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4931 L -5.55556E-7 -0.29653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9653 L -5.55556E-7 -0.14931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4815 L -5.55556E-7 0.0011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14650</TotalTime>
  <Words>147</Words>
  <Application>Microsoft Office PowerPoint</Application>
  <PresentationFormat>화면 슬라이드 쇼(4:3)</PresentationFormat>
  <Paragraphs>42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B-00</cp:lastModifiedBy>
  <cp:revision>2045</cp:revision>
  <dcterms:created xsi:type="dcterms:W3CDTF">2015-08-03T11:42:53Z</dcterms:created>
  <dcterms:modified xsi:type="dcterms:W3CDTF">2022-02-03T11:39:04Z</dcterms:modified>
</cp:coreProperties>
</file>