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4"/>
  </p:notesMasterIdLst>
  <p:sldIdLst>
    <p:sldId id="279" r:id="rId2"/>
    <p:sldId id="405" r:id="rId3"/>
    <p:sldId id="404" r:id="rId4"/>
    <p:sldId id="432" r:id="rId5"/>
    <p:sldId id="433" r:id="rId6"/>
    <p:sldId id="434" r:id="rId7"/>
    <p:sldId id="435" r:id="rId8"/>
    <p:sldId id="436" r:id="rId9"/>
    <p:sldId id="437" r:id="rId10"/>
    <p:sldId id="442" r:id="rId11"/>
    <p:sldId id="443" r:id="rId12"/>
    <p:sldId id="438" r:id="rId13"/>
    <p:sldId id="439" r:id="rId14"/>
    <p:sldId id="440" r:id="rId15"/>
    <p:sldId id="444" r:id="rId16"/>
    <p:sldId id="445" r:id="rId17"/>
    <p:sldId id="441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2" r:id="rId54"/>
    <p:sldId id="483" r:id="rId55"/>
    <p:sldId id="484" r:id="rId56"/>
    <p:sldId id="485" r:id="rId57"/>
    <p:sldId id="486" r:id="rId58"/>
    <p:sldId id="487" r:id="rId59"/>
    <p:sldId id="488" r:id="rId60"/>
    <p:sldId id="489" r:id="rId61"/>
    <p:sldId id="490" r:id="rId62"/>
    <p:sldId id="318" r:id="rId63"/>
  </p:sldIdLst>
  <p:sldSz cx="9144000" cy="6858000" type="screen4x3"/>
  <p:notesSz cx="6858000" cy="9144000"/>
  <p:embeddedFontLst>
    <p:embeddedFont>
      <p:font typeface="HY헤드라인M" pitchFamily="18" charset="-127"/>
      <p:regular r:id="rId65"/>
    </p:embeddedFont>
    <p:embeddedFont>
      <p:font typeface="Yoon 윤고딕 520_TT" charset="-127"/>
      <p:regular r:id="rId66"/>
    </p:embeddedFont>
    <p:embeddedFont>
      <p:font typeface="HY강M" charset="-127"/>
      <p:regular r:id="rId67"/>
    </p:embeddedFont>
    <p:embeddedFont>
      <p:font typeface="HY견고딕" pitchFamily="18" charset="-127"/>
      <p:regular r:id="rId68"/>
    </p:embeddedFont>
    <p:embeddedFont>
      <p:font typeface="맑은 고딕" pitchFamily="50" charset="-127"/>
      <p:regular r:id="rId69"/>
      <p:bold r:id="rId7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F9061"/>
    <a:srgbClr val="272123"/>
    <a:srgbClr val="FDA800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7212" autoAdjust="0"/>
  </p:normalViewPr>
  <p:slideViewPr>
    <p:cSldViewPr>
      <p:cViewPr varScale="1">
        <p:scale>
          <a:sx n="101" d="100"/>
          <a:sy n="101" d="100"/>
        </p:scale>
        <p:origin x="-19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7864" y="3041644"/>
            <a:ext cx="25837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3000" b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911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2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911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72290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72290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72290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8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72290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8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772290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1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44655" y="4109999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2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44655" y="4109999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1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44655" y="4109999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2896" y="2404713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9" name="갈매기형 수장 18"/>
          <p:cNvSpPr/>
          <p:nvPr/>
        </p:nvSpPr>
        <p:spPr>
          <a:xfrm>
            <a:off x="1304197" y="25832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 19"/>
          <p:cNvSpPr/>
          <p:nvPr/>
        </p:nvSpPr>
        <p:spPr>
          <a:xfrm>
            <a:off x="1156546" y="2583281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7517" y="3093928"/>
            <a:ext cx="7128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실무 정렬 기법 중 가장 많이 쓰이며 또한 속도와 효율성도 가장 좋다고 할 수 있는 정렬 방식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전체 데이터를 최소 단위로 나눈 뒤 단계적으로 합쳐가는 방법을 사용한다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M" pitchFamily="18" charset="-127"/>
                <a:ea typeface="HY강M" pitchFamily="18" charset="-127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M" pitchFamily="18" charset="-127"/>
              <a:ea typeface="HY강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2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44655" y="4109999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9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844655" y="4109999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212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212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8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212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212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94212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9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5613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5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5613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5613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1217706" y="1993658"/>
            <a:ext cx="3733553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stCxn id="91" idx="2"/>
          </p:cNvCxnSpPr>
          <p:nvPr/>
        </p:nvCxnSpPr>
        <p:spPr>
          <a:xfrm flipH="1">
            <a:off x="2791145" y="2820654"/>
            <a:ext cx="293338" cy="42130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4805084" y="1987842"/>
            <a:ext cx="3733553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/>
          <p:cNvCxnSpPr>
            <a:stCxn id="93" idx="2"/>
          </p:cNvCxnSpPr>
          <p:nvPr/>
        </p:nvCxnSpPr>
        <p:spPr>
          <a:xfrm>
            <a:off x="6671861" y="2814838"/>
            <a:ext cx="181944" cy="427121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1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5613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5613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7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5613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3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5613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89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5613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45613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74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7584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7584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0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7584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7584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9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69962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711157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69962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71115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69962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71115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69962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70633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55806" y="3045192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3" idx="2"/>
          </p:cNvCxnSpPr>
          <p:nvPr/>
        </p:nvCxnSpPr>
        <p:spPr>
          <a:xfrm flipH="1">
            <a:off x="1729838" y="3872188"/>
            <a:ext cx="207702" cy="39932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2748152" y="3045192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화살표 연결선 75"/>
          <p:cNvCxnSpPr>
            <a:stCxn id="75" idx="2"/>
          </p:cNvCxnSpPr>
          <p:nvPr/>
        </p:nvCxnSpPr>
        <p:spPr>
          <a:xfrm>
            <a:off x="3729886" y="3872188"/>
            <a:ext cx="16070" cy="39932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5013283" y="3061267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화살표 연결선 77"/>
          <p:cNvCxnSpPr>
            <a:stCxn id="77" idx="2"/>
          </p:cNvCxnSpPr>
          <p:nvPr/>
        </p:nvCxnSpPr>
        <p:spPr>
          <a:xfrm flipH="1">
            <a:off x="5826389" y="3888263"/>
            <a:ext cx="168628" cy="38325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6747527" y="3080489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>
            <a:stCxn id="80" idx="2"/>
          </p:cNvCxnSpPr>
          <p:nvPr/>
        </p:nvCxnSpPr>
        <p:spPr>
          <a:xfrm>
            <a:off x="7729261" y="3907485"/>
            <a:ext cx="194757" cy="364028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5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7584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7584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7584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0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7584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3090387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964155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837921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711689" y="4725144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007584" y="3080489"/>
            <a:ext cx="3698336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0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2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97" name="직사각형 96"/>
          <p:cNvSpPr/>
          <p:nvPr/>
        </p:nvSpPr>
        <p:spPr>
          <a:xfrm>
            <a:off x="785045" y="539692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833689" y="539692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919274" y="539692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938185" y="539467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013283" y="539467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097721" y="539467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199752" y="539692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194903" y="538300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07" name="직선 화살표 연결선 106"/>
          <p:cNvCxnSpPr>
            <a:stCxn id="27" idx="2"/>
            <a:endCxn id="97" idx="0"/>
          </p:cNvCxnSpPr>
          <p:nvPr/>
        </p:nvCxnSpPr>
        <p:spPr>
          <a:xfrm flipH="1">
            <a:off x="1221929" y="4775569"/>
            <a:ext cx="62745" cy="6213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28" idx="2"/>
            <a:endCxn id="98" idx="0"/>
          </p:cNvCxnSpPr>
          <p:nvPr/>
        </p:nvCxnSpPr>
        <p:spPr>
          <a:xfrm>
            <a:off x="2158442" y="4775569"/>
            <a:ext cx="112131" cy="6213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57" idx="0"/>
            <a:endCxn id="99" idx="0"/>
          </p:cNvCxnSpPr>
          <p:nvPr/>
        </p:nvCxnSpPr>
        <p:spPr>
          <a:xfrm>
            <a:off x="3320521" y="4775569"/>
            <a:ext cx="35637" cy="62136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30" idx="2"/>
            <a:endCxn id="100" idx="0"/>
          </p:cNvCxnSpPr>
          <p:nvPr/>
        </p:nvCxnSpPr>
        <p:spPr>
          <a:xfrm>
            <a:off x="4194289" y="4775569"/>
            <a:ext cx="180780" cy="61911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58" idx="0"/>
            <a:endCxn id="102" idx="0"/>
          </p:cNvCxnSpPr>
          <p:nvPr/>
        </p:nvCxnSpPr>
        <p:spPr>
          <a:xfrm>
            <a:off x="5387946" y="4775569"/>
            <a:ext cx="62221" cy="61911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64" idx="0"/>
            <a:endCxn id="103" idx="0"/>
          </p:cNvCxnSpPr>
          <p:nvPr/>
        </p:nvCxnSpPr>
        <p:spPr>
          <a:xfrm>
            <a:off x="6335875" y="4775569"/>
            <a:ext cx="198730" cy="61911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59" idx="0"/>
          </p:cNvCxnSpPr>
          <p:nvPr/>
        </p:nvCxnSpPr>
        <p:spPr>
          <a:xfrm>
            <a:off x="7513085" y="4775569"/>
            <a:ext cx="123551" cy="669655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65" idx="0"/>
          </p:cNvCxnSpPr>
          <p:nvPr/>
        </p:nvCxnSpPr>
        <p:spPr>
          <a:xfrm>
            <a:off x="8341701" y="4784786"/>
            <a:ext cx="262747" cy="660438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2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34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1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8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8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92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62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99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29295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66722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040488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914256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788024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63153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9867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13795" y="335699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210281" y="1966312"/>
            <a:ext cx="7149861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3911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0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911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배</a:t>
            </a:r>
            <a:r>
              <a:rPr lang="ko-KR" altLang="en-US" sz="2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latin typeface="HY헤드라인M" pitchFamily="18" charset="-127"/>
                <a:ea typeface="HY헤드라인M" pitchFamily="18" charset="-127"/>
              </a:rPr>
              <a:t>열</a:t>
            </a:r>
            <a:endParaRPr lang="en-US" altLang="ko-KR" sz="2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17707" y="808015"/>
            <a:ext cx="2872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병</a:t>
            </a:r>
            <a:r>
              <a: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정렬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오름차순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</a:p>
        </p:txBody>
      </p:sp>
      <p:sp>
        <p:nvSpPr>
          <p:cNvPr id="116" name="갈매기형 수장 115"/>
          <p:cNvSpPr/>
          <p:nvPr/>
        </p:nvSpPr>
        <p:spPr>
          <a:xfrm>
            <a:off x="1245833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갈매기형 수장 116"/>
          <p:cNvSpPr/>
          <p:nvPr/>
        </p:nvSpPr>
        <p:spPr>
          <a:xfrm>
            <a:off x="1098182" y="977622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360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17376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9114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6491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04909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80038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856752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730680" y="3241959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0268" y="1650852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3086" y="165085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7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155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83637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57405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95126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826389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50090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24018" y="4271513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340768"/>
            <a:ext cx="264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(Left + right) / 2 = mid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29295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166722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040488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11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14256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24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63153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539867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12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413795" y="2127782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3547" y="166488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711620" y="165085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198978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2338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02449" y="2820654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040488" y="386104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26854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51796" y="387218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62353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100037" y="282065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24116" y="47847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028614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96039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221178" y="47755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mid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71009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75705" y="282065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40511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676358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817944" y="4775569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823770" y="478478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id + 1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764201" y="282065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826537" y="2815836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20848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856696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10272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04107" y="386104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right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3892333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766101" y="5733256"/>
            <a:ext cx="873768" cy="504056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39114" y="4110043"/>
            <a:ext cx="1963468" cy="82699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0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23">
        <p:fade/>
      </p:transition>
    </mc:Choice>
    <mc:Fallback xmlns="">
      <p:transition spd="med" advTm="12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3732</Words>
  <Application>Microsoft Office PowerPoint</Application>
  <PresentationFormat>화면 슬라이드 쇼(4:3)</PresentationFormat>
  <Paragraphs>2537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0" baseType="lpstr">
      <vt:lpstr>굴림</vt:lpstr>
      <vt:lpstr>Arial</vt:lpstr>
      <vt:lpstr>HY헤드라인M</vt:lpstr>
      <vt:lpstr>Yoon 윤고딕 520_TT</vt:lpstr>
      <vt:lpstr>HY강M</vt:lpstr>
      <vt:lpstr>HY견고딕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최정호</cp:lastModifiedBy>
  <cp:revision>443</cp:revision>
  <dcterms:created xsi:type="dcterms:W3CDTF">2013-09-05T09:43:46Z</dcterms:created>
  <dcterms:modified xsi:type="dcterms:W3CDTF">2022-05-20T15:10:52Z</dcterms:modified>
</cp:coreProperties>
</file>