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9" r:id="rId2"/>
    <p:sldId id="405" r:id="rId3"/>
    <p:sldId id="404" r:id="rId4"/>
    <p:sldId id="409" r:id="rId5"/>
    <p:sldId id="410" r:id="rId6"/>
    <p:sldId id="411" r:id="rId7"/>
    <p:sldId id="318" r:id="rId8"/>
  </p:sldIdLst>
  <p:sldSz cx="9144000" cy="6858000" type="screen4x3"/>
  <p:notesSz cx="6858000" cy="9144000"/>
  <p:embeddedFontLst>
    <p:embeddedFont>
      <p:font typeface="HY강M" charset="-127"/>
      <p:regular r:id="rId10"/>
    </p:embeddedFont>
    <p:embeddedFont>
      <p:font typeface="HY헤드라인M" pitchFamily="18" charset="-127"/>
      <p:regular r:id="rId11"/>
    </p:embeddedFont>
    <p:embeddedFont>
      <p:font typeface="HY견고딕" pitchFamily="18" charset="-127"/>
      <p:regular r:id="rId12"/>
    </p:embeddedFont>
    <p:embeddedFont>
      <p:font typeface="Yoon 윤고딕 520_TT" charset="-127"/>
      <p:regular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2679971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3369186"/>
            <a:ext cx="712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내 앞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비교대상자와 비교하여 조건에 따라 원소의 위치를 교체한다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3622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37541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81459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25378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9296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83483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94222" y="252456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93620" y="316183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37539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81457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25376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69294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83481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4220" y="31618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93622" y="443711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7541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81459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5378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9296" y="443711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86215" y="127086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4242" y="178878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91455" y="3789040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35374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79292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211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67129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92055" y="37890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2446537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3083811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3083811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308381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6165304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616530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4339434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4339434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433943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4966041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4966041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496604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371101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3711013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3711013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86215" y="127086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4242" y="178878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2285091" y="557038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29010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72928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16847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60765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85691" y="557038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18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250230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313957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313957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3139576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31395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566124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566124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439519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4395199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439519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439519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502180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5021806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502180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502180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376677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376677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376677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376677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86215" y="1270863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4242" y="178878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0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9745" y="6052180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33664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77582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21501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65419" y="605218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삽입정렬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8499" y="357221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32418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336" y="3572219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0255" y="357221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64173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8360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099" y="357221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047" y="544703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1966" y="544703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5884" y="544703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9803" y="544703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63721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7908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8647" y="544703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29437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29437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2943798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29437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82028" y="420564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25947" y="420564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69865" y="4205642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13784" y="420564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57702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71889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82628" y="42056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-&gt;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2028" y="4831452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25947" y="4831452"/>
            <a:ext cx="1043919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69865" y="483145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13784" y="4831452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57702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71889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682628" y="483145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61342" y="676854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93451" y="1188442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3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7401</TotalTime>
  <Words>255</Words>
  <Application>Microsoft Office PowerPoint</Application>
  <PresentationFormat>화면 슬라이드 쇼(4:3)</PresentationFormat>
  <Paragraphs>203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HY강M</vt:lpstr>
      <vt:lpstr>HY헤드라인M</vt:lpstr>
      <vt:lpstr>HY견고딕</vt:lpstr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435</cp:revision>
  <dcterms:created xsi:type="dcterms:W3CDTF">2013-09-05T09:43:46Z</dcterms:created>
  <dcterms:modified xsi:type="dcterms:W3CDTF">2022-04-28T11:12:05Z</dcterms:modified>
</cp:coreProperties>
</file>