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61" r:id="rId17"/>
    <p:sldId id="460" r:id="rId18"/>
    <p:sldId id="446" r:id="rId19"/>
    <p:sldId id="316" r:id="rId20"/>
    <p:sldId id="375" r:id="rId21"/>
    <p:sldId id="423" r:id="rId22"/>
    <p:sldId id="447" r:id="rId23"/>
    <p:sldId id="448" r:id="rId24"/>
    <p:sldId id="449" r:id="rId25"/>
    <p:sldId id="450" r:id="rId26"/>
    <p:sldId id="451" r:id="rId27"/>
    <p:sldId id="452" r:id="rId28"/>
    <p:sldId id="427" r:id="rId29"/>
    <p:sldId id="317" r:id="rId30"/>
    <p:sldId id="418" r:id="rId31"/>
    <p:sldId id="429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318" r:id="rId40"/>
  </p:sldIdLst>
  <p:sldSz cx="9144000" cy="6858000" type="screen4x3"/>
  <p:notesSz cx="6858000" cy="9144000"/>
  <p:embeddedFontLst>
    <p:embeddedFont>
      <p:font typeface="Yoon 윤고딕 520_TT" charset="-127"/>
      <p:regular r:id="rId42"/>
    </p:embeddedFont>
    <p:embeddedFont>
      <p:font typeface="HY강M" charset="-127"/>
      <p:regular r:id="rId43"/>
    </p:embeddedFont>
    <p:embeddedFont>
      <p:font typeface="HY헤드라인M" pitchFamily="18" charset="-127"/>
      <p:regular r:id="rId44"/>
    </p:embeddedFont>
    <p:embeddedFont>
      <p:font typeface="Segoe UI Black" pitchFamily="34" charset="0"/>
      <p:bold r:id="rId45"/>
      <p:boldItalic r:id="rId46"/>
    </p:embeddedFont>
    <p:embeddedFont>
      <p:font typeface="HY견고딕" pitchFamily="18" charset="-127"/>
      <p:regular r:id="rId47"/>
    </p:embeddedFont>
    <p:embeddedFont>
      <p:font typeface="HY강B" charset="-127"/>
      <p:regular r:id="rId48"/>
    </p:embeddedFont>
    <p:embeddedFont>
      <p:font typeface="맑은 고딕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3358733"/>
            <a:ext cx="823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Upcasting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3358733"/>
            <a:ext cx="823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Upcasting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6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615" y="3212976"/>
            <a:ext cx="823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상속 관계에서의 콜론초기화 활용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</TotalTime>
  <Words>814</Words>
  <Application>Microsoft Office PowerPoint</Application>
  <PresentationFormat>화면 슬라이드 쇼(4:3)</PresentationFormat>
  <Paragraphs>691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Yoon 윤고딕 520_TT</vt:lpstr>
      <vt:lpstr>HY강M</vt:lpstr>
      <vt:lpstr>HY헤드라인M</vt:lpstr>
      <vt:lpstr>Segoe UI Black</vt:lpstr>
      <vt:lpstr>HY견고딕</vt:lpstr>
      <vt:lpstr>HY강B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346</cp:revision>
  <dcterms:created xsi:type="dcterms:W3CDTF">2013-09-05T09:43:46Z</dcterms:created>
  <dcterms:modified xsi:type="dcterms:W3CDTF">2022-12-07T11:19:00Z</dcterms:modified>
</cp:coreProperties>
</file>