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04" r:id="rId2"/>
    <p:sldId id="278" r:id="rId3"/>
    <p:sldId id="279" r:id="rId4"/>
    <p:sldId id="305" r:id="rId5"/>
    <p:sldId id="390" r:id="rId6"/>
    <p:sldId id="316" r:id="rId7"/>
    <p:sldId id="375" r:id="rId8"/>
    <p:sldId id="391" r:id="rId9"/>
    <p:sldId id="392" r:id="rId10"/>
    <p:sldId id="401" r:id="rId11"/>
    <p:sldId id="373" r:id="rId12"/>
    <p:sldId id="317" r:id="rId13"/>
    <p:sldId id="379" r:id="rId14"/>
    <p:sldId id="399" r:id="rId15"/>
    <p:sldId id="402" r:id="rId16"/>
    <p:sldId id="398" r:id="rId17"/>
    <p:sldId id="400" r:id="rId18"/>
    <p:sldId id="318" r:id="rId19"/>
  </p:sldIdLst>
  <p:sldSz cx="9144000" cy="6858000" type="screen4x3"/>
  <p:notesSz cx="6858000" cy="9144000"/>
  <p:embeddedFontLst>
    <p:embeddedFont>
      <p:font typeface="Segoe UI Black" pitchFamily="34" charset="0"/>
      <p:bold r:id="rId21"/>
      <p:boldItalic r:id="rId22"/>
    </p:embeddedFont>
    <p:embeddedFont>
      <p:font typeface="HY강B" charset="-127"/>
      <p:regular r:id="rId23"/>
    </p:embeddedFont>
    <p:embeddedFont>
      <p:font typeface="Yoon 윤고딕 520_TT" charset="-127"/>
      <p:regular r:id="rId24"/>
    </p:embeddedFont>
    <p:embeddedFont>
      <p:font typeface="HY견고딕" pitchFamily="18" charset="-127"/>
      <p:regular r:id="rId25"/>
    </p:embeddedFont>
    <p:embeddedFont>
      <p:font typeface="HY헤드라인M" pitchFamily="18" charset="-127"/>
      <p:regular r:id="rId26"/>
    </p:embeddedFont>
    <p:embeddedFont>
      <p:font typeface="맑은 고딕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 = 10, </a:t>
            </a:r>
            <a:r>
              <a:rPr lang="pt-BR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Num2);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5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종업원이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일한 시간을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종업원의 총 임금을 출력하시오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8,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시급 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9160)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입력받은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수까지의 합을 구하는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수를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만드시오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숫자를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구구단을 출력하는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만드시오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81483"/>
            <a:ext cx="6751264" cy="3493700"/>
            <a:chOff x="1061096" y="1024642"/>
            <a:chExt cx="7704856" cy="349370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2474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오버로딩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217780"/>
            <a:ext cx="6401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언어에서는 함수 호출 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만으로 호출될 함수를 구분한다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이름이 같아도 매개변수의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다르면 다른 함수이다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이름을 동일하게 한 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매개변수의 종류나 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다르게 하여 인자 호출 방식에 따라 호출될 대상함수를 정하는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73207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"func1()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"func1(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5588" y="692696"/>
            <a:ext cx="73207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#define MAX 10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Add(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&lt;&lt; Num &lt;&lt; " + 1 = " &lt;&lt; (Num + 1) &lt;&lt; endl;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Add(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&lt;&lt; Num1 &lt;&lt; " + " &lt;&lt; Num2 &lt;&lt; " = " &lt;&lt; Num1 + Num2 &lt;&lt; endl;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Add(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NumArray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[],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size)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NumArray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[i];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(i != size - 1)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 + 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 = 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NumArray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[i];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sum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Add(10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Add(10,20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NumArray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[MAX] = { 10,23,41,64,22,14,75,38,66,15 };</a:t>
            </a:r>
          </a:p>
          <a:p>
            <a:r>
              <a:rPr lang="en-US" altLang="ko-KR" sz="1200" smtClean="0">
                <a:latin typeface="HY견고딕" pitchFamily="18" charset="-127"/>
                <a:ea typeface="HY견고딕" pitchFamily="18" charset="-127"/>
              </a:rPr>
              <a:t>	Add(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NumArray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MAX);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5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1640" y="1775089"/>
            <a:ext cx="73207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 = 100);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b)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인자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오버로딩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601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매개변수와 함수오버로딩의 충돌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두정수를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앞의정수에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대한 뒤의 정수 승을 구하여 반환하는 함수를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만들고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문자와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문자에서 정수만큼의 다음 문자를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승을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구할시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승에 해당하는 숫자가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보다 작으면 안됨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문자에서 해당 정수만큼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이동시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넘어갈경우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수 만큼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시작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(ex&gt; y -&gt; 3 = b)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문자열 하나일 경우 문자열을 뒤집는 함수를 만드시고 문자열이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개일경우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두 문자열을 합치는 함수를 만드시오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.(string)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숫자를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오름차순 정렬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문자를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내림차순 정렬을 하시오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(char [])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807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This</a:t>
              </a:r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This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자신을 가리키는 포인터변수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보통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맴버함수에서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접근하기 위해       사용한다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번째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라고도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692696"/>
            <a:ext cx="5832648" cy="584775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test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m_strname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(string _name)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m_strname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PrintAddress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PrintAddres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m_strname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&lt;&lt; " : " &lt;&lt; this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test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t1, t2;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t1.SetName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("t1");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t2.SetName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("t2");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"main()"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;	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"t1 : " &lt;&lt; &amp;t1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t1.PrintAddress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"main()"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"t2 : " &lt;&lt; &amp;t2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t2.PrintAddress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3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49126" y="2564904"/>
            <a:ext cx="6751264" cy="1819526"/>
            <a:chOff x="1061096" y="1024642"/>
            <a:chExt cx="7704856" cy="1393697"/>
          </a:xfrm>
        </p:grpSpPr>
        <p:sp>
          <p:nvSpPr>
            <p:cNvPr id="21" name="직사각형 20"/>
            <p:cNvSpPr/>
            <p:nvPr/>
          </p:nvSpPr>
          <p:spPr>
            <a:xfrm>
              <a:off x="1061096" y="1270864"/>
              <a:ext cx="7704856" cy="1147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0104" y="1024642"/>
              <a:ext cx="4666840" cy="447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디폴트 매개변수</a:t>
              </a:r>
              <a:endPara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90423" y="3434230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필요한 매개변수에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전달 하지 않았을 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자동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기본값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3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n = 10)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int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i = 1; i &lt;= n;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"1 ~" &lt;&lt; n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까지의 총 합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(100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8981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71381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0539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16913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69313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8471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 = 10,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 = 5);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313</Words>
  <Application>Microsoft Office PowerPoint</Application>
  <PresentationFormat>화면 슬라이드 쇼(4:3)</PresentationFormat>
  <Paragraphs>284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Arial</vt:lpstr>
      <vt:lpstr>Segoe UI Black</vt:lpstr>
      <vt:lpstr>HY강B</vt:lpstr>
      <vt:lpstr>Yoon 윤고딕 520_TT</vt:lpstr>
      <vt:lpstr>HY견고딕</vt:lpstr>
      <vt:lpstr>HY헤드라인M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294</cp:revision>
  <dcterms:created xsi:type="dcterms:W3CDTF">2013-09-05T09:43:46Z</dcterms:created>
  <dcterms:modified xsi:type="dcterms:W3CDTF">2022-07-06T05:38:23Z</dcterms:modified>
</cp:coreProperties>
</file>