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맑은 고딕" pitchFamily="50" charset="-127"/>
      <p:regular r:id="rId31"/>
      <p:bold r:id="rId32"/>
    </p:embeddedFont>
    <p:embeddedFont>
      <p:font typeface="HY강B" charset="-127"/>
      <p:regular r:id="rId33"/>
    </p:embeddedFont>
    <p:embeddedFont>
      <p:font typeface="HY헤드라인M" pitchFamily="18" charset="-127"/>
      <p:regular r:id="rId34"/>
    </p:embeddedFont>
    <p:embeddedFont>
      <p:font typeface="Yoon 윤고딕 520_TT" charset="-127"/>
      <p:regular r:id="rId35"/>
    </p:embeddedFont>
    <p:embeddedFont>
      <p:font typeface="Segoe UI Black" pitchFamily="34" charset="0"/>
      <p:bold r:id="rId36"/>
      <p:boldItalic r:id="rId37"/>
    </p:embeddedFont>
    <p:embeddedFont>
      <p:font typeface="HY견고딕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_age;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person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(&amp;p1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p1.print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p2.print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Num1,int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m_iNum1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A(int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int Num2) : m_iNum1(Num1)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delete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[]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st1, st2;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st1.Disp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st2.Disp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/>
                <a:gridCol w="2655779"/>
                <a:gridCol w="2883417"/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</a:t>
                      </a:r>
                      <a:r>
                        <a:rPr lang="ko-KR" altLang="en-US" sz="1600" dirty="0" smtClean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맴버변수의</a:t>
                      </a:r>
                      <a:r>
                        <a:rPr lang="ko-KR" altLang="en-US" sz="1600" dirty="0" smtClean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매개변수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</a:t>
                      </a:r>
                      <a:r>
                        <a:rPr lang="ko-KR" altLang="en-US" sz="1600" dirty="0" err="1" smtClean="0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/>
                <a:gridCol w="1924193"/>
                <a:gridCol w="1924193"/>
                <a:gridCol w="1924193"/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휴대폰 번호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//count = 20;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a5;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Print()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 " &lt;&lt; count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A::count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::count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a3;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a4;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a5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a5.Print();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pt1,pt2(10,20);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"pt1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Point(int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x, int y)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m_ipx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x;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m_ipy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y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fr-FR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pt[3] = { Point(3,5),Point(20,40),Point(50,80) };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812</Words>
  <Application>Microsoft Office PowerPoint</Application>
  <PresentationFormat>화면 슬라이드 쇼(4:3)</PresentationFormat>
  <Paragraphs>630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맑은 고딕</vt:lpstr>
      <vt:lpstr>HY강B</vt:lpstr>
      <vt:lpstr>HY헤드라인M</vt:lpstr>
      <vt:lpstr>Yoon 윤고딕 520_TT</vt:lpstr>
      <vt:lpstr>Segoe UI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302</cp:revision>
  <dcterms:created xsi:type="dcterms:W3CDTF">2013-09-05T09:43:46Z</dcterms:created>
  <dcterms:modified xsi:type="dcterms:W3CDTF">2022-06-09T11:18:54Z</dcterms:modified>
</cp:coreProperties>
</file>