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305" r:id="rId5"/>
    <p:sldId id="419" r:id="rId6"/>
    <p:sldId id="420" r:id="rId7"/>
    <p:sldId id="421" r:id="rId8"/>
    <p:sldId id="422" r:id="rId9"/>
    <p:sldId id="316" r:id="rId10"/>
    <p:sldId id="375" r:id="rId11"/>
    <p:sldId id="423" r:id="rId12"/>
    <p:sldId id="424" r:id="rId13"/>
    <p:sldId id="425" r:id="rId14"/>
    <p:sldId id="426" r:id="rId15"/>
    <p:sldId id="427" r:id="rId16"/>
    <p:sldId id="318" r:id="rId17"/>
  </p:sldIdLst>
  <p:sldSz cx="9144000" cy="6858000" type="screen4x3"/>
  <p:notesSz cx="6858000" cy="9144000"/>
  <p:embeddedFontLst>
    <p:embeddedFont>
      <p:font typeface="HY강B" charset="-127"/>
      <p:regular r:id="rId19"/>
    </p:embeddedFont>
    <p:embeddedFont>
      <p:font typeface="HY헤드라인M" pitchFamily="18" charset="-127"/>
      <p:regular r:id="rId20"/>
    </p:embeddedFont>
    <p:embeddedFont>
      <p:font typeface="HY견고딕" pitchFamily="18" charset="-127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HY강M" charset="-127"/>
      <p:regular r:id="rId24"/>
    </p:embeddedFont>
    <p:embeddedFont>
      <p:font typeface="Segoe UI Black" pitchFamily="34" charset="0"/>
      <p:bold r:id="rId25"/>
      <p:boldItalic r:id="rId26"/>
    </p:embeddedFont>
    <p:embeddedFont>
      <p:font typeface="Yoon 윤고딕 520_TT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50724;&#47785;(Replay)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809384"/>
            <a:ext cx="7065912" cy="3473419"/>
            <a:chOff x="1061096" y="1024642"/>
            <a:chExt cx="7704856" cy="347341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32271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레퍼런스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391931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특정한 변수의 이름에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다른 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별명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부여한다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함수에서 매개변수를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레퍼런스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받을 경우 인자의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정보처리를 진행한다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레퍼런스는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초기값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있어야 선언이 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&amp;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=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&amp; ref)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"ref = " &lt;&lt; ref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ref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“Sum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 &lt;&lt; 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 &lt;&lt; 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237198" y="3216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89598" y="3892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8756" y="287056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37198" y="3216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9598" y="3892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Sum,ref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8756" y="287056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&amp; ref)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"&amp;ref = " &lt;&lt; &amp;ref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"&amp;Sum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&amp;Sum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(Sum);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299920" y="3216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2320" y="3892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Sum,ref</a:t>
            </a:r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(100)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91478" y="287056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5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&amp; su1,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&amp; su2)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su1;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su2;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num1 = 10 , 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&lt;&lt; "num1 = " &lt;&lt; num1 &lt;&lt; ", num2 = " &lt;&lt; num2 &lt;&lt; endl;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swap(num1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&lt;&lt; "num1 = " &lt;&lt; num1 &lt;&lt; ", num2 = " &lt;&lt; num2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26509" y="219116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78909" y="28672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Num1,su1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18067" y="184494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27912" y="219824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87432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Num2,su2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9470" y="185202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14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&amp; ref)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"ref = " &lt;&lt; ref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b = 20;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b;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25;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"b = " &lt;&lt; b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"ref = " &lt;&lt; ref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44229" y="320057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96629" y="387664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a,ref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5787" y="285434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86772" y="318497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39172" y="386104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78330" y="2838747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01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14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158117"/>
            <a:ext cx="737776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레퍼런스를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사용하여 아래기능을 하는 함수를   만드시오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(main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에서만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cin,cout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사용금지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두 개의 정수를 입력 받아 큰 수를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하나의 수를 입력 받아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 ~ 100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사이의 해당     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수의 배수 합을 구하시오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~100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사이의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의배수를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모두 합산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하나의 숫자를 입력 받아 거꾸로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5446150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Namespace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래퍼런스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Typedef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119605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Namespace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1832349"/>
            <a:ext cx="665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코드영역에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이름을 부여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하여 구분하는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지역을 구분하여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올리고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중복성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제어한다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856595" y="3596902"/>
            <a:ext cx="1728192" cy="2016224"/>
            <a:chOff x="1547664" y="3645024"/>
            <a:chExt cx="1728192" cy="2016224"/>
          </a:xfrm>
        </p:grpSpPr>
        <p:sp>
          <p:nvSpPr>
            <p:cNvPr id="2" name="직사각형 1"/>
            <p:cNvSpPr/>
            <p:nvPr/>
          </p:nvSpPr>
          <p:spPr>
            <a:xfrm>
              <a:off x="1547664" y="3645024"/>
              <a:ext cx="1728192" cy="201622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_Team</a:t>
              </a:r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721558" y="407707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void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Func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21558" y="479715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224584" y="3596902"/>
            <a:ext cx="1728192" cy="2016224"/>
            <a:chOff x="1547664" y="3645024"/>
            <a:chExt cx="1728192" cy="2016224"/>
          </a:xfrm>
        </p:grpSpPr>
        <p:sp>
          <p:nvSpPr>
            <p:cNvPr id="29" name="직사각형 28"/>
            <p:cNvSpPr/>
            <p:nvPr/>
          </p:nvSpPr>
          <p:spPr>
            <a:xfrm>
              <a:off x="1547664" y="3645024"/>
              <a:ext cx="1728192" cy="201622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A_Team</a:t>
              </a:r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21558" y="407707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void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Func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721558" y="479715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namespace A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(string a)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저는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팀의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namespace B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(string a)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저는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팀의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::printf("Hello");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::printf(“Hello”);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100;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"A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B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200;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"B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A::name &lt;&lt; "Score = " &lt;&lt; A::score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B::name &lt;&lt; "Score = " &lt;&lt; B::score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100;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"A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B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200;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"B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A;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name &lt;&lt; "Score = " &lt;&lt; 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B::name &lt;&lt; "Score = " &lt;&lt; B::score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239" y="4509120"/>
            <a:ext cx="241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B;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"Global Variable\n";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Nsp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"Namespace Variable\n";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"Local Variable\n";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Nsp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4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래퍼런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스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353</Words>
  <Application>Microsoft Office PowerPoint</Application>
  <PresentationFormat>화면 슬라이드 쇼(4:3)</PresentationFormat>
  <Paragraphs>257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HY강B</vt:lpstr>
      <vt:lpstr>HY헤드라인M</vt:lpstr>
      <vt:lpstr>HY견고딕</vt:lpstr>
      <vt:lpstr>맑은 고딕</vt:lpstr>
      <vt:lpstr>HY강M</vt:lpstr>
      <vt:lpstr>Segoe UI Black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316</cp:revision>
  <dcterms:created xsi:type="dcterms:W3CDTF">2013-09-05T09:43:46Z</dcterms:created>
  <dcterms:modified xsi:type="dcterms:W3CDTF">2022-03-03T00:33:19Z</dcterms:modified>
</cp:coreProperties>
</file>