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304" r:id="rId2"/>
    <p:sldId id="278" r:id="rId3"/>
    <p:sldId id="279" r:id="rId4"/>
    <p:sldId id="395" r:id="rId5"/>
    <p:sldId id="397" r:id="rId6"/>
    <p:sldId id="347" r:id="rId7"/>
    <p:sldId id="398" r:id="rId8"/>
    <p:sldId id="400" r:id="rId9"/>
    <p:sldId id="399" r:id="rId10"/>
    <p:sldId id="405" r:id="rId11"/>
    <p:sldId id="316" r:id="rId12"/>
    <p:sldId id="320" r:id="rId13"/>
    <p:sldId id="323" r:id="rId14"/>
    <p:sldId id="401" r:id="rId15"/>
    <p:sldId id="404" r:id="rId16"/>
    <p:sldId id="407" r:id="rId17"/>
    <p:sldId id="408" r:id="rId18"/>
    <p:sldId id="409" r:id="rId19"/>
    <p:sldId id="410" r:id="rId20"/>
    <p:sldId id="324" r:id="rId21"/>
    <p:sldId id="411" r:id="rId22"/>
    <p:sldId id="412" r:id="rId23"/>
    <p:sldId id="413" r:id="rId24"/>
    <p:sldId id="414" r:id="rId25"/>
    <p:sldId id="415" r:id="rId26"/>
    <p:sldId id="317" r:id="rId27"/>
    <p:sldId id="387" r:id="rId28"/>
    <p:sldId id="388" r:id="rId29"/>
    <p:sldId id="426" r:id="rId30"/>
    <p:sldId id="391" r:id="rId31"/>
    <p:sldId id="418" r:id="rId32"/>
    <p:sldId id="419" r:id="rId33"/>
    <p:sldId id="420" r:id="rId34"/>
    <p:sldId id="421" r:id="rId35"/>
    <p:sldId id="423" r:id="rId36"/>
    <p:sldId id="422" r:id="rId37"/>
    <p:sldId id="424" r:id="rId38"/>
    <p:sldId id="425" r:id="rId39"/>
    <p:sldId id="345" r:id="rId40"/>
    <p:sldId id="43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318" r:id="rId49"/>
  </p:sldIdLst>
  <p:sldSz cx="9144000" cy="6858000" type="screen4x3"/>
  <p:notesSz cx="6858000" cy="9144000"/>
  <p:embeddedFontLst>
    <p:embeddedFont>
      <p:font typeface="HY강B" charset="-127"/>
      <p:regular r:id="rId51"/>
    </p:embeddedFont>
    <p:embeddedFont>
      <p:font typeface="HY헤드라인M" pitchFamily="18" charset="-127"/>
      <p:regular r:id="rId52"/>
    </p:embeddedFont>
    <p:embeddedFont>
      <p:font typeface="HY견고딕" pitchFamily="18" charset="-127"/>
      <p:regular r:id="rId53"/>
    </p:embeddedFont>
    <p:embeddedFont>
      <p:font typeface="Segoe UI Black" pitchFamily="34" charset="0"/>
      <p:bold r:id="rId54"/>
      <p:boldItalic r:id="rId55"/>
    </p:embeddedFont>
    <p:embeddedFont>
      <p:font typeface="맑은 고딕" pitchFamily="50" charset="-127"/>
      <p:regular r:id="rId56"/>
      <p:bold r:id="rId57"/>
    </p:embeddedFont>
    <p:embeddedFont>
      <p:font typeface="Yoon 윤고딕 520_TT" charset="-127"/>
      <p:regular r:id="rId58"/>
    </p:embeddedFont>
    <p:embeddedFont>
      <p:font typeface="HY강M" charset="-127"/>
      <p:regular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336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7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do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do ~while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692696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692696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328993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368297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422637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44350" y="6093296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4117180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0"/>
          </p:cNvCxnSpPr>
          <p:nvPr/>
        </p:nvCxnSpPr>
        <p:spPr>
          <a:xfrm>
            <a:off x="2984765" y="2996952"/>
            <a:ext cx="0" cy="3713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3201670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742739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4010389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232991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742740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246078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998701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49764" y="2418117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초기값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//</a:t>
            </a:r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 //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1; i &lt;= 10;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10; i++)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for (int Num1 = 1,Num2 = 2; Num1 &lt;= 100 &amp;&amp; Num2 &lt;= 	100; Num1 += 2, Num2 += 2)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150" y="3602340"/>
            <a:ext cx="72728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  <a:br>
              <a:rPr lang="en-US" altLang="ko-KR" sz="1200" dirty="0">
                <a:latin typeface="HY견고딕" pitchFamily="18" charset="-127"/>
                <a:ea typeface="HY견고딕" pitchFamily="18" charset="-127"/>
              </a:rPr>
            </a:b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	for (int i = 0; i &lt; 100; i++)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않는다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if 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높이를 입력 시 삼각형을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1.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2.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3.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4.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 Answer = x + y;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함수이름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</a:t>
            </a: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종속문장</a:t>
            </a: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Num1 + Num2;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Answer);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지역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avg = (float)(Num1 + Num2) / 2.0f;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Num1,Num2;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if (P1 &gt;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PLAYER1;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 if (P1 &lt;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Player1,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PLAYER1: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PLAYER2: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DRAW: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7247" y="2312368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001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&gt;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&lt;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x =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998653"/>
            <a:ext cx="7912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Num2, Num3;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1199945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오류찾기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Show(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 = 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while (Num1 &lt;=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Sum += 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("%d\n", Sum);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Sum;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&amp;Num1);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&amp;Num2);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printf("Sum : %d", Show(Num1, Num2));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while (1)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break;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else 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-= 32;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}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int i = 0, j =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1,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(TRUE)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j;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j++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1208</Words>
  <Application>Microsoft Office PowerPoint</Application>
  <PresentationFormat>화면 슬라이드 쇼(4:3)</PresentationFormat>
  <Paragraphs>928</Paragraphs>
  <Slides>48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굴림</vt:lpstr>
      <vt:lpstr>Arial</vt:lpstr>
      <vt:lpstr>HY강B</vt:lpstr>
      <vt:lpstr>HY헤드라인M</vt:lpstr>
      <vt:lpstr>HY견고딕</vt:lpstr>
      <vt:lpstr>Segoe UI Black</vt:lpstr>
      <vt:lpstr>맑은 고딕</vt:lpstr>
      <vt:lpstr>Yoon 윤고딕 520_TT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403</cp:revision>
  <dcterms:created xsi:type="dcterms:W3CDTF">2013-09-05T09:43:46Z</dcterms:created>
  <dcterms:modified xsi:type="dcterms:W3CDTF">2022-02-03T05:07:20Z</dcterms:modified>
</cp:coreProperties>
</file>