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5"/>
  </p:notesMasterIdLst>
  <p:sldIdLst>
    <p:sldId id="304" r:id="rId2"/>
    <p:sldId id="278" r:id="rId3"/>
    <p:sldId id="279" r:id="rId4"/>
    <p:sldId id="267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316" r:id="rId14"/>
    <p:sldId id="427" r:id="rId15"/>
    <p:sldId id="417" r:id="rId16"/>
    <p:sldId id="418" r:id="rId17"/>
    <p:sldId id="419" r:id="rId18"/>
    <p:sldId id="420" r:id="rId19"/>
    <p:sldId id="421" r:id="rId20"/>
    <p:sldId id="423" r:id="rId21"/>
    <p:sldId id="424" r:id="rId22"/>
    <p:sldId id="425" r:id="rId23"/>
    <p:sldId id="426" r:id="rId24"/>
    <p:sldId id="428" r:id="rId25"/>
    <p:sldId id="429" r:id="rId26"/>
    <p:sldId id="430" r:id="rId27"/>
    <p:sldId id="431" r:id="rId28"/>
    <p:sldId id="432" r:id="rId29"/>
    <p:sldId id="456" r:id="rId30"/>
    <p:sldId id="433" r:id="rId31"/>
    <p:sldId id="435" r:id="rId32"/>
    <p:sldId id="434" r:id="rId33"/>
    <p:sldId id="437" r:id="rId34"/>
    <p:sldId id="438" r:id="rId35"/>
    <p:sldId id="441" r:id="rId36"/>
    <p:sldId id="440" r:id="rId37"/>
    <p:sldId id="317" r:id="rId38"/>
    <p:sldId id="387" r:id="rId39"/>
    <p:sldId id="388" r:id="rId40"/>
    <p:sldId id="442" r:id="rId41"/>
    <p:sldId id="443" r:id="rId42"/>
    <p:sldId id="446" r:id="rId43"/>
    <p:sldId id="447" r:id="rId44"/>
    <p:sldId id="445" r:id="rId45"/>
    <p:sldId id="448" r:id="rId46"/>
    <p:sldId id="449" r:id="rId47"/>
    <p:sldId id="450" r:id="rId48"/>
    <p:sldId id="451" r:id="rId49"/>
    <p:sldId id="452" r:id="rId50"/>
    <p:sldId id="453" r:id="rId51"/>
    <p:sldId id="454" r:id="rId52"/>
    <p:sldId id="455" r:id="rId53"/>
    <p:sldId id="318" r:id="rId54"/>
  </p:sldIdLst>
  <p:sldSz cx="9144000" cy="6858000" type="screen4x3"/>
  <p:notesSz cx="6858000" cy="9144000"/>
  <p:embeddedFontLst>
    <p:embeddedFont>
      <p:font typeface="HY견고딕" pitchFamily="18" charset="-127"/>
      <p:regular r:id="rId56"/>
    </p:embeddedFont>
    <p:embeddedFont>
      <p:font typeface="Segoe UI Black" pitchFamily="34" charset="0"/>
      <p:bold r:id="rId57"/>
      <p:boldItalic r:id="rId58"/>
    </p:embeddedFont>
    <p:embeddedFont>
      <p:font typeface="맑은 고딕" pitchFamily="50" charset="-127"/>
      <p:regular r:id="rId59"/>
      <p:bold r:id="rId60"/>
    </p:embeddedFont>
    <p:embeddedFont>
      <p:font typeface="HY강M" charset="-127"/>
      <p:regular r:id="rId61"/>
    </p:embeddedFont>
    <p:embeddedFont>
      <p:font typeface="HY강B" charset="-127"/>
      <p:regular r:id="rId62"/>
    </p:embeddedFont>
    <p:embeddedFont>
      <p:font typeface="HY헤드라인M" pitchFamily="18" charset="-127"/>
      <p:regular r:id="rId63"/>
    </p:embeddedFont>
    <p:embeddedFont>
      <p:font typeface="Yoon 윤고딕 520_TT" charset="-127"/>
      <p:regular r:id="rId6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3" autoAdjust="0"/>
    <p:restoredTop sz="87212" autoAdjust="0"/>
  </p:normalViewPr>
  <p:slideViewPr>
    <p:cSldViewPr>
      <p:cViewPr>
        <p:scale>
          <a:sx n="66" d="100"/>
          <a:sy n="66" d="100"/>
        </p:scale>
        <p:origin x="-66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[5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("%c", &amp;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("%*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7577" y="1270863"/>
            <a:ext cx="7704856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#define SIZE 10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Name[SIZE];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("%s", Name);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SIZE</a:t>
            </a:r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("%c", Name[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("\n\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n%s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\n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Name);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15" name="직사각형 1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Name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26" idx="1"/>
            <a:endCxn id="15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158117"/>
            <a:ext cx="7328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배열의 길이가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형 배열을 만들고 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정수를 입력 받으시오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입력받은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 중에서 가장 큰 수와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총합계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평균을 출력하시오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90896" y="2000690"/>
            <a:ext cx="6751264" cy="2794017"/>
            <a:chOff x="1061096" y="1024642"/>
            <a:chExt cx="7704856" cy="279401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25477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게임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종류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44040" y="2610298"/>
            <a:ext cx="6408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 게임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조작했을 상황에만 게임 내부의 정보가 바뀌는 게임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보드게임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,TCG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턴제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게임 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 게임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조작을 하지 않아도 실시간으로 정보가 바뀌는 게임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ex) MMORPG,AOS,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아케이드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706991"/>
            <a:ext cx="6751264" cy="1606107"/>
            <a:chOff x="1061096" y="1024642"/>
            <a:chExt cx="7704856" cy="160610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598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1316599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차원 배열을 여러 개 묶어 만든 배열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0040" y="259751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 = {0};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551736" y="2819924"/>
            <a:ext cx="3600400" cy="504056"/>
            <a:chOff x="1475656" y="4977172"/>
            <a:chExt cx="3600400" cy="504056"/>
          </a:xfrm>
        </p:grpSpPr>
        <p:sp>
          <p:nvSpPr>
            <p:cNvPr id="43" name="직사각형 4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8466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0855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482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490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6498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30040" y="321251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[2] = 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768" y="28660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 flipV="1">
            <a:off x="6186469" y="3432482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124633" y="286609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76627" y="442810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[5][5] = {0};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59" name="직사각형 5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72" name="직사각형 7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89" name="직사각형 8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106" name="직사각형 10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409028" y="525961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[3][0] = 10;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1" name="아래쪽 화살표 120"/>
          <p:cNvSpPr/>
          <p:nvPr/>
        </p:nvSpPr>
        <p:spPr>
          <a:xfrm rot="5400000" flipV="1">
            <a:off x="3572513" y="5585377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65361" y="55790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27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" grpId="0"/>
      <p:bldP spid="14" grpId="0" animBg="1"/>
      <p:bldP spid="56" grpId="0"/>
      <p:bldP spid="57" grpId="0"/>
      <p:bldP spid="64" grpId="0"/>
      <p:bldP spid="65" grpId="0"/>
      <p:bldP spid="66" grpId="0"/>
      <p:bldP spid="67" grpId="0"/>
      <p:bldP spid="68" grpId="0"/>
      <p:bldP spid="69" grpId="0"/>
      <p:bldP spid="113" grpId="0"/>
      <p:bldP spid="114" grpId="0"/>
      <p:bldP spid="115" grpId="0"/>
      <p:bldP spid="117" grpId="0"/>
      <p:bldP spid="118" grpId="0"/>
      <p:bldP spid="120" grpId="0"/>
      <p:bldP spid="121" grpId="0" animBg="1"/>
      <p:bldP spid="122" grpId="0"/>
      <p:bldP spid="123" grpId="0"/>
      <p:bldP spid="12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][2] 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y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각 삼각형 7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449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68" grpId="0"/>
      <p:bldP spid="69" grpId="0"/>
      <p:bldP spid="70" grpId="0"/>
      <p:bldP spid="71" grpId="0"/>
      <p:bldP spid="72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82673" y="4727498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82273" y="4727498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40247" y="4848721"/>
            <a:ext cx="720448" cy="261610"/>
            <a:chOff x="6945722" y="6021288"/>
            <a:chExt cx="720448" cy="261610"/>
          </a:xfrm>
        </p:grpSpPr>
        <p:sp>
          <p:nvSpPr>
            <p:cNvPr id="2" name="TextBox 1"/>
            <p:cNvSpPr txBox="1"/>
            <p:nvPr/>
          </p:nvSpPr>
          <p:spPr>
            <a:xfrm>
              <a:off x="6945722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42897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40440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488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STAR 1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NULL 0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1,0,1,0,1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 };</a:t>
            </a:r>
          </a:p>
          <a:p>
            <a:r>
              <a:rPr lang="es-ES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s-ES" altLang="ko-KR" sz="1400" dirty="0">
                <a:latin typeface="HY견고딕" pitchFamily="18" charset="-127"/>
                <a:ea typeface="HY견고딕" pitchFamily="18" charset="-127"/>
              </a:rPr>
              <a:t>(int y = 0; y &lt; 5; y++)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0; x &lt; 5; x++)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STAR)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else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745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2254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4912" y="759273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sprintf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172" y="1316599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문자열 사이에 서식문자를 이용해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재조합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하여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새로운 문자열을 만든다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635" y="2578333"/>
            <a:ext cx="727280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[40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age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Name[10] =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"%s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님의 나이는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살 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.", Name, age);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로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안하는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이유는 변수처럼 활용하기 위해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다른 공간에서도 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사용하기위해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변수로 저장하는 것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217708" y="5033446"/>
            <a:ext cx="7476532" cy="313348"/>
            <a:chOff x="1217707" y="4771836"/>
            <a:chExt cx="9815414" cy="504056"/>
          </a:xfrm>
        </p:grpSpPr>
        <p:grpSp>
          <p:nvGrpSpPr>
            <p:cNvPr id="3" name="그룹 2"/>
            <p:cNvGrpSpPr/>
            <p:nvPr/>
          </p:nvGrpSpPr>
          <p:grpSpPr>
            <a:xfrm>
              <a:off x="1217707" y="4771836"/>
              <a:ext cx="3054653" cy="504056"/>
              <a:chOff x="1217707" y="4771836"/>
              <a:chExt cx="3054653" cy="50405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217707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23172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828638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34103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3956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45034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05049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35596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661430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96689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272360" y="4771836"/>
              <a:ext cx="3376838" cy="504056"/>
              <a:chOff x="1475656" y="4977172"/>
              <a:chExt cx="7185723" cy="5040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649198" y="4771836"/>
              <a:ext cx="3383923" cy="504056"/>
              <a:chOff x="1475656" y="4977172"/>
              <a:chExt cx="7200799" cy="504056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956376" y="4977172"/>
                <a:ext cx="720079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197630" y="534679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96443" y="5365044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각 삼각형 6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064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529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미로찾기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자유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2492896"/>
            <a:ext cx="727280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clock()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응용프로그램이 실행한 뒤 경과된 시간을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돌려주는 함수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time.h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5978" y="764704"/>
            <a:ext cx="7272808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#define SEC 1000</a:t>
            </a:r>
          </a:p>
          <a:p>
            <a:endParaRPr lang="ko-KR" altLang="en-US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= clock();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count = 1;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while(count &lt;= 3)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if(clock() -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&gt;= SEC)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count++;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= clock();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}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5978" y="844764"/>
            <a:ext cx="7272808" cy="54476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#define SEC 1000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#define MAX_COUNT 3</a:t>
            </a:r>
          </a:p>
          <a:p>
            <a:endParaRPr lang="ko-KR" altLang="en-US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= clock();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count = 0;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while(count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&lt;= MAX_COUNT)</a:t>
            </a:r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if(clock() -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&gt;= SEC)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count++;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if(count &gt; MAX_COUNT)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count = 0;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system("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else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= clock();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 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9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※clock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1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kbhit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키보드를 입력 했을 경우 참을 반환하는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16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1293" y="3029060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별이동문제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풀기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69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뽑아주는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. 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i,RNum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6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뽑는 기준을 정하는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(time(NULL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7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7099" y="1702613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(time(NULL));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2960" y="9756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코드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592023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44372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LOTTO_NUM 6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Lotto[LOTTO_NUM]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(time(NULL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(rand() % 45) + 1;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Lotto[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("%d,", Lotto[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("\b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("pause");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9057" y="220453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수의 중복이 없는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Lotto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프로그램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9057" y="3769876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UpDown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게임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4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확률조절코드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별똥별 피하기 게임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63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750760"/>
            <a:ext cx="6751264" cy="3334298"/>
            <a:chOff x="1061096" y="1024642"/>
            <a:chExt cx="7704856" cy="3334298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3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387057"/>
            <a:ext cx="64014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다른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크기는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4Byte(0x0012FF28)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*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포인터변수의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주소의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동일해야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더 세세하게 작성이 가능하다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 가지고 있는 값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739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5325" y="459757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775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015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044" y="459757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3334299"/>
            <a:chOff x="1061096" y="1024642"/>
            <a:chExt cx="7704856" cy="3334299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배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연속된 메모리 공간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 할당하여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하나의 변수로 정보를 관리하는 것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배열길이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배열의 원소는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부터 시작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35455" y="4653136"/>
            <a:ext cx="283313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Ex&gt;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Array[10];</a:t>
            </a:r>
          </a:p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    char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str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[20];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8118" y="1900903"/>
            <a:ext cx="73441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아래의 코드 결과를 코딩 없이 풀어보시오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Num1 = 10,Num2 = 20, *pNum;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15;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Num1++;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(*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)--;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("Num1 = %d,Num2 = %d,*pNum = %d", Num1, Num2, *pNum);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30192" y="268909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2592" y="336517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8125" y="234287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08129" y="38968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60529" y="45728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4421" y="355059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41069" y="26657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93469" y="33418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Num2(104)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9002" y="23195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0818" y="548680"/>
            <a:ext cx="820217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//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)  *1)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이다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*1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은 빼거나 더한 값만큼 증가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해당 </a:t>
            </a:r>
            <a:r>
              <a:rPr lang="ko-KR" altLang="en-US" sz="1100" dirty="0" err="1" smtClean="0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 크기에 따라간다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*(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arr+i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) ==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smtClean="0">
                <a:latin typeface="HY견고딕" pitchFamily="18" charset="-127"/>
                <a:ea typeface="HY견고딕" pitchFamily="18" charset="-127"/>
              </a:rPr>
              <a:t>[i]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("pCh-1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pCh+1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("Num-1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Num+1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1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5879" y="4100799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(104)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5331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0924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6164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5538" y="420543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59031" y="3450811"/>
            <a:ext cx="5779992" cy="361332"/>
            <a:chOff x="1475656" y="4977172"/>
            <a:chExt cx="7185723" cy="504056"/>
          </a:xfrm>
        </p:grpSpPr>
        <p:sp>
          <p:nvSpPr>
            <p:cNvPr id="25" name="직사각형 2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95788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5646" y="3822029"/>
            <a:ext cx="5418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808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0680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600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8586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6681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5504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327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5198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281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9336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256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5311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92222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12770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12374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32922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1769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3824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1586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12134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36187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56735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7217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9272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40723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61271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75879" y="3365170"/>
            <a:ext cx="579212" cy="656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1172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26412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08706" y="420543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45934" y="6581982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(204)</a:t>
            </a:r>
            <a:endParaRPr lang="ko-KR" altLang="en-US" sz="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9121" y="5931993"/>
            <a:ext cx="6987992" cy="571273"/>
            <a:chOff x="1957884" y="5931994"/>
            <a:chExt cx="6987992" cy="571273"/>
          </a:xfrm>
        </p:grpSpPr>
        <p:grpSp>
          <p:nvGrpSpPr>
            <p:cNvPr id="76" name="그룹 75"/>
            <p:cNvGrpSpPr/>
            <p:nvPr/>
          </p:nvGrpSpPr>
          <p:grpSpPr>
            <a:xfrm>
              <a:off x="1959031" y="5931994"/>
              <a:ext cx="5779992" cy="361332"/>
              <a:chOff x="1475656" y="4977172"/>
              <a:chExt cx="7185723" cy="504056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95788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75646" y="6303212"/>
              <a:ext cx="5418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3808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10680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1600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78586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6681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5504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4327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35198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738983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318195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769418" y="6303211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357647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677071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55865" y="5784203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56178" y="546877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93963" y="5784201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94276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76758" y="5784201"/>
            <a:ext cx="2317205" cy="719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9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1391" y="1426177"/>
            <a:ext cx="72728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배열의 동작 방식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5259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7267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275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1283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91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92755" y="3977106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551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1714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567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75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583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382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0016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0398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406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4414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5057" y="4341646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23" idx="1"/>
            <a:endCxn id="17" idx="1"/>
          </p:cNvCxnSpPr>
          <p:nvPr/>
        </p:nvCxnSpPr>
        <p:spPr>
          <a:xfrm rot="10800000">
            <a:off x="5152595" y="3239023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3250491"/>
            <a:ext cx="2993638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[5] = {10,20,30,40,50};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4455" y="554139"/>
            <a:ext cx="7478320" cy="104336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[2]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+ 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)*2))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+ 8)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-&gt; *(100 + 8) -&gt; *(108) -&gt; 30!!</a:t>
            </a: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번부터 시작하는 것도 이 원리에서 시작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번부터 시작하게 되면 시작주소에서 시작하는 것이 아닌 한 번 증가된 시점에서 시작 되게 된다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)*2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)) ==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+ 2)</a:t>
            </a:r>
          </a:p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위에서 배웠듯이 주소에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를 더하면 해당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크기만큼 곱으로 증가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즉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형이면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씩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번증가하는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형태가 된다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배열을 선언하게 되면 시작주소가 만들어지고 그 시작주소에서 위의 식대로 계산해서 메모리를 쓰는 것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그러면 굳이 선언 시 지정한 배열의 인덱스 범위를 벗어나도 굳이 오류를 낼 이유는 없지 않나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-&gt;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프로그램 실행 시 메모리주소가 무작위로 할당되는 것이 큰  램의 공간에서 임의의 지점 즉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시작주소가 랜덤으로 시작되는 것이고 주소는 선언한 변수들이 역순으로 일정한 규칙대로 주소가 만들어진다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이후는 설명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.c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배열의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898" y="2755554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배열의 이름은 해당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시작 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변수는 해당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변수에 배열의 시작주소를 넣으면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9" y="1377704"/>
            <a:ext cx="7819081" cy="2285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100" b="1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b="1" dirty="0" smtClean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ko-KR" altLang="en-US" sz="1100" b="1" dirty="0" smtClean="0">
                <a:latin typeface="HY견고딕" pitchFamily="18" charset="-127"/>
                <a:ea typeface="HY견고딕" pitchFamily="18" charset="-127"/>
              </a:rPr>
              <a:t>배열을 포인터처럼 사용한 경우</a:t>
            </a:r>
            <a:r>
              <a:rPr lang="en-US" altLang="ko-KR" sz="1100" b="1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en-US" altLang="ko-KR" sz="105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550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9558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566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574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5582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5662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672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2923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688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696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704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17964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2075502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10890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63290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8823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98" y="1348064"/>
            <a:ext cx="7819081" cy="2516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parr+i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050" b="1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b="1" dirty="0" smtClean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ko-KR" altLang="en-US" sz="1000" b="1" dirty="0" smtClean="0">
                <a:latin typeface="HY견고딕" pitchFamily="18" charset="-127"/>
                <a:ea typeface="HY견고딕" pitchFamily="18" charset="-127"/>
              </a:rPr>
              <a:t>포인터를 배열처럼 </a:t>
            </a:r>
            <a:r>
              <a:rPr lang="ko-KR" altLang="en-US" sz="1000" b="1" dirty="0">
                <a:latin typeface="HY견고딕" pitchFamily="18" charset="-127"/>
                <a:ea typeface="HY견고딕" pitchFamily="18" charset="-127"/>
              </a:rPr>
              <a:t>사용한 경우</a:t>
            </a:r>
            <a:r>
              <a:rPr lang="en-US" altLang="ko-KR" sz="1000" b="1" dirty="0">
                <a:latin typeface="HY견고딕" pitchFamily="18" charset="-127"/>
                <a:ea typeface="HY견고딕" pitchFamily="18" charset="-127"/>
              </a:rPr>
              <a:t>*</a:t>
            </a:r>
            <a:endParaRPr lang="en-US" altLang="ko-KR" sz="900" b="1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532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6540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8548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556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2564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85483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654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2744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670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678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686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7785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1445323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671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195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parr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5077" y="402592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159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683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3877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5" name="꺾인 연결선 34"/>
          <p:cNvCxnSpPr>
            <a:stCxn id="30" idx="2"/>
          </p:cNvCxnSpPr>
          <p:nvPr/>
        </p:nvCxnSpPr>
        <p:spPr>
          <a:xfrm rot="5400000" flipH="1">
            <a:off x="3350864" y="2447733"/>
            <a:ext cx="1090998" cy="4902075"/>
          </a:xfrm>
          <a:prstGeom prst="bentConnector4">
            <a:avLst>
              <a:gd name="adj1" fmla="val -31430"/>
              <a:gd name="adj2" fmla="val 10492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Num2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Num2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Sum(Num1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4051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76451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9801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7872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3622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8858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1258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4608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92679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45079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88429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9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Swap(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*Num1,int *Num2)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*Num1;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*Num2;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Num2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Swap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(&amp;Num1, &amp;Num2);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94435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6835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0185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8256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90656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006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221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65621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08971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57042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09442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2792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56494" y="162620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08894" y="230228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tmp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52244" y="127998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4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  <p:bldP spid="34" grpId="0" animBg="1"/>
      <p:bldP spid="35" grpId="0" animBg="1"/>
      <p:bldP spid="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464833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(char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&gt;= 'a' &amp;&amp; 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&lt;= 'z')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-= 32;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string[] = "string";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(string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394772" y="5181351"/>
            <a:ext cx="5040560" cy="504056"/>
            <a:chOff x="1475656" y="4977172"/>
            <a:chExt cx="5040560" cy="504056"/>
          </a:xfrm>
        </p:grpSpPr>
        <p:sp>
          <p:nvSpPr>
            <p:cNvPr id="38" name="직사각형 3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088750" y="6171461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5998" y="575262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2193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4615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6623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8631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0639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2647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91052" y="6536001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string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55" idx="1"/>
            <a:endCxn id="38" idx="1"/>
          </p:cNvCxnSpPr>
          <p:nvPr/>
        </p:nvCxnSpPr>
        <p:spPr>
          <a:xfrm rot="10800000">
            <a:off x="2394772" y="5433380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939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30185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3415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5423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7431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43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1447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02812" y="23007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55212" y="29768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76734" y="194304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8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4520" y="1133011"/>
            <a:ext cx="6751264" cy="30880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65796" y="1296342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사용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{1,2,3,4,5,6,7,8,9,10}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값 입력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초기화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[] = {1,2,3,4,5}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값 입력 후 크기 자동 지정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3" name="직사각형 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145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꺾인 연결선 55"/>
          <p:cNvCxnSpPr>
            <a:stCxn id="29" idx="1"/>
            <a:endCxn id="3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564904"/>
            <a:ext cx="7344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이전 코드를 이해한 후 문자열을 입력 받은 후 해당 문자열의 내용을 모두 대문자로 바꾸는 함수를 만드시오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하나의 숫자를 </a:t>
            </a:r>
            <a:r>
              <a:rPr lang="ko-KR" altLang="en-US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</a:t>
            </a:r>
            <a:r>
              <a:rPr lang="ko-KR" altLang="en-US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 까지의 누적합계를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임의 수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개를 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형 배열에 입력 받은 후 오름차순 정렬한 뒤에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8898" y="1547748"/>
            <a:ext cx="7344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조건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모든 문제의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에서만 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해당 함수의 매개변수는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포인터 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여야 하며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return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사용 금지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0526" y="2708920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77144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77144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77144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7714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5525233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5525233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5525233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05455" y="145060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다중포인터예제코드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2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853692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1953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1953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1953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1953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4949169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4949169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4949169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05310" y="1924717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310" y="2348880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05310" y="2780928"/>
            <a:ext cx="760724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02964" y="3212976"/>
            <a:ext cx="976748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90073" y="2348880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877641" y="2780928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70893" y="3212976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4736" y="1556601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614736" y="2683751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Num1(100)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14736" y="3244683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619672" y="4883172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Num1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75176" y="1541852"/>
            <a:ext cx="2520280" cy="586591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575176" y="2692226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[1](104)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75176" y="3814090"/>
            <a:ext cx="2520280" cy="560933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580112" y="4857514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[3]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75176" y="2124862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75176" y="3253158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60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](108)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6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[0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1;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[1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2;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3;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[3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4;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[4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5;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%d %d %d %d",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[3],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[4]);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</a:t>
            </a:r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  <a:endParaRPr lang="nn-NO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+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1;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385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8161</TotalTime>
  <Words>1728</Words>
  <Application>Microsoft Office PowerPoint</Application>
  <PresentationFormat>화면 슬라이드 쇼(4:3)</PresentationFormat>
  <Paragraphs>1183</Paragraphs>
  <Slides>53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굴림</vt:lpstr>
      <vt:lpstr>Arial</vt:lpstr>
      <vt:lpstr>HY견고딕</vt:lpstr>
      <vt:lpstr>Segoe UI Black</vt:lpstr>
      <vt:lpstr>맑은 고딕</vt:lpstr>
      <vt:lpstr>HY강M</vt:lpstr>
      <vt:lpstr>HY강B</vt:lpstr>
      <vt:lpstr>HY헤드라인M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B-05</cp:lastModifiedBy>
  <cp:revision>447</cp:revision>
  <dcterms:created xsi:type="dcterms:W3CDTF">2013-09-05T09:43:46Z</dcterms:created>
  <dcterms:modified xsi:type="dcterms:W3CDTF">2022-07-14T09:36:48Z</dcterms:modified>
</cp:coreProperties>
</file>