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80" r:id="rId11"/>
    <p:sldId id="402" r:id="rId12"/>
    <p:sldId id="316" r:id="rId13"/>
    <p:sldId id="427" r:id="rId14"/>
    <p:sldId id="464" r:id="rId15"/>
    <p:sldId id="465" r:id="rId16"/>
    <p:sldId id="418" r:id="rId17"/>
    <p:sldId id="466" r:id="rId18"/>
    <p:sldId id="467" r:id="rId19"/>
    <p:sldId id="469" r:id="rId20"/>
    <p:sldId id="470" r:id="rId21"/>
    <p:sldId id="471" r:id="rId22"/>
    <p:sldId id="472" r:id="rId23"/>
    <p:sldId id="474" r:id="rId24"/>
    <p:sldId id="473" r:id="rId25"/>
    <p:sldId id="426" r:id="rId26"/>
    <p:sldId id="317" r:id="rId27"/>
    <p:sldId id="387" r:id="rId28"/>
    <p:sldId id="388" r:id="rId29"/>
    <p:sldId id="475" r:id="rId30"/>
    <p:sldId id="442" r:id="rId31"/>
    <p:sldId id="476" r:id="rId32"/>
    <p:sldId id="477" r:id="rId33"/>
    <p:sldId id="478" r:id="rId34"/>
    <p:sldId id="479" r:id="rId35"/>
    <p:sldId id="453" r:id="rId36"/>
    <p:sldId id="318" r:id="rId37"/>
  </p:sldIdLst>
  <p:sldSz cx="9144000" cy="6858000" type="screen4x3"/>
  <p:notesSz cx="6858000" cy="9144000"/>
  <p:embeddedFontLst>
    <p:embeddedFont>
      <p:font typeface="HY견고딕" pitchFamily="18" charset="-127"/>
      <p:regular r:id="rId39"/>
    </p:embeddedFont>
    <p:embeddedFont>
      <p:font typeface="Segoe UI Black" pitchFamily="34" charset="0"/>
      <p:bold r:id="rId40"/>
      <p:boldItalic r:id="rId41"/>
    </p:embeddedFont>
    <p:embeddedFont>
      <p:font typeface="맑은 고딕" pitchFamily="50" charset="-127"/>
      <p:regular r:id="rId42"/>
      <p:bold r:id="rId43"/>
    </p:embeddedFont>
    <p:embeddedFont>
      <p:font typeface="HY강M" charset="-127"/>
      <p:regular r:id="rId44"/>
    </p:embeddedFont>
    <p:embeddedFont>
      <p:font typeface="HY강B" charset="-127"/>
      <p:regular r:id="rId45"/>
    </p:embeddedFont>
    <p:embeddedFont>
      <p:font typeface="HY헤드라인M" pitchFamily="18" charset="-127"/>
      <p:regular r:id="rId46"/>
    </p:embeddedFont>
    <p:embeddedFont>
      <p:font typeface="Yoon 윤고딕 520_TT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3" autoAdjust="0"/>
    <p:restoredTop sz="87212" autoAdjust="0"/>
  </p:normalViewPr>
  <p:slideViewPr>
    <p:cSldViewPr>
      <p:cViewPr>
        <p:scale>
          <a:sx n="50" d="100"/>
          <a:sy n="50" d="100"/>
        </p:scale>
        <p:origin x="-198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Name1[256];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Name2[256] = {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강동원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 = Name2;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Name2);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 %s\n", Name1);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("Name2 = %s\n", Name2);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Strcpy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복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사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랜덤으로 생성하는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20 ~ 24,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150~180)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0" y="336517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P1.PhonNumber);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	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619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(*P).Name == p-&gt;Name 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애로우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연산자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844</Words>
  <Application>Microsoft Office PowerPoint</Application>
  <PresentationFormat>화면 슬라이드 쇼(4:3)</PresentationFormat>
  <Paragraphs>723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Arial</vt:lpstr>
      <vt:lpstr>HY견고딕</vt:lpstr>
      <vt:lpstr>Segoe UI Black</vt:lpstr>
      <vt:lpstr>맑은 고딕</vt:lpstr>
      <vt:lpstr>HY강M</vt:lpstr>
      <vt:lpstr>HY강B</vt:lpstr>
      <vt:lpstr>HY헤드라인M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B-05</cp:lastModifiedBy>
  <cp:revision>465</cp:revision>
  <dcterms:created xsi:type="dcterms:W3CDTF">2013-09-05T09:43:46Z</dcterms:created>
  <dcterms:modified xsi:type="dcterms:W3CDTF">2022-07-14T09:52:16Z</dcterms:modified>
</cp:coreProperties>
</file>