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4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6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4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1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8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3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6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0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6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1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523CE-796F-454D-BF9F-1EFC40C93C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36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437112"/>
            <a:ext cx="7772400" cy="2088232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2(</a:t>
            </a:r>
            <a:r>
              <a:rPr lang="ko-KR" altLang="en-US" sz="1400" dirty="0" smtClean="0"/>
              <a:t>서랍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에서 퀴즈를 풀면 건전지가 나오고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그때 </a:t>
            </a:r>
            <a:r>
              <a:rPr lang="en-US" altLang="ko-KR" sz="1400" dirty="0" smtClean="0"/>
              <a:t>1(</a:t>
            </a:r>
            <a:r>
              <a:rPr lang="ko-KR" altLang="en-US" sz="1400" dirty="0" smtClean="0"/>
              <a:t>시계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가면 상호작용이 되면서 시간을 볼 수 있다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그 시간을 </a:t>
            </a:r>
            <a:r>
              <a:rPr lang="en-US" altLang="ko-KR" sz="1400" dirty="0" smtClean="0"/>
              <a:t>4(</a:t>
            </a:r>
            <a:r>
              <a:rPr lang="ko-KR" altLang="en-US" sz="1400" dirty="0" smtClean="0"/>
              <a:t>금고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대입해서 퀴즈를 풀고 </a:t>
            </a:r>
            <a:r>
              <a:rPr lang="en-US" altLang="ko-KR" sz="1400" dirty="0" smtClean="0"/>
              <a:t>5(</a:t>
            </a:r>
            <a:r>
              <a:rPr lang="ko-KR" altLang="en-US" sz="1400" dirty="0" smtClean="0"/>
              <a:t>열쇠가 있는 곳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열 수 있는 힌트와 </a:t>
            </a:r>
            <a:r>
              <a:rPr lang="en-US" altLang="ko-KR" sz="1400" dirty="0" smtClean="0"/>
              <a:t>3 </a:t>
            </a:r>
            <a:r>
              <a:rPr lang="ko-KR" altLang="en-US" sz="1400" dirty="0" smtClean="0"/>
              <a:t>을 열수 있는 도구 획득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힌트와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을 열어서 얻은 힌트로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를 열어 열쇠 획득 후 탈출</a:t>
            </a:r>
            <a:endParaRPr lang="ko-KR" altLang="en-US" sz="1400" dirty="0"/>
          </a:p>
        </p:txBody>
      </p:sp>
      <p:pic>
        <p:nvPicPr>
          <p:cNvPr id="1026" name="Picture 2" descr="C:\Users\A-08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7627"/>
            <a:ext cx="5925129" cy="379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3165550" y="3429000"/>
            <a:ext cx="107173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캐릭터</a:t>
            </a:r>
            <a:endParaRPr lang="ko-KR" altLang="en-US" sz="1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821734" y="796058"/>
            <a:ext cx="1296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열쇠가 있는 곳</a:t>
            </a:r>
            <a:endParaRPr lang="ko-KR" altLang="en-US" sz="12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80154" y="365571"/>
            <a:ext cx="1296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시계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42079" y="2890181"/>
            <a:ext cx="1296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서랍</a:t>
            </a:r>
            <a:endParaRPr lang="ko-KR" altLang="en-US" sz="12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113524" y="1524522"/>
            <a:ext cx="1296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65750" y="2314117"/>
            <a:ext cx="1296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금</a:t>
            </a:r>
            <a:r>
              <a:rPr lang="ko-KR" altLang="en-US" sz="1200" dirty="0"/>
              <a:t>고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300192" y="516409"/>
            <a:ext cx="2843808" cy="3694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그냥 상호작용 되는 오브젝트</a:t>
            </a:r>
            <a:endParaRPr lang="en-US" altLang="ko-KR" sz="1400" dirty="0"/>
          </a:p>
          <a:p>
            <a:r>
              <a:rPr lang="ko-KR" altLang="en-US" sz="1400" dirty="0" smtClean="0"/>
              <a:t>특정 물건이 있어야 상호작용 되는 오브젝트가 있다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최종적으로 열쇠를 찾아 문을 열고 나가는 것이 목적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방향키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이동 </a:t>
            </a:r>
            <a:r>
              <a:rPr lang="en-US" altLang="ko-KR" sz="1400" dirty="0" smtClean="0"/>
              <a:t>/ tab </a:t>
            </a:r>
            <a:r>
              <a:rPr lang="ko-KR" altLang="en-US" sz="1400" dirty="0" err="1" smtClean="0"/>
              <a:t>장비창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/ g : </a:t>
            </a:r>
            <a:r>
              <a:rPr lang="ko-KR" altLang="en-US" sz="1400" dirty="0" smtClean="0"/>
              <a:t>상호작용 </a:t>
            </a:r>
            <a:r>
              <a:rPr lang="en-US" altLang="ko-KR" sz="1400" dirty="0" smtClean="0"/>
              <a:t>/ esc : </a:t>
            </a:r>
            <a:r>
              <a:rPr lang="ko-KR" altLang="en-US" sz="1400" dirty="0" err="1" smtClean="0"/>
              <a:t>뒤로가기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취소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39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5436096" y="2275940"/>
            <a:ext cx="3816424" cy="2239443"/>
          </a:xfrm>
        </p:spPr>
        <p:txBody>
          <a:bodyPr>
            <a:normAutofit fontScale="90000"/>
          </a:bodyPr>
          <a:lstStyle/>
          <a:p>
            <a:r>
              <a:rPr lang="ko-KR" altLang="en-US" sz="1400" dirty="0" smtClean="0"/>
              <a:t>서랍과 상호작용 하면 나오는 이미지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잠금 화면을 풀고 숫자가 나온다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키보드로 영어 입력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다시 서랍과 상호작용하면 서랍 자물쇠 열 수 있음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키보드로 숫자 입력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건전지 획득</a:t>
            </a:r>
            <a:endParaRPr lang="ko-KR" altLang="en-US" sz="1400" dirty="0"/>
          </a:p>
        </p:txBody>
      </p:sp>
      <p:pic>
        <p:nvPicPr>
          <p:cNvPr id="2053" name="Picture 5" descr="C:\Users\A-08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28650"/>
            <a:ext cx="5035922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6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-08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10" y="1196752"/>
            <a:ext cx="5116438" cy="209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-08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43" y="264840"/>
            <a:ext cx="4401319" cy="6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4427984" y="71146"/>
            <a:ext cx="4440957" cy="1074028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서랍을 열면 건전지와 함께 나오는 것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169270" y="1127077"/>
            <a:ext cx="4440957" cy="2239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건전지를 장비한 채 시계와 상호작용 하면</a:t>
            </a:r>
            <a:endParaRPr lang="en-US" altLang="ko-KR" sz="1400" dirty="0" smtClean="0"/>
          </a:p>
          <a:p>
            <a:r>
              <a:rPr lang="ko-KR" altLang="en-US" sz="1400" dirty="0" smtClean="0"/>
              <a:t> 나오는 시간</a:t>
            </a:r>
            <a:endParaRPr lang="ko-KR" altLang="en-US" sz="1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403648" y="2721671"/>
            <a:ext cx="6588224" cy="2239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↓</a:t>
            </a:r>
            <a:endParaRPr lang="en-US" altLang="ko-KR" sz="3600" dirty="0" smtClean="0"/>
          </a:p>
          <a:p>
            <a:r>
              <a:rPr lang="ko-KR" altLang="en-US" sz="3600" dirty="0" smtClean="0"/>
              <a:t>금고 열기 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키보드로 영어 입력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200111" y="5134502"/>
            <a:ext cx="3116211" cy="114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금고를 열면 나오는 것들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9" name="Picture 3" descr="C:\Users\A-08\Desktop\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21" y="4632242"/>
            <a:ext cx="2863490" cy="168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-08\Desktop\73456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2" y="4445565"/>
            <a:ext cx="2845975" cy="205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10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55780" y="1772816"/>
            <a:ext cx="7848872" cy="1519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600" dirty="0" smtClean="0"/>
          </a:p>
          <a:p>
            <a:r>
              <a:rPr lang="ko-KR" altLang="en-US" sz="1600" dirty="0" smtClean="0"/>
              <a:t>이 힌트를 장비한 채 </a:t>
            </a:r>
            <a:r>
              <a:rPr lang="en-US" altLang="ko-KR" sz="1600" dirty="0" smtClean="0"/>
              <a:t>3(</a:t>
            </a:r>
            <a:r>
              <a:rPr lang="ko-KR" altLang="en-US" sz="1600" dirty="0" smtClean="0"/>
              <a:t>테이블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과 상호작용하면 테이블에 적힌 글자가 나온다 </a:t>
            </a:r>
            <a:endParaRPr lang="en-US" altLang="ko-KR" sz="1600" dirty="0" smtClean="0"/>
          </a:p>
        </p:txBody>
      </p:sp>
      <p:pic>
        <p:nvPicPr>
          <p:cNvPr id="3075" name="Picture 3" descr="C:\Users\A-08\Desktop\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288" y="305701"/>
            <a:ext cx="4219872" cy="168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-08\Desktop\6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99" y="2875523"/>
            <a:ext cx="6710249" cy="71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971600" y="3588905"/>
            <a:ext cx="7920880" cy="1568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↓</a:t>
            </a:r>
            <a:endParaRPr lang="en-US" altLang="ko-KR" sz="3600" dirty="0" smtClean="0"/>
          </a:p>
          <a:p>
            <a:r>
              <a:rPr lang="ko-KR" altLang="en-US" sz="3600" dirty="0" smtClean="0"/>
              <a:t>테이블 서랍 열기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키보드로 영어 입력</a:t>
            </a:r>
            <a:r>
              <a:rPr lang="en-US" altLang="ko-KR" sz="3600" dirty="0" smtClean="0"/>
              <a:t>)</a:t>
            </a:r>
          </a:p>
        </p:txBody>
      </p:sp>
      <p:pic>
        <p:nvPicPr>
          <p:cNvPr id="3077" name="Picture 5" descr="C:\Users\A-08\Desktop\1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486" y="5269097"/>
            <a:ext cx="494347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6454803" y="5035566"/>
            <a:ext cx="2448272" cy="1519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smtClean="0"/>
              <a:t>획득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60961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283968" y="1772816"/>
            <a:ext cx="4420684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600" dirty="0" smtClean="0"/>
          </a:p>
          <a:p>
            <a:r>
              <a:rPr lang="ko-KR" altLang="en-US" sz="1600" dirty="0" smtClean="0"/>
              <a:t>두 힌트를 조합해 열쇠 있는 곳 열기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-&gt; </a:t>
            </a:r>
            <a:r>
              <a:rPr lang="ko-KR" altLang="en-US" sz="1600" dirty="0" smtClean="0"/>
              <a:t>키보드로 영어 입력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-&gt; </a:t>
            </a:r>
            <a:r>
              <a:rPr lang="ko-KR" altLang="en-US" sz="1600" dirty="0" smtClean="0"/>
              <a:t>열쇠 획득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pic>
        <p:nvPicPr>
          <p:cNvPr id="3077" name="Picture 5" descr="C:\Users\A-08\Desktop\1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85" y="4221088"/>
            <a:ext cx="3743483" cy="124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-08\Desktop\73456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3589634" cy="2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98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99</Words>
  <Application>Microsoft Office PowerPoint</Application>
  <PresentationFormat>화면 슬라이드 쇼(4:3)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2(서랍)에서 퀴즈를 풀면 건전지가 나오고  그때 1(시계)에 가면 상호작용이 되면서 시간을 볼 수 있다.  그 시간을 4(금고)에 대입해서 퀴즈를 풀고 5(열쇠가 있는 곳)를 열 수 있는 힌트와 3 을 열수 있는 도구 획득  힌트와 3을 열어서 얻은 힌트로 5를 열어 열쇠 획득 후 탈출</vt:lpstr>
      <vt:lpstr>서랍과 상호작용 하면 나오는 이미지  잠금 화면을 풀고 숫자가 나온다  -&gt; 키보드로 영어 입력  -&gt; 다시 서랍과 상호작용하면 서랍 자물쇠 열 수 있음  -&gt; 키보드로 숫자 입력  -&gt; 건전지 획득</vt:lpstr>
      <vt:lpstr>서랍을 열면 건전지와 함께 나오는 것 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그냥 상호작용 되는 오브젝트, 특정 물건이 있어야 상호작용 되는 오브젝트가 있다  최종적으로 열쇠를 찾아 문을 열고 나가는 것이 목적  방향키 : 이동 / tab 장비창 / g : 상호작용 / esc : 뒤로가기, 취소</dc:title>
  <dc:creator>A-08</dc:creator>
  <cp:lastModifiedBy>A-08</cp:lastModifiedBy>
  <cp:revision>7</cp:revision>
  <dcterms:created xsi:type="dcterms:W3CDTF">2023-07-26T05:08:38Z</dcterms:created>
  <dcterms:modified xsi:type="dcterms:W3CDTF">2023-07-26T06:52:54Z</dcterms:modified>
</cp:coreProperties>
</file>