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6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9" r:id="rId12"/>
    <p:sldId id="272" r:id="rId13"/>
    <p:sldId id="267" r:id="rId14"/>
    <p:sldId id="265" r:id="rId15"/>
    <p:sldId id="266" r:id="rId16"/>
    <p:sldId id="268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E1B50-9161-43AA-9C16-A4F55CCF4225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693F-BE8D-4BB5-B580-6C6755943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CF958-AC28-49C7-8877-34343AAB56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4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1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0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9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2351-47DE-4E29-B4E8-E352D6680B2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6123-A099-409C-84CF-90AD29A12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9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8A7F-CEA4-08BD-6BB2-1B16ADE3D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464F96BD-965E-7076-4D37-23D7FBD3F42E}"/>
              </a:ext>
            </a:extLst>
          </p:cNvPr>
          <p:cNvGrpSpPr/>
          <p:nvPr/>
        </p:nvGrpSpPr>
        <p:grpSpPr>
          <a:xfrm>
            <a:off x="1546662" y="-1120339"/>
            <a:ext cx="9098677" cy="9098677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94FA147-3678-7548-EBDA-9C795A8CD4F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FC2F452-D68E-EC9C-D920-04F8B2C5F5C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DDC37224-A406-6D3A-557E-EECFB97E75CF}"/>
              </a:ext>
            </a:extLst>
          </p:cNvPr>
          <p:cNvSpPr/>
          <p:nvPr/>
        </p:nvSpPr>
        <p:spPr>
          <a:xfrm>
            <a:off x="2427179" y="-109638"/>
            <a:ext cx="7817286" cy="7807515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 sz="1200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50A14C6-87A1-1F75-3621-A06029424D10}"/>
              </a:ext>
            </a:extLst>
          </p:cNvPr>
          <p:cNvGrpSpPr/>
          <p:nvPr/>
        </p:nvGrpSpPr>
        <p:grpSpPr>
          <a:xfrm>
            <a:off x="2244921" y="-422079"/>
            <a:ext cx="7702158" cy="7702158"/>
            <a:chOff x="0" y="0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BD82227-BC34-7FDE-D5B0-1648B92F1B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F47007C-78D0-5845-D84E-678CFAB6D53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8" name="TextBox 38">
            <a:extLst>
              <a:ext uri="{FF2B5EF4-FFF2-40B4-BE49-F238E27FC236}">
                <a16:creationId xmlns:a16="http://schemas.microsoft.com/office/drawing/2014/main" id="{1EE63640-21D8-F549-E119-334425E252CC}"/>
              </a:ext>
            </a:extLst>
          </p:cNvPr>
          <p:cNvSpPr txBox="1"/>
          <p:nvPr/>
        </p:nvSpPr>
        <p:spPr>
          <a:xfrm>
            <a:off x="1" y="2540154"/>
            <a:ext cx="12191999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4"/>
              </a:lnSpc>
              <a:spcBef>
                <a:spcPct val="0"/>
              </a:spcBef>
            </a:pPr>
            <a:r>
              <a:rPr lang="en-US" sz="10667" b="1" dirty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S-PAT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2067A259-89E5-6DCD-A978-C036B075F98C}"/>
              </a:ext>
            </a:extLst>
          </p:cNvPr>
          <p:cNvSpPr txBox="1"/>
          <p:nvPr/>
        </p:nvSpPr>
        <p:spPr>
          <a:xfrm>
            <a:off x="0" y="5108866"/>
            <a:ext cx="1219200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팀장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altLang="en-US" sz="16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제동균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팀원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김민주 </a:t>
            </a:r>
            <a:r>
              <a:rPr lang="en-US" altLang="ko-KR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6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김정모</a:t>
            </a:r>
            <a:r>
              <a:rPr lang="en-US" altLang="ko-KR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정은아</a:t>
            </a:r>
            <a:r>
              <a:rPr lang="en-US" altLang="ko-KR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altLang="en-US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김은영</a:t>
            </a:r>
            <a:r>
              <a:rPr lang="en-US" altLang="ko-KR" sz="1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altLang="en-US" sz="1600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이송희</a:t>
            </a:r>
            <a:endParaRPr lang="ko-KR" altLang="en-US" sz="1600" spc="-100" dirty="0"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19A71B59-1EE0-7C04-9C0C-6B7FCDED37E9}"/>
              </a:ext>
            </a:extLst>
          </p:cNvPr>
          <p:cNvSpPr txBox="1"/>
          <p:nvPr/>
        </p:nvSpPr>
        <p:spPr>
          <a:xfrm>
            <a:off x="4380576" y="1985790"/>
            <a:ext cx="3430847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  <a:spcBef>
                <a:spcPct val="0"/>
              </a:spcBef>
            </a:pPr>
            <a:r>
              <a:rPr lang="ko-KR" altLang="en-US" sz="2133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생성형 </a:t>
            </a:r>
            <a:r>
              <a:rPr lang="en-US" altLang="ko-KR" sz="2133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AI </a:t>
            </a:r>
            <a:r>
              <a:rPr lang="ko-KR" altLang="en-US" sz="2133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특허 기술 분류 솔루션</a:t>
            </a: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id="{B887CDEC-E586-2DFC-288F-9A74CAE4DCF1}"/>
              </a:ext>
            </a:extLst>
          </p:cNvPr>
          <p:cNvSpPr txBox="1"/>
          <p:nvPr/>
        </p:nvSpPr>
        <p:spPr>
          <a:xfrm>
            <a:off x="11782920" y="5807125"/>
            <a:ext cx="295165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"/>
              </a:lnSpc>
              <a:spcBef>
                <a:spcPct val="0"/>
              </a:spcBef>
            </a:pPr>
            <a:r>
              <a:rPr lang="en-US" sz="97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id="{2067A259-89E5-6DCD-A978-C036B075F98C}"/>
              </a:ext>
            </a:extLst>
          </p:cNvPr>
          <p:cNvSpPr txBox="1"/>
          <p:nvPr/>
        </p:nvSpPr>
        <p:spPr>
          <a:xfrm>
            <a:off x="-1" y="4267294"/>
            <a:ext cx="12192000" cy="410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667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사용 </a:t>
            </a:r>
            <a:r>
              <a:rPr lang="ko-KR" altLang="en-US" sz="2667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메뉴얼</a:t>
            </a:r>
            <a:endParaRPr lang="ko-KR" altLang="en-US" sz="2667" spc="-100" dirty="0">
              <a:solidFill>
                <a:schemeClr val="tx1">
                  <a:lumMod val="85000"/>
                  <a:lumOff val="1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1561"/>
            <a:ext cx="12245267" cy="5806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4-1. Step3(</a:t>
            </a:r>
            <a:r>
              <a:rPr lang="ko-KR" altLang="en-US" dirty="0" smtClean="0"/>
              <a:t>파일 업로드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2560" y="1798320"/>
            <a:ext cx="11922760" cy="4556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79591" y="1221134"/>
            <a:ext cx="20425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업로드 데이터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1125200" y="6355079"/>
            <a:ext cx="960120" cy="407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34709" y="6519447"/>
            <a:ext cx="19704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파일 다시 선택하기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0185100" y="6389757"/>
            <a:ext cx="960120" cy="286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17398" y="6706063"/>
            <a:ext cx="14879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 시작하기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22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5258"/>
            <a:ext cx="12192000" cy="57527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Step4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25040" y="2103120"/>
            <a:ext cx="9738360" cy="420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25040" y="1764566"/>
            <a:ext cx="15600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 결과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1056618" y="1746617"/>
            <a:ext cx="906782" cy="35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71797" y="1364486"/>
            <a:ext cx="19704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엑셀 다운로드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09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>
            <a:extLst>
              <a:ext uri="{FF2B5EF4-FFF2-40B4-BE49-F238E27FC236}">
                <a16:creationId xmlns:a16="http://schemas.microsoft.com/office/drawing/2014/main" id="{1EE63640-21D8-F549-E119-334425E252CC}"/>
              </a:ext>
            </a:extLst>
          </p:cNvPr>
          <p:cNvSpPr txBox="1"/>
          <p:nvPr/>
        </p:nvSpPr>
        <p:spPr>
          <a:xfrm>
            <a:off x="1" y="2540154"/>
            <a:ext cx="12191999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4"/>
              </a:lnSpc>
              <a:spcBef>
                <a:spcPct val="0"/>
              </a:spcBef>
            </a:pPr>
            <a:r>
              <a:rPr lang="ko-KR" altLang="en-US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전문가 모드</a:t>
            </a:r>
            <a:endParaRPr lang="en-US" sz="10667" b="1" dirty="0">
              <a:solidFill>
                <a:srgbClr val="3A6AD6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3293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>
            <a:extLst>
              <a:ext uri="{FF2B5EF4-FFF2-40B4-BE49-F238E27FC236}">
                <a16:creationId xmlns:a16="http://schemas.microsoft.com/office/drawing/2014/main" id="{1EE63640-21D8-F549-E119-334425E252CC}"/>
              </a:ext>
            </a:extLst>
          </p:cNvPr>
          <p:cNvSpPr txBox="1"/>
          <p:nvPr/>
        </p:nvSpPr>
        <p:spPr>
          <a:xfrm>
            <a:off x="1" y="2540154"/>
            <a:ext cx="12191999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4"/>
              </a:lnSpc>
              <a:spcBef>
                <a:spcPct val="0"/>
              </a:spcBef>
            </a:pPr>
            <a:r>
              <a:rPr lang="en-US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Step1~3 </a:t>
            </a:r>
            <a:r>
              <a:rPr lang="ko-KR" altLang="en-US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동일</a:t>
            </a:r>
            <a:endParaRPr lang="en-US" sz="10667" b="1" dirty="0">
              <a:solidFill>
                <a:srgbClr val="3A6AD6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16540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548"/>
            <a:ext cx="12192000" cy="57624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Step4(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09800" y="2255520"/>
            <a:ext cx="9738360" cy="411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93280" y="3364766"/>
            <a:ext cx="15600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 결과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209800" y="1767841"/>
            <a:ext cx="3459480" cy="487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336980"/>
            <a:ext cx="38731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버튼을 눌러 원하는 </a:t>
            </a:r>
            <a:r>
              <a:rPr lang="en-US" altLang="ko-KR" sz="1600" dirty="0" smtClean="0"/>
              <a:t>LLM </a:t>
            </a:r>
            <a:r>
              <a:rPr lang="ko-KR" altLang="en-US" sz="1600" dirty="0" smtClean="0"/>
              <a:t>결과 확인 가능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89920" y="1642646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전문가 평가 기능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789920" y="2072640"/>
            <a:ext cx="1158240" cy="429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327685" y="3026212"/>
            <a:ext cx="17443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 : </a:t>
            </a:r>
            <a:r>
              <a:rPr lang="ko-KR" altLang="en-US" sz="1600" dirty="0" smtClean="0"/>
              <a:t>완전 부적합</a:t>
            </a:r>
            <a:endParaRPr lang="en-US" altLang="ko-KR" sz="1600" dirty="0" smtClean="0"/>
          </a:p>
          <a:p>
            <a:r>
              <a:rPr lang="en-US" altLang="ko-KR" sz="1600" dirty="0" smtClean="0"/>
              <a:t>0.5 : </a:t>
            </a:r>
            <a:r>
              <a:rPr lang="ko-KR" altLang="en-US" sz="1600" dirty="0" smtClean="0"/>
              <a:t>부분적 적합</a:t>
            </a:r>
            <a:endParaRPr lang="en-US" altLang="ko-KR" sz="1600" dirty="0" smtClean="0"/>
          </a:p>
          <a:p>
            <a:r>
              <a:rPr lang="en-US" altLang="ko-KR" sz="1600" dirty="0" smtClean="0"/>
              <a:t>1 : </a:t>
            </a:r>
            <a:r>
              <a:rPr lang="ko-KR" altLang="en-US" sz="1600" dirty="0" smtClean="0"/>
              <a:t>완전 적합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11061700" y="6400796"/>
            <a:ext cx="886460" cy="335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84202" y="6488221"/>
            <a:ext cx="35509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모든 전문가 평가가 완료되면 활성화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 flipV="1">
            <a:off x="10473689" y="6400796"/>
            <a:ext cx="604761" cy="24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66063" y="6475363"/>
            <a:ext cx="2658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전문가 평가 건너뛰기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405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69"/>
            <a:ext cx="12205330" cy="5756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Step5(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360" y="1879600"/>
            <a:ext cx="4013200" cy="518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469060"/>
            <a:ext cx="448872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버튼을 눌러 원하는 </a:t>
            </a:r>
            <a:r>
              <a:rPr lang="en-US" altLang="ko-KR" sz="1600" dirty="0" smtClean="0"/>
              <a:t>LLM </a:t>
            </a:r>
            <a:r>
              <a:rPr lang="ko-KR" altLang="en-US" sz="1600" dirty="0" smtClean="0"/>
              <a:t>성능 </a:t>
            </a:r>
            <a:r>
              <a:rPr lang="ko-KR" altLang="en-US" sz="1600" dirty="0" err="1" smtClean="0"/>
              <a:t>하이라이팅</a:t>
            </a:r>
            <a:r>
              <a:rPr lang="ko-KR" altLang="en-US" sz="1600" dirty="0" smtClean="0"/>
              <a:t> 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42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520"/>
            <a:ext cx="12224291" cy="57454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45360" y="1879600"/>
            <a:ext cx="8940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1469060"/>
            <a:ext cx="19175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Ex)GPT </a:t>
            </a:r>
            <a:r>
              <a:rPr lang="ko-KR" altLang="en-US" sz="1600" dirty="0" err="1" smtClean="0"/>
              <a:t>하이라이팅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15040" y="6508346"/>
            <a:ext cx="8940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75520" y="6079218"/>
            <a:ext cx="222048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최적의 </a:t>
            </a:r>
            <a:r>
              <a:rPr lang="en-US" altLang="ko-KR" sz="1600" dirty="0" smtClean="0"/>
              <a:t>LLM </a:t>
            </a:r>
            <a:r>
              <a:rPr lang="ko-KR" altLang="en-US" sz="1600" dirty="0" smtClean="0"/>
              <a:t>설정 버튼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62560" y="274320"/>
            <a:ext cx="34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7-1. Step5(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)-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4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72125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34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7-2. Step5(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)-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71640" y="4287520"/>
            <a:ext cx="8940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995160" y="3699292"/>
            <a:ext cx="21483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최적의 </a:t>
            </a:r>
            <a:r>
              <a:rPr lang="en-US" altLang="ko-KR" sz="1600" dirty="0" smtClean="0"/>
              <a:t>LLM </a:t>
            </a:r>
            <a:r>
              <a:rPr lang="ko-KR" altLang="en-US" sz="1600" dirty="0" smtClean="0"/>
              <a:t>적용하기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47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>
            <a:extLst>
              <a:ext uri="{FF2B5EF4-FFF2-40B4-BE49-F238E27FC236}">
                <a16:creationId xmlns:a16="http://schemas.microsoft.com/office/drawing/2014/main" id="{1EE63640-21D8-F549-E119-334425E252CC}"/>
              </a:ext>
            </a:extLst>
          </p:cNvPr>
          <p:cNvSpPr txBox="1"/>
          <p:nvPr/>
        </p:nvSpPr>
        <p:spPr>
          <a:xfrm>
            <a:off x="1" y="2540154"/>
            <a:ext cx="12191999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4"/>
              </a:lnSpc>
              <a:spcBef>
                <a:spcPct val="0"/>
              </a:spcBef>
            </a:pPr>
            <a:r>
              <a:rPr lang="ko-KR" altLang="en-US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감사합니다</a:t>
            </a:r>
            <a:r>
              <a:rPr lang="en-US" altLang="ko-KR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.</a:t>
            </a:r>
            <a:endParaRPr lang="en-US" sz="10667" b="1" dirty="0">
              <a:solidFill>
                <a:srgbClr val="3A6AD6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41989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>
            <a:extLst>
              <a:ext uri="{FF2B5EF4-FFF2-40B4-BE49-F238E27FC236}">
                <a16:creationId xmlns:a16="http://schemas.microsoft.com/office/drawing/2014/main" id="{1EE63640-21D8-F549-E119-334425E252CC}"/>
              </a:ext>
            </a:extLst>
          </p:cNvPr>
          <p:cNvSpPr txBox="1"/>
          <p:nvPr/>
        </p:nvSpPr>
        <p:spPr>
          <a:xfrm>
            <a:off x="1" y="2540154"/>
            <a:ext cx="12191999" cy="1500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4"/>
              </a:lnSpc>
              <a:spcBef>
                <a:spcPct val="0"/>
              </a:spcBef>
            </a:pPr>
            <a:r>
              <a:rPr lang="ko-KR" altLang="en-US" sz="10667" b="1" dirty="0" smtClean="0">
                <a:solidFill>
                  <a:srgbClr val="3A6AD6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  <a:sym typeface="Poppins Bold"/>
              </a:rPr>
              <a:t>사용자 모드</a:t>
            </a:r>
            <a:endParaRPr lang="en-US" sz="10667" b="1" dirty="0">
              <a:solidFill>
                <a:srgbClr val="3A6AD6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92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962"/>
            <a:ext cx="12192000" cy="5737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2560" y="2743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Step0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79040" y="3799840"/>
            <a:ext cx="3616960" cy="199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67120" y="3799840"/>
            <a:ext cx="3616960" cy="199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" y="3055620"/>
            <a:ext cx="36327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지정된 </a:t>
            </a:r>
            <a:r>
              <a:rPr lang="en-US" altLang="ko-KR" dirty="0" smtClean="0"/>
              <a:t>LLM</a:t>
            </a:r>
            <a:r>
              <a:rPr lang="ko-KR" altLang="en-US" dirty="0" smtClean="0"/>
              <a:t>으로 분류하고 싶다면</a:t>
            </a:r>
            <a:endParaRPr lang="en-US" altLang="ko-KR" dirty="0" smtClean="0"/>
          </a:p>
          <a:p>
            <a:r>
              <a:rPr lang="en-US" altLang="ko-KR" dirty="0" smtClean="0"/>
              <a:t>-&gt;  </a:t>
            </a:r>
            <a:r>
              <a:rPr lang="ko-KR" altLang="en-US" dirty="0" smtClean="0"/>
              <a:t>사용자 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02040" y="3055620"/>
            <a:ext cx="31710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여러 개 </a:t>
            </a:r>
            <a:r>
              <a:rPr lang="en-US" altLang="ko-KR" dirty="0" smtClean="0"/>
              <a:t>LLM</a:t>
            </a:r>
            <a:r>
              <a:rPr lang="ko-KR" altLang="en-US" dirty="0" smtClean="0"/>
              <a:t>으로 돌려본다면</a:t>
            </a:r>
            <a:endParaRPr lang="en-US" altLang="ko-KR" dirty="0" smtClean="0"/>
          </a:p>
          <a:p>
            <a:r>
              <a:rPr lang="en-US" altLang="ko-KR" dirty="0" smtClean="0"/>
              <a:t>-&gt;  </a:t>
            </a:r>
            <a:r>
              <a:rPr lang="ko-KR" altLang="en-US" dirty="0" smtClean="0"/>
              <a:t>전문가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79"/>
            <a:ext cx="12192000" cy="5746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Step1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980" y="6316980"/>
            <a:ext cx="177292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938607" y="6646562"/>
            <a:ext cx="27694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다시 </a:t>
            </a:r>
            <a:r>
              <a:rPr lang="en-US" altLang="ko-KR" sz="1600" dirty="0" smtClean="0"/>
              <a:t>Step0</a:t>
            </a:r>
            <a:r>
              <a:rPr lang="ko-KR" altLang="en-US" sz="1600" dirty="0" smtClean="0"/>
              <a:t>로 돌아가는 버튼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86509" y="5848653"/>
            <a:ext cx="1772920" cy="416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6131" y="5439857"/>
            <a:ext cx="148790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다크모드</a:t>
            </a:r>
            <a:r>
              <a:rPr lang="ko-KR" altLang="en-US" sz="1600" dirty="0" smtClean="0"/>
              <a:t> 지원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866899" y="3611880"/>
            <a:ext cx="502921" cy="748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66899" y="3208440"/>
            <a:ext cx="20425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사이드 바 </a:t>
            </a:r>
            <a:r>
              <a:rPr lang="ko-KR" altLang="en-US" sz="1600" dirty="0" err="1" smtClean="0"/>
              <a:t>토글</a:t>
            </a:r>
            <a:r>
              <a:rPr lang="ko-KR" altLang="en-US" sz="1600" dirty="0" smtClean="0"/>
              <a:t> 기능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2234156" y="5568593"/>
            <a:ext cx="9744484" cy="1220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29186" y="5694263"/>
            <a:ext cx="222118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프롬프트 입력</a:t>
            </a:r>
            <a:endParaRPr lang="en-US" altLang="ko-KR" sz="1600" dirty="0" smtClean="0"/>
          </a:p>
          <a:p>
            <a:r>
              <a:rPr lang="en-US" altLang="ko-KR" sz="1600" dirty="0" smtClean="0"/>
              <a:t>Enter -&gt; </a:t>
            </a:r>
            <a:r>
              <a:rPr lang="ko-KR" altLang="en-US" sz="1600" dirty="0" smtClean="0"/>
              <a:t>대화 시작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Shift+enter</a:t>
            </a:r>
            <a:r>
              <a:rPr lang="en-US" altLang="ko-KR" sz="1600" dirty="0" smtClean="0"/>
              <a:t> -&gt; </a:t>
            </a:r>
            <a:r>
              <a:rPr lang="ko-KR" altLang="en-US" sz="1600" dirty="0" err="1" smtClean="0"/>
              <a:t>줄바꿈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2385251" y="6265213"/>
            <a:ext cx="807529" cy="425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20692" y="6295693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 체계 업로드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58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7760"/>
            <a:ext cx="12177551" cy="5730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560" y="274320"/>
            <a:ext cx="363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Step1(</a:t>
            </a:r>
            <a:r>
              <a:rPr lang="ko-KR" altLang="en-US" dirty="0" smtClean="0"/>
              <a:t>프롬프트 사용했을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82739" y="5181599"/>
            <a:ext cx="947421" cy="355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033761" y="2499361"/>
            <a:ext cx="731520" cy="39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96811" y="2142209"/>
            <a:ext cx="306846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마음에 드는 분류체계 사용하기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234156" y="5568593"/>
            <a:ext cx="9744484" cy="1220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50939" y="5367923"/>
            <a:ext cx="2452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만들어진 분류체계 확인 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5419" y="6315879"/>
            <a:ext cx="314060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프롬프트를 이용해 더 추가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841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0"/>
            <a:ext cx="12215270" cy="5760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363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2-2. Step1(</a:t>
            </a:r>
            <a:r>
              <a:rPr lang="ko-KR" altLang="en-US" dirty="0" smtClean="0"/>
              <a:t>선택하기를 눌렀을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80194" y="4222811"/>
            <a:ext cx="745724" cy="355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84609" y="4578412"/>
            <a:ext cx="2392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Step2</a:t>
            </a:r>
            <a:r>
              <a:rPr lang="ko-KR" altLang="en-US" sz="1600" dirty="0" smtClean="0"/>
              <a:t>로 이동하기</a:t>
            </a:r>
            <a:endParaRPr lang="en-US" altLang="ko-KR" sz="1600" dirty="0" smtClean="0"/>
          </a:p>
          <a:p>
            <a:r>
              <a:rPr lang="en-US" altLang="ko-KR" sz="1600" dirty="0" smtClean="0"/>
              <a:t>= </a:t>
            </a:r>
            <a:r>
              <a:rPr lang="ko-KR" altLang="en-US" sz="1600" dirty="0" smtClean="0"/>
              <a:t>이 분류체계 사용하기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03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3000"/>
            <a:ext cx="12187331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29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2-3. Step1- </a:t>
            </a:r>
            <a:r>
              <a:rPr lang="ko-KR" altLang="en-US" dirty="0" smtClean="0"/>
              <a:t>파일 업로드 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76691" y="4000500"/>
            <a:ext cx="3382392" cy="73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76691" y="4731798"/>
            <a:ext cx="3382392" cy="731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81205" y="3604962"/>
            <a:ext cx="2392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Step2</a:t>
            </a:r>
            <a:r>
              <a:rPr lang="ko-KR" altLang="en-US" sz="1600" dirty="0" smtClean="0"/>
              <a:t>로 이동하기</a:t>
            </a:r>
            <a:endParaRPr lang="en-US" altLang="ko-KR" sz="1600" dirty="0" smtClean="0"/>
          </a:p>
          <a:p>
            <a:r>
              <a:rPr lang="en-US" altLang="ko-KR" sz="1600" dirty="0" smtClean="0"/>
              <a:t>= </a:t>
            </a:r>
            <a:r>
              <a:rPr lang="ko-KR" altLang="en-US" sz="1600" dirty="0" smtClean="0"/>
              <a:t>이 분류체계 사용하기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581205" y="5356605"/>
            <a:ext cx="217559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업로드된</a:t>
            </a:r>
            <a:r>
              <a:rPr lang="ko-KR" altLang="en-US" sz="1600" dirty="0" smtClean="0"/>
              <a:t> 파일과 함께</a:t>
            </a:r>
            <a:endParaRPr lang="en-US" altLang="ko-KR" sz="1600" dirty="0" smtClean="0"/>
          </a:p>
          <a:p>
            <a:r>
              <a:rPr lang="ko-KR" altLang="en-US" sz="1600" dirty="0" smtClean="0"/>
              <a:t>프롬프트를 사용하기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23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62"/>
            <a:ext cx="12143042" cy="5709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Step2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433" y="274320"/>
            <a:ext cx="2658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사이드바를</a:t>
            </a:r>
            <a:r>
              <a:rPr lang="ko-KR" altLang="en-US" sz="1600" dirty="0" smtClean="0"/>
              <a:t> 닫은 상태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6104671" y="1815277"/>
            <a:ext cx="1326276" cy="314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72847" y="1393395"/>
            <a:ext cx="18822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 추가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기능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49810" y="2500112"/>
            <a:ext cx="386798" cy="3842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965" y="1913644"/>
            <a:ext cx="13548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 선택 기능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886417" y="2496731"/>
            <a:ext cx="10676691" cy="3846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609639" y="2205188"/>
            <a:ext cx="224773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더블클릭 시 수정 기능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995948" y="1799875"/>
            <a:ext cx="955847" cy="32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04064" y="1385875"/>
            <a:ext cx="238078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분류체계 다운로드 기능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0995948" y="6440805"/>
            <a:ext cx="97126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19794" y="6407051"/>
            <a:ext cx="29746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수정이 </a:t>
            </a:r>
            <a:r>
              <a:rPr lang="ko-KR" altLang="en-US" sz="1600" dirty="0" err="1" smtClean="0"/>
              <a:t>왼료되면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Step3</a:t>
            </a:r>
            <a:r>
              <a:rPr lang="ko-KR" altLang="en-US" sz="1600" dirty="0" smtClean="0"/>
              <a:t>로 이동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7430946" y="1807575"/>
            <a:ext cx="3565001" cy="322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30946" y="1448288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정렬 및 검색기능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617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0"/>
            <a:ext cx="12127494" cy="5760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560" y="27432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Step3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11880" y="2865120"/>
            <a:ext cx="5516880" cy="2545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6233" y="2299752"/>
            <a:ext cx="33105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특허 데이터 업로드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명칭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요약 必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10709" y="4783872"/>
            <a:ext cx="261161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선택 </a:t>
            </a:r>
            <a:r>
              <a:rPr lang="en-US" altLang="ko-KR" sz="1600" dirty="0" smtClean="0"/>
              <a:t>or </a:t>
            </a:r>
            <a:r>
              <a:rPr lang="ko-KR" altLang="en-US" sz="1600" dirty="0" smtClean="0"/>
              <a:t>드래그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드랍</a:t>
            </a:r>
            <a:r>
              <a:rPr lang="ko-KR" altLang="en-US" sz="1600" dirty="0" smtClean="0"/>
              <a:t>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10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276</Words>
  <Application>Microsoft Office PowerPoint</Application>
  <PresentationFormat>와이드스크린</PresentationFormat>
  <Paragraphs>69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Poppins Bold</vt:lpstr>
      <vt:lpstr>Pretendard Black</vt:lpstr>
      <vt:lpstr>Pretendard ExtraBold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12</cp:revision>
  <dcterms:created xsi:type="dcterms:W3CDTF">2025-05-21T01:09:38Z</dcterms:created>
  <dcterms:modified xsi:type="dcterms:W3CDTF">2025-05-22T00:33:07Z</dcterms:modified>
</cp:coreProperties>
</file>