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3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0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1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7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1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619-4AB6-4B06-B271-99249D11756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86A3-3C2C-40F5-A92C-821AAF26E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FF0E22-0398-4837-8BDB-75A04F78127C}"/>
              </a:ext>
            </a:extLst>
          </p:cNvPr>
          <p:cNvSpPr txBox="1"/>
          <p:nvPr/>
        </p:nvSpPr>
        <p:spPr>
          <a:xfrm>
            <a:off x="9030300" y="6540596"/>
            <a:ext cx="2633226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FREELANCERS : Age, Exp, Major </a:t>
            </a:r>
            <a:r>
              <a:rPr lang="ko-KR" altLang="en-US" sz="1000"/>
              <a:t>수정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A19AC-537D-4727-9F1C-1B1326FB4066}"/>
              </a:ext>
            </a:extLst>
          </p:cNvPr>
          <p:cNvSpPr txBox="1"/>
          <p:nvPr/>
        </p:nvSpPr>
        <p:spPr>
          <a:xfrm>
            <a:off x="4286658" y="7342654"/>
            <a:ext cx="1541703" cy="40011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거부 사유 메시지 입력 </a:t>
            </a:r>
            <a:endParaRPr lang="en-US" altLang="ko-KR" sz="1000"/>
          </a:p>
          <a:p>
            <a:pPr algn="ctr"/>
            <a:r>
              <a:rPr lang="en-US" altLang="ko-KR" sz="1000">
                <a:sym typeface="Wingdings" panose="05000000000000000000" pitchFamily="2" charset="2"/>
              </a:rPr>
              <a:t> MESSAGE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79E9-1F8A-4AA2-B611-70A63E3B0268}"/>
              </a:ext>
            </a:extLst>
          </p:cNvPr>
          <p:cNvSpPr txBox="1"/>
          <p:nvPr/>
        </p:nvSpPr>
        <p:spPr>
          <a:xfrm>
            <a:off x="1642895" y="7445417"/>
            <a:ext cx="805029" cy="246221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삭제 </a:t>
            </a:r>
            <a:r>
              <a:rPr lang="en-US" altLang="ko-KR" sz="1000"/>
              <a:t>/ </a:t>
            </a:r>
            <a:r>
              <a:rPr lang="ko-KR" altLang="en-US" sz="1000"/>
              <a:t>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3542A-3B5D-46BC-BD5F-D89205DCAEC7}"/>
              </a:ext>
            </a:extLst>
          </p:cNvPr>
          <p:cNvSpPr txBox="1"/>
          <p:nvPr/>
        </p:nvSpPr>
        <p:spPr>
          <a:xfrm>
            <a:off x="1090116" y="8599131"/>
            <a:ext cx="1300357" cy="40011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수락 요청중인 의뢰</a:t>
            </a:r>
            <a:endParaRPr lang="en-US" altLang="ko-KR" sz="1000"/>
          </a:p>
          <a:p>
            <a:pPr algn="ctr"/>
            <a:r>
              <a:rPr lang="en-US" altLang="ko-KR" sz="1000"/>
              <a:t>(REQUEST.State == 1)</a:t>
            </a:r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055CD-793C-459B-9DD1-A10657B0C148}"/>
              </a:ext>
            </a:extLst>
          </p:cNvPr>
          <p:cNvSpPr txBox="1"/>
          <p:nvPr/>
        </p:nvSpPr>
        <p:spPr>
          <a:xfrm>
            <a:off x="2619539" y="8599131"/>
            <a:ext cx="1290739" cy="40011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진행중인 의뢰</a:t>
            </a:r>
            <a:endParaRPr lang="en-US" altLang="ko-KR" sz="1000"/>
          </a:p>
          <a:p>
            <a:pPr algn="ctr"/>
            <a:r>
              <a:rPr lang="en-US" altLang="ko-KR" sz="1000"/>
              <a:t>(REQUEST.state == 2)</a:t>
            </a:r>
            <a:endParaRPr lang="ko-KR" altLang="en-US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C5DB7-4026-4972-8329-F211039FCD60}"/>
              </a:ext>
            </a:extLst>
          </p:cNvPr>
          <p:cNvSpPr txBox="1"/>
          <p:nvPr/>
        </p:nvSpPr>
        <p:spPr>
          <a:xfrm>
            <a:off x="4142487" y="8594608"/>
            <a:ext cx="1297150" cy="40011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완료 요청이 온 의뢰</a:t>
            </a:r>
            <a:endParaRPr lang="en-US" altLang="ko-KR" sz="1000"/>
          </a:p>
          <a:p>
            <a:pPr algn="ctr"/>
            <a:r>
              <a:rPr lang="en-US" altLang="ko-KR" sz="1000"/>
              <a:t>(REQUEST.state == 3)</a:t>
            </a:r>
            <a:endParaRPr lang="ko-KR" alt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6056B-C94A-4104-BE61-04611B6BFD56}"/>
              </a:ext>
            </a:extLst>
          </p:cNvPr>
          <p:cNvSpPr txBox="1"/>
          <p:nvPr/>
        </p:nvSpPr>
        <p:spPr>
          <a:xfrm>
            <a:off x="5644996" y="8594608"/>
            <a:ext cx="1290739" cy="40011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완료된 의뢰</a:t>
            </a:r>
            <a:endParaRPr lang="en-US" altLang="ko-KR" sz="1000"/>
          </a:p>
          <a:p>
            <a:pPr algn="ctr"/>
            <a:r>
              <a:rPr lang="en-US" altLang="ko-KR" sz="1000"/>
              <a:t>(REQUEST.state == 4)</a:t>
            </a:r>
            <a:endParaRPr lang="ko-KR" alt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C5DCA-4D25-48D8-AD3D-C7F03E149BFE}"/>
              </a:ext>
            </a:extLst>
          </p:cNvPr>
          <p:cNvSpPr txBox="1"/>
          <p:nvPr/>
        </p:nvSpPr>
        <p:spPr>
          <a:xfrm>
            <a:off x="4322138" y="8167155"/>
            <a:ext cx="747320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거부</a:t>
            </a:r>
            <a:r>
              <a:rPr lang="en-US" altLang="ko-KR" sz="1000"/>
              <a:t>/</a:t>
            </a:r>
            <a:r>
              <a:rPr lang="ko-KR" altLang="en-US" sz="1000"/>
              <a:t>수락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22797C-3E4D-4092-8E46-1E07FA1A688B}"/>
              </a:ext>
            </a:extLst>
          </p:cNvPr>
          <p:cNvSpPr/>
          <p:nvPr/>
        </p:nvSpPr>
        <p:spPr>
          <a:xfrm>
            <a:off x="4385744" y="8192235"/>
            <a:ext cx="285695" cy="1967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7D39AB4-EDDA-4A8F-A39B-432CA33B9CD2}"/>
              </a:ext>
            </a:extLst>
          </p:cNvPr>
          <p:cNvSpPr/>
          <p:nvPr/>
        </p:nvSpPr>
        <p:spPr>
          <a:xfrm>
            <a:off x="4717595" y="8184573"/>
            <a:ext cx="285695" cy="1967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E1F473-EA33-4765-94D7-FE0F9846ABFF}"/>
              </a:ext>
            </a:extLst>
          </p:cNvPr>
          <p:cNvCxnSpPr>
            <a:cxnSpLocks/>
          </p:cNvCxnSpPr>
          <p:nvPr/>
        </p:nvCxnSpPr>
        <p:spPr>
          <a:xfrm flipV="1">
            <a:off x="4867822" y="7976081"/>
            <a:ext cx="0" cy="1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40F2FC-97E3-4C75-8616-2895BAAA8546}"/>
              </a:ext>
            </a:extLst>
          </p:cNvPr>
          <p:cNvSpPr txBox="1"/>
          <p:nvPr/>
        </p:nvSpPr>
        <p:spPr>
          <a:xfrm>
            <a:off x="4624151" y="7771399"/>
            <a:ext cx="1790876" cy="246221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평점 입력 </a:t>
            </a:r>
            <a:r>
              <a:rPr lang="en-US" altLang="ko-KR" sz="1000">
                <a:sym typeface="Wingdings" panose="05000000000000000000" pitchFamily="2" charset="2"/>
              </a:rPr>
              <a:t> REQUEST.Frating</a:t>
            </a:r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DBD92-F280-4860-9B8A-101CF8DB66A6}"/>
              </a:ext>
            </a:extLst>
          </p:cNvPr>
          <p:cNvSpPr txBox="1"/>
          <p:nvPr/>
        </p:nvSpPr>
        <p:spPr>
          <a:xfrm>
            <a:off x="7399327" y="8600251"/>
            <a:ext cx="1290739" cy="400110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진행중인 의뢰</a:t>
            </a:r>
            <a:endParaRPr lang="en-US" altLang="ko-KR" sz="1000"/>
          </a:p>
          <a:p>
            <a:pPr algn="ctr"/>
            <a:r>
              <a:rPr lang="en-US" altLang="ko-KR" sz="1000"/>
              <a:t>(REQUEST.state == 2)</a:t>
            </a:r>
            <a:endParaRPr lang="ko-KR" altLang="en-US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D6A1F8-A31B-4E03-A533-079064618697}"/>
              </a:ext>
            </a:extLst>
          </p:cNvPr>
          <p:cNvSpPr txBox="1"/>
          <p:nvPr/>
        </p:nvSpPr>
        <p:spPr>
          <a:xfrm>
            <a:off x="8958765" y="8600250"/>
            <a:ext cx="1553630" cy="400110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완료 요청 대기중인 의뢰</a:t>
            </a:r>
            <a:endParaRPr lang="en-US" altLang="ko-KR" sz="1000"/>
          </a:p>
          <a:p>
            <a:pPr algn="ctr"/>
            <a:r>
              <a:rPr lang="en-US" altLang="ko-KR" sz="1000"/>
              <a:t>(REQUEST.state == 3)</a:t>
            </a:r>
            <a:endParaRPr lang="ko-KR" alt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FA46D-29CF-491D-BC34-65778E2DC64B}"/>
              </a:ext>
            </a:extLst>
          </p:cNvPr>
          <p:cNvSpPr txBox="1"/>
          <p:nvPr/>
        </p:nvSpPr>
        <p:spPr>
          <a:xfrm>
            <a:off x="10605089" y="8600250"/>
            <a:ext cx="1290739" cy="400110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완료 승인된 의뢰</a:t>
            </a:r>
            <a:endParaRPr lang="en-US" altLang="ko-KR" sz="1000"/>
          </a:p>
          <a:p>
            <a:pPr algn="ctr"/>
            <a:r>
              <a:rPr lang="en-US" altLang="ko-KR" sz="1000"/>
              <a:t>(REQUEST.state == 4)</a:t>
            </a:r>
            <a:endParaRPr lang="ko-KR" altLang="en-US" sz="10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594750-675E-4255-BE99-2BBDCED737A8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4695798" y="8413376"/>
            <a:ext cx="1" cy="22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FDEDCAD-7A68-4019-BC10-E489C7B442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4791062" y="8994718"/>
            <a:ext cx="4017582" cy="352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38760EA-E782-44FF-849C-81E2D8465A77}"/>
              </a:ext>
            </a:extLst>
          </p:cNvPr>
          <p:cNvCxnSpPr>
            <a:cxnSpLocks/>
            <a:stCxn id="7" idx="0"/>
            <a:endCxn id="12" idx="0"/>
          </p:cNvCxnSpPr>
          <p:nvPr/>
        </p:nvCxnSpPr>
        <p:spPr>
          <a:xfrm rot="16200000" flipH="1" flipV="1">
            <a:off x="3532971" y="7074591"/>
            <a:ext cx="1256477" cy="1792601"/>
          </a:xfrm>
          <a:prstGeom prst="bentConnector3">
            <a:avLst>
              <a:gd name="adj1" fmla="val -18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BC0072-2D88-414A-A8BD-ABAB955079BC}"/>
              </a:ext>
            </a:extLst>
          </p:cNvPr>
          <p:cNvSpPr/>
          <p:nvPr/>
        </p:nvSpPr>
        <p:spPr>
          <a:xfrm>
            <a:off x="696141" y="7209188"/>
            <a:ext cx="11567885" cy="232683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58C80A08-89A4-4BDD-948C-9868CCE54B86}"/>
              </a:ext>
            </a:extLst>
          </p:cNvPr>
          <p:cNvSpPr/>
          <p:nvPr/>
        </p:nvSpPr>
        <p:spPr>
          <a:xfrm>
            <a:off x="869876" y="7071662"/>
            <a:ext cx="787801" cy="23093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의뢰 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6AB43E-F303-41F6-BCF2-B0EF64715143}"/>
              </a:ext>
            </a:extLst>
          </p:cNvPr>
          <p:cNvSpPr/>
          <p:nvPr/>
        </p:nvSpPr>
        <p:spPr>
          <a:xfrm>
            <a:off x="696141" y="6353971"/>
            <a:ext cx="11567885" cy="64318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99B2E01E-3233-44D7-AE04-8F5A0E5BECF1}"/>
              </a:ext>
            </a:extLst>
          </p:cNvPr>
          <p:cNvSpPr/>
          <p:nvPr/>
        </p:nvSpPr>
        <p:spPr>
          <a:xfrm>
            <a:off x="869876" y="6231740"/>
            <a:ext cx="1379374" cy="24226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정보 조회 및 수정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E28B54-EC2F-43E0-BCC5-FE8891D2990E}"/>
              </a:ext>
            </a:extLst>
          </p:cNvPr>
          <p:cNvSpPr/>
          <p:nvPr/>
        </p:nvSpPr>
        <p:spPr>
          <a:xfrm>
            <a:off x="7713173" y="9775799"/>
            <a:ext cx="4776913" cy="66248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CA75917B-872B-4713-A57C-8C0AFAA5F7D7}"/>
              </a:ext>
            </a:extLst>
          </p:cNvPr>
          <p:cNvSpPr/>
          <p:nvPr/>
        </p:nvSpPr>
        <p:spPr>
          <a:xfrm>
            <a:off x="7972778" y="9653569"/>
            <a:ext cx="1933650" cy="23093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포트폴리오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75D2F74-C13B-4F57-8763-0A4AF6333CDD}"/>
              </a:ext>
            </a:extLst>
          </p:cNvPr>
          <p:cNvCxnSpPr>
            <a:cxnSpLocks/>
          </p:cNvCxnSpPr>
          <p:nvPr/>
        </p:nvCxnSpPr>
        <p:spPr>
          <a:xfrm>
            <a:off x="7248967" y="3586205"/>
            <a:ext cx="0" cy="89042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D2F822-B37C-49EF-9476-3864EDD208FD}"/>
              </a:ext>
            </a:extLst>
          </p:cNvPr>
          <p:cNvSpPr/>
          <p:nvPr/>
        </p:nvSpPr>
        <p:spPr>
          <a:xfrm>
            <a:off x="480077" y="6001198"/>
            <a:ext cx="12409900" cy="618951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BEC118B8-10A4-4989-AE92-AB4695B43D19}"/>
              </a:ext>
            </a:extLst>
          </p:cNvPr>
          <p:cNvSpPr/>
          <p:nvPr/>
        </p:nvSpPr>
        <p:spPr>
          <a:xfrm>
            <a:off x="634097" y="5866781"/>
            <a:ext cx="1156360" cy="23093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39ED875-9D44-45F3-BCFA-2C4B1F429C49}"/>
              </a:ext>
            </a:extLst>
          </p:cNvPr>
          <p:cNvSpPr/>
          <p:nvPr/>
        </p:nvSpPr>
        <p:spPr>
          <a:xfrm>
            <a:off x="7713174" y="4476271"/>
            <a:ext cx="4168748" cy="1160647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700CADB7-65B9-4284-9888-103671DDC92F}"/>
              </a:ext>
            </a:extLst>
          </p:cNvPr>
          <p:cNvSpPr/>
          <p:nvPr/>
        </p:nvSpPr>
        <p:spPr>
          <a:xfrm>
            <a:off x="7914249" y="4400299"/>
            <a:ext cx="1156360" cy="23093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의뢰 목록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F9360-0670-4A24-9C86-FD7444622648}"/>
              </a:ext>
            </a:extLst>
          </p:cNvPr>
          <p:cNvSpPr txBox="1"/>
          <p:nvPr/>
        </p:nvSpPr>
        <p:spPr>
          <a:xfrm>
            <a:off x="8365469" y="9972723"/>
            <a:ext cx="1396536" cy="400110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외부 포트폴리오 수정</a:t>
            </a:r>
            <a:endParaRPr lang="en-US" altLang="ko-KR" sz="1000"/>
          </a:p>
          <a:p>
            <a:pPr algn="ctr"/>
            <a:r>
              <a:rPr lang="en-US" altLang="ko-KR" sz="1000"/>
              <a:t>(PORTFOLIO.clss == ‘E’)</a:t>
            </a:r>
            <a:endParaRPr lang="ko-KR" altLang="en-US" sz="1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465921-B9F2-43F0-B57E-067C3C76E788}"/>
              </a:ext>
            </a:extLst>
          </p:cNvPr>
          <p:cNvSpPr txBox="1"/>
          <p:nvPr/>
        </p:nvSpPr>
        <p:spPr>
          <a:xfrm>
            <a:off x="10400928" y="9972723"/>
            <a:ext cx="1417375" cy="400110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내부 포트폴리오 조회</a:t>
            </a:r>
            <a:endParaRPr lang="en-US" altLang="ko-KR" sz="1000"/>
          </a:p>
          <a:p>
            <a:pPr algn="ctr"/>
            <a:r>
              <a:rPr lang="en-US" altLang="ko-KR" sz="1000"/>
              <a:t>(PORTFOLIO.class == ‘I’)</a:t>
            </a:r>
            <a:endParaRPr lang="ko-KR" altLang="en-US" sz="10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CA1B944-7251-477B-83E7-BC53FC999A80}"/>
              </a:ext>
            </a:extLst>
          </p:cNvPr>
          <p:cNvCxnSpPr>
            <a:cxnSpLocks/>
          </p:cNvCxnSpPr>
          <p:nvPr/>
        </p:nvCxnSpPr>
        <p:spPr>
          <a:xfrm flipV="1">
            <a:off x="11752929" y="8268384"/>
            <a:ext cx="0" cy="33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9F4C78-AAE5-474A-9C58-8C22F4AF55A8}"/>
              </a:ext>
            </a:extLst>
          </p:cNvPr>
          <p:cNvSpPr txBox="1"/>
          <p:nvPr/>
        </p:nvSpPr>
        <p:spPr>
          <a:xfrm>
            <a:off x="10304136" y="8017675"/>
            <a:ext cx="1800494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평점 입력 </a:t>
            </a:r>
            <a:r>
              <a:rPr lang="en-US" altLang="ko-KR" sz="1000">
                <a:sym typeface="Wingdings" panose="05000000000000000000" pitchFamily="2" charset="2"/>
              </a:rPr>
              <a:t> REQUEST.Crating</a:t>
            </a:r>
            <a:endParaRPr lang="ko-KR" alt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2CB2A-7A70-4CE3-A089-C2DD4B18EC70}"/>
              </a:ext>
            </a:extLst>
          </p:cNvPr>
          <p:cNvSpPr txBox="1"/>
          <p:nvPr/>
        </p:nvSpPr>
        <p:spPr>
          <a:xfrm>
            <a:off x="6068462" y="6694911"/>
            <a:ext cx="2401619" cy="246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USERS : Pw, Name, Phone_num </a:t>
            </a:r>
            <a:r>
              <a:rPr lang="ko-KR" altLang="en-US" sz="1000"/>
              <a:t>수정 가능</a:t>
            </a:r>
            <a:endParaRPr lang="en-US" altLang="ko-KR" sz="100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54907EC-39D8-4518-B76E-E4B814A2E7AB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>
            <a:off x="4286658" y="7542710"/>
            <a:ext cx="35480" cy="747557"/>
          </a:xfrm>
          <a:prstGeom prst="bentConnector3">
            <a:avLst>
              <a:gd name="adj1" fmla="val 744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9ECC28E4-B60A-4586-AF6B-1835E77AD4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0431" y="8142527"/>
            <a:ext cx="52101" cy="1663568"/>
          </a:xfrm>
          <a:prstGeom prst="bentConnector4">
            <a:avLst>
              <a:gd name="adj1" fmla="val -438763"/>
              <a:gd name="adj2" fmla="val 100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5A3AB05-C13B-4621-8E9A-6065DC0C4AC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1250459" y="9000360"/>
            <a:ext cx="0" cy="9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FA5A66A-1A3C-477B-890C-EEC772F6D45F}"/>
              </a:ext>
            </a:extLst>
          </p:cNvPr>
          <p:cNvSpPr txBox="1"/>
          <p:nvPr/>
        </p:nvSpPr>
        <p:spPr>
          <a:xfrm>
            <a:off x="7966366" y="5312932"/>
            <a:ext cx="1011816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의뢰 수락 요청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CC42B9A-AEA4-4A71-B309-B73479F565C5}"/>
              </a:ext>
            </a:extLst>
          </p:cNvPr>
          <p:cNvCxnSpPr>
            <a:stCxn id="19" idx="3"/>
          </p:cNvCxnSpPr>
          <p:nvPr/>
        </p:nvCxnSpPr>
        <p:spPr>
          <a:xfrm flipV="1">
            <a:off x="6415027" y="7875803"/>
            <a:ext cx="3071555" cy="1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ABBD0B9-F980-43C7-A835-8F5762896C15}"/>
              </a:ext>
            </a:extLst>
          </p:cNvPr>
          <p:cNvCxnSpPr>
            <a:cxnSpLocks/>
          </p:cNvCxnSpPr>
          <p:nvPr/>
        </p:nvCxnSpPr>
        <p:spPr>
          <a:xfrm>
            <a:off x="9486582" y="7871165"/>
            <a:ext cx="0" cy="48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C5018CF-696A-46ED-9192-2216A1F135D2}"/>
              </a:ext>
            </a:extLst>
          </p:cNvPr>
          <p:cNvCxnSpPr/>
          <p:nvPr/>
        </p:nvCxnSpPr>
        <p:spPr>
          <a:xfrm>
            <a:off x="9486582" y="8359682"/>
            <a:ext cx="1623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C3E609E-C123-4977-93E8-AA420F6FFF84}"/>
              </a:ext>
            </a:extLst>
          </p:cNvPr>
          <p:cNvCxnSpPr/>
          <p:nvPr/>
        </p:nvCxnSpPr>
        <p:spPr>
          <a:xfrm>
            <a:off x="11109615" y="8357945"/>
            <a:ext cx="0" cy="24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9B39D06-A4B2-4E48-9126-A03698548341}"/>
              </a:ext>
            </a:extLst>
          </p:cNvPr>
          <p:cNvSpPr txBox="1"/>
          <p:nvPr/>
        </p:nvSpPr>
        <p:spPr>
          <a:xfrm>
            <a:off x="1102539" y="7871165"/>
            <a:ext cx="1553630" cy="40011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구인 대기중인 의뢰 목록</a:t>
            </a:r>
            <a:endParaRPr lang="en-US" altLang="ko-KR" sz="1000"/>
          </a:p>
          <a:p>
            <a:pPr algn="ctr"/>
            <a:r>
              <a:rPr lang="en-US" altLang="ko-KR" sz="1000"/>
              <a:t>(REQUEST.State == 0)</a:t>
            </a:r>
            <a:endParaRPr lang="ko-KR" altLang="en-US" sz="10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0A544A2-AC77-4CC6-95B1-4E2A381797E4}"/>
              </a:ext>
            </a:extLst>
          </p:cNvPr>
          <p:cNvSpPr txBox="1"/>
          <p:nvPr/>
        </p:nvSpPr>
        <p:spPr>
          <a:xfrm>
            <a:off x="10321267" y="7480218"/>
            <a:ext cx="1290739" cy="400110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수락 요청중인 의뢰</a:t>
            </a:r>
            <a:endParaRPr lang="en-US" altLang="ko-KR" sz="1000"/>
          </a:p>
          <a:p>
            <a:pPr algn="ctr"/>
            <a:r>
              <a:rPr lang="en-US" altLang="ko-KR" sz="1000"/>
              <a:t>(REQUEST.state == 1)</a:t>
            </a:r>
            <a:endParaRPr lang="ko-KR" altLang="en-US" sz="10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E4A57AB-02AD-4C4E-B8D1-DC67AFBC500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390473" y="8799186"/>
            <a:ext cx="22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C1A40B-F1CB-4C76-96E0-3BB0143F0888}"/>
              </a:ext>
            </a:extLst>
          </p:cNvPr>
          <p:cNvSpPr txBox="1"/>
          <p:nvPr/>
        </p:nvSpPr>
        <p:spPr>
          <a:xfrm>
            <a:off x="2148917" y="8374694"/>
            <a:ext cx="726481" cy="246221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요청 수락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88E88C1A-341A-48BC-9D0F-FFA3023DA5B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5465445" y="8071763"/>
            <a:ext cx="587647" cy="479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32B96D5-C8CF-45FE-A0CF-55D63352C5C7}"/>
              </a:ext>
            </a:extLst>
          </p:cNvPr>
          <p:cNvSpPr txBox="1"/>
          <p:nvPr/>
        </p:nvSpPr>
        <p:spPr>
          <a:xfrm>
            <a:off x="7954274" y="4792438"/>
            <a:ext cx="1553630" cy="400110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구인 대기중인 의뢰</a:t>
            </a:r>
            <a:r>
              <a:rPr lang="en-US" altLang="ko-KR" sz="1000"/>
              <a:t> </a:t>
            </a:r>
            <a:r>
              <a:rPr lang="ko-KR" altLang="en-US" sz="1000"/>
              <a:t>목록</a:t>
            </a:r>
            <a:endParaRPr lang="en-US" altLang="ko-KR" sz="1000"/>
          </a:p>
          <a:p>
            <a:pPr algn="ctr"/>
            <a:r>
              <a:rPr lang="en-US" altLang="ko-KR" sz="1000"/>
              <a:t>(REQUEST.State == 0)</a:t>
            </a:r>
            <a:endParaRPr lang="ko-KR" altLang="en-US" sz="1000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FB3C6585-B4B8-47CF-8F02-196ADC98C76A}"/>
              </a:ext>
            </a:extLst>
          </p:cNvPr>
          <p:cNvCxnSpPr>
            <a:cxnSpLocks/>
          </p:cNvCxnSpPr>
          <p:nvPr/>
        </p:nvCxnSpPr>
        <p:spPr>
          <a:xfrm flipH="1" flipV="1">
            <a:off x="2004710" y="7644340"/>
            <a:ext cx="12449" cy="2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2322CF6-8F49-4E46-B84B-FFC03D58F8DA}"/>
              </a:ext>
            </a:extLst>
          </p:cNvPr>
          <p:cNvSpPr/>
          <p:nvPr/>
        </p:nvSpPr>
        <p:spPr>
          <a:xfrm>
            <a:off x="480664" y="4476271"/>
            <a:ext cx="6119236" cy="116064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1" name="순서도: 대체 처리 170">
            <a:extLst>
              <a:ext uri="{FF2B5EF4-FFF2-40B4-BE49-F238E27FC236}">
                <a16:creationId xmlns:a16="http://schemas.microsoft.com/office/drawing/2014/main" id="{ED898657-B817-4134-A298-6FDF277AD82D}"/>
              </a:ext>
            </a:extLst>
          </p:cNvPr>
          <p:cNvSpPr/>
          <p:nvPr/>
        </p:nvSpPr>
        <p:spPr>
          <a:xfrm>
            <a:off x="681739" y="4400299"/>
            <a:ext cx="1156360" cy="230937"/>
          </a:xfrm>
          <a:prstGeom prst="flowChartAlternate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의뢰 작성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426C65C-CEDE-49D1-BD34-7CA62ACC83F6}"/>
              </a:ext>
            </a:extLst>
          </p:cNvPr>
          <p:cNvSpPr/>
          <p:nvPr/>
        </p:nvSpPr>
        <p:spPr>
          <a:xfrm>
            <a:off x="6311693" y="2452871"/>
            <a:ext cx="1976503" cy="113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AE8BF75-608F-47C8-9320-A0D980CBE425}"/>
              </a:ext>
            </a:extLst>
          </p:cNvPr>
          <p:cNvSpPr/>
          <p:nvPr/>
        </p:nvSpPr>
        <p:spPr>
          <a:xfrm>
            <a:off x="6599900" y="2645178"/>
            <a:ext cx="1320139" cy="316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CEB2FC5-59BC-4A9B-A757-6A4D24233C78}"/>
              </a:ext>
            </a:extLst>
          </p:cNvPr>
          <p:cNvSpPr txBox="1"/>
          <p:nvPr/>
        </p:nvSpPr>
        <p:spPr>
          <a:xfrm>
            <a:off x="6484476" y="3164980"/>
            <a:ext cx="1566454" cy="4001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USERS: Id, Pw</a:t>
            </a:r>
            <a:r>
              <a:rPr lang="ko-KR" altLang="en-US" sz="1000"/>
              <a:t>가 일치하는</a:t>
            </a:r>
            <a:endParaRPr lang="en-US" altLang="ko-KR" sz="1000"/>
          </a:p>
          <a:p>
            <a:pPr algn="ctr"/>
            <a:r>
              <a:rPr lang="ko-KR" altLang="en-US" sz="1000"/>
              <a:t>튜플 </a:t>
            </a:r>
            <a:r>
              <a:rPr lang="ko-KR" altLang="en-US" sz="1000" dirty="0"/>
              <a:t>찾기</a:t>
            </a:r>
            <a:endParaRPr lang="en-US" altLang="ko-KR" sz="1000" dirty="0"/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09051826-F66D-4951-812E-1FA09A0F8918}"/>
              </a:ext>
            </a:extLst>
          </p:cNvPr>
          <p:cNvCxnSpPr>
            <a:cxnSpLocks/>
            <a:stCxn id="218" idx="2"/>
          </p:cNvCxnSpPr>
          <p:nvPr/>
        </p:nvCxnSpPr>
        <p:spPr>
          <a:xfrm>
            <a:off x="7259970" y="2961367"/>
            <a:ext cx="0" cy="1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79E660C5-480B-4CC7-85BD-51D5C6DD18ED}"/>
              </a:ext>
            </a:extLst>
          </p:cNvPr>
          <p:cNvSpPr txBox="1"/>
          <p:nvPr/>
        </p:nvSpPr>
        <p:spPr>
          <a:xfrm>
            <a:off x="9612569" y="395336"/>
            <a:ext cx="1580881" cy="246221"/>
          </a:xfrm>
          <a:prstGeom prst="rect">
            <a:avLst/>
          </a:prstGeom>
          <a:noFill/>
          <a:ln w="12700">
            <a:solidFill>
              <a:srgbClr val="F8349B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관리자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Is_admin</a:t>
            </a:r>
            <a:r>
              <a:rPr lang="en-US" altLang="ko-KR" sz="1000" dirty="0"/>
              <a:t> == TRUE)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52A37AB-7FFB-46C7-9CBC-86692B1E16E0}"/>
              </a:ext>
            </a:extLst>
          </p:cNvPr>
          <p:cNvSpPr txBox="1"/>
          <p:nvPr/>
        </p:nvSpPr>
        <p:spPr>
          <a:xfrm>
            <a:off x="7713173" y="3890143"/>
            <a:ext cx="1849602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000"/>
              <a:t>프리랜서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User_type</a:t>
            </a:r>
            <a:r>
              <a:rPr lang="en-US" altLang="ko-KR" sz="1000" dirty="0"/>
              <a:t> == ‘</a:t>
            </a:r>
            <a:r>
              <a:rPr lang="en-US" altLang="ko-KR" sz="1000"/>
              <a:t>f’)</a:t>
            </a:r>
            <a:endParaRPr lang="en-US" altLang="ko-KR" sz="10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4014D91-9F50-467B-8667-D426B7FB51E7}"/>
              </a:ext>
            </a:extLst>
          </p:cNvPr>
          <p:cNvSpPr/>
          <p:nvPr/>
        </p:nvSpPr>
        <p:spPr>
          <a:xfrm>
            <a:off x="9893202" y="1362124"/>
            <a:ext cx="1246047" cy="316188"/>
          </a:xfrm>
          <a:prstGeom prst="rect">
            <a:avLst/>
          </a:prstGeom>
          <a:noFill/>
          <a:ln>
            <a:solidFill>
              <a:srgbClr val="F834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일반 사용자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계정 정보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43088CD-2007-4948-9080-6A5069B1A7D6}"/>
              </a:ext>
            </a:extLst>
          </p:cNvPr>
          <p:cNvSpPr/>
          <p:nvPr/>
        </p:nvSpPr>
        <p:spPr>
          <a:xfrm>
            <a:off x="9893202" y="1780471"/>
            <a:ext cx="1246047" cy="316188"/>
          </a:xfrm>
          <a:prstGeom prst="rect">
            <a:avLst/>
          </a:prstGeom>
          <a:noFill/>
          <a:ln>
            <a:solidFill>
              <a:srgbClr val="F834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의뢰 목록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6BEF899-0956-4431-9870-13480F33023A}"/>
              </a:ext>
            </a:extLst>
          </p:cNvPr>
          <p:cNvSpPr/>
          <p:nvPr/>
        </p:nvSpPr>
        <p:spPr>
          <a:xfrm>
            <a:off x="9893202" y="2194804"/>
            <a:ext cx="1246047" cy="316188"/>
          </a:xfrm>
          <a:prstGeom prst="rect">
            <a:avLst/>
          </a:prstGeom>
          <a:noFill/>
          <a:ln>
            <a:solidFill>
              <a:srgbClr val="F834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팀 목록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D57B747-D593-46B9-B91E-5DD61C3A0683}"/>
              </a:ext>
            </a:extLst>
          </p:cNvPr>
          <p:cNvSpPr/>
          <p:nvPr/>
        </p:nvSpPr>
        <p:spPr>
          <a:xfrm>
            <a:off x="9893202" y="2604930"/>
            <a:ext cx="1246047" cy="316188"/>
          </a:xfrm>
          <a:prstGeom prst="rect">
            <a:avLst/>
          </a:prstGeom>
          <a:noFill/>
          <a:ln>
            <a:solidFill>
              <a:srgbClr val="F834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거부된 의뢰 목록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D82ABDB-2CD8-498B-A428-EBBA6AC0E4E4}"/>
              </a:ext>
            </a:extLst>
          </p:cNvPr>
          <p:cNvSpPr txBox="1"/>
          <p:nvPr/>
        </p:nvSpPr>
        <p:spPr>
          <a:xfrm>
            <a:off x="11561206" y="999338"/>
            <a:ext cx="1989647" cy="553998"/>
          </a:xfrm>
          <a:prstGeom prst="rect">
            <a:avLst/>
          </a:prstGeom>
          <a:noFill/>
          <a:ln w="12700">
            <a:solidFill>
              <a:srgbClr val="F8349B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USERS: Id, Pw </a:t>
            </a:r>
            <a:r>
              <a:rPr lang="ko-KR" altLang="en-US" sz="1000" dirty="0"/>
              <a:t>제외 수정 가능</a:t>
            </a:r>
            <a:endParaRPr lang="en-US" altLang="ko-KR" sz="1000" dirty="0"/>
          </a:p>
          <a:p>
            <a:pPr algn="ctr"/>
            <a:r>
              <a:rPr lang="en-US" altLang="ko-KR" sz="1000" dirty="0"/>
              <a:t> + FREELANCER: Id </a:t>
            </a:r>
            <a:r>
              <a:rPr lang="ko-KR" altLang="en-US" sz="1000" dirty="0"/>
              <a:t>제외 수정 가능</a:t>
            </a:r>
            <a:endParaRPr lang="en-US" altLang="ko-KR" sz="1000" dirty="0"/>
          </a:p>
          <a:p>
            <a:pPr algn="ctr"/>
            <a:r>
              <a:rPr lang="en-US" altLang="ko-KR" sz="1000" dirty="0"/>
              <a:t>USERS: DROP</a:t>
            </a:r>
            <a:r>
              <a:rPr lang="ko-KR" altLang="en-US" sz="1000" dirty="0"/>
              <a:t> </a:t>
            </a:r>
            <a:r>
              <a:rPr lang="en-US" altLang="ko-KR" sz="1000" dirty="0"/>
              <a:t>TUPLE</a:t>
            </a:r>
            <a:r>
              <a:rPr lang="ko-KR" altLang="en-US" sz="1000" dirty="0"/>
              <a:t> 가능</a:t>
            </a:r>
            <a:endParaRPr lang="en-US" altLang="ko-KR" sz="1000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3ADB7D0A-6152-41B4-9911-95D65B15E5B6}"/>
              </a:ext>
            </a:extLst>
          </p:cNvPr>
          <p:cNvCxnSpPr>
            <a:cxnSpLocks/>
            <a:stCxn id="226" idx="3"/>
            <a:endCxn id="230" idx="1"/>
          </p:cNvCxnSpPr>
          <p:nvPr/>
        </p:nvCxnSpPr>
        <p:spPr>
          <a:xfrm flipV="1">
            <a:off x="11139249" y="1276337"/>
            <a:ext cx="421957" cy="243881"/>
          </a:xfrm>
          <a:prstGeom prst="straightConnector1">
            <a:avLst/>
          </a:prstGeom>
          <a:ln>
            <a:solidFill>
              <a:srgbClr val="F834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232C0068-9D68-4868-942D-D18DFE87625A}"/>
              </a:ext>
            </a:extLst>
          </p:cNvPr>
          <p:cNvSpPr txBox="1"/>
          <p:nvPr/>
        </p:nvSpPr>
        <p:spPr>
          <a:xfrm>
            <a:off x="11449151" y="1595984"/>
            <a:ext cx="2213759" cy="553998"/>
          </a:xfrm>
          <a:prstGeom prst="rect">
            <a:avLst/>
          </a:prstGeom>
          <a:noFill/>
          <a:ln w="12700">
            <a:solidFill>
              <a:srgbClr val="F8349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REQUEST: </a:t>
            </a:r>
            <a:r>
              <a:rPr lang="ko-KR" altLang="en-US" sz="1000" dirty="0"/>
              <a:t>보기 가능</a:t>
            </a:r>
            <a:endParaRPr lang="en-US" altLang="ko-KR" sz="1000" dirty="0"/>
          </a:p>
          <a:p>
            <a:pPr algn="ctr"/>
            <a:r>
              <a:rPr lang="en-US" altLang="ko-KR" sz="1000" dirty="0"/>
              <a:t>If </a:t>
            </a:r>
            <a:r>
              <a:rPr lang="ko-KR" altLang="en-US" sz="1000" dirty="0"/>
              <a:t>수락 대기중인 의뢰 </a:t>
            </a:r>
            <a:r>
              <a:rPr lang="en-US" altLang="ko-KR" sz="1000" dirty="0"/>
              <a:t>(State == 0)</a:t>
            </a:r>
          </a:p>
          <a:p>
            <a:pPr algn="ctr"/>
            <a:r>
              <a:rPr lang="en-US" altLang="ko-KR" sz="1000" dirty="0"/>
              <a:t> 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r>
              <a:rPr lang="ko-KR" altLang="en-US" sz="1000" dirty="0"/>
              <a:t>삭제 가능</a:t>
            </a:r>
            <a:endParaRPr lang="en-US" altLang="ko-KR" sz="1000" dirty="0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76199676-8366-4F57-A7E7-5CF3AFE56245}"/>
              </a:ext>
            </a:extLst>
          </p:cNvPr>
          <p:cNvCxnSpPr>
            <a:cxnSpLocks/>
            <a:stCxn id="227" idx="3"/>
            <a:endCxn id="232" idx="1"/>
          </p:cNvCxnSpPr>
          <p:nvPr/>
        </p:nvCxnSpPr>
        <p:spPr>
          <a:xfrm flipV="1">
            <a:off x="11139249" y="1872983"/>
            <a:ext cx="309902" cy="65582"/>
          </a:xfrm>
          <a:prstGeom prst="straightConnector1">
            <a:avLst/>
          </a:prstGeom>
          <a:ln>
            <a:solidFill>
              <a:srgbClr val="F834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B16D5B22-FE20-4472-991E-E697B94E7D10}"/>
              </a:ext>
            </a:extLst>
          </p:cNvPr>
          <p:cNvSpPr txBox="1"/>
          <p:nvPr/>
        </p:nvSpPr>
        <p:spPr>
          <a:xfrm>
            <a:off x="11478001" y="2192607"/>
            <a:ext cx="2216199" cy="707886"/>
          </a:xfrm>
          <a:prstGeom prst="rect">
            <a:avLst/>
          </a:prstGeom>
          <a:noFill/>
          <a:ln w="12700">
            <a:solidFill>
              <a:srgbClr val="F8349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TEAMS: </a:t>
            </a:r>
            <a:r>
              <a:rPr lang="ko-KR" altLang="en-US" sz="1000" dirty="0"/>
              <a:t>보기 가능</a:t>
            </a:r>
            <a:endParaRPr lang="en-US" altLang="ko-KR" sz="1000" dirty="0"/>
          </a:p>
          <a:p>
            <a:pPr algn="ctr"/>
            <a:r>
              <a:rPr lang="en-US" altLang="ko-KR" sz="1000" dirty="0"/>
              <a:t>If </a:t>
            </a:r>
            <a:r>
              <a:rPr lang="ko-KR" altLang="en-US" sz="1000" dirty="0"/>
              <a:t>의뢰가 있는 팀</a:t>
            </a:r>
            <a:r>
              <a:rPr lang="en-US" altLang="ko-KR" sz="1000" dirty="0"/>
              <a:t> (T_CONTRACTS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Tname</a:t>
            </a:r>
            <a:r>
              <a:rPr lang="ko-KR" altLang="en-US" sz="1000" dirty="0"/>
              <a:t>이 있는 팀</a:t>
            </a:r>
            <a:r>
              <a:rPr lang="en-US" altLang="ko-KR" sz="1000" dirty="0"/>
              <a:t>):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r>
              <a:rPr lang="ko-KR" altLang="en-US" sz="1000" dirty="0"/>
              <a:t>삭제 불가</a:t>
            </a:r>
            <a:endParaRPr lang="en-US" altLang="ko-KR" sz="1000" dirty="0"/>
          </a:p>
          <a:p>
            <a:pPr algn="ctr"/>
            <a:r>
              <a:rPr lang="en-US" altLang="ko-KR" sz="1000" dirty="0"/>
              <a:t>Else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r>
              <a:rPr lang="ko-KR" altLang="en-US" sz="1000" dirty="0"/>
              <a:t>삭제 가능</a:t>
            </a:r>
            <a:endParaRPr lang="en-US" altLang="ko-KR" sz="10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5679941-325F-42F8-8C02-0A32C7D8269A}"/>
              </a:ext>
            </a:extLst>
          </p:cNvPr>
          <p:cNvSpPr txBox="1"/>
          <p:nvPr/>
        </p:nvSpPr>
        <p:spPr>
          <a:xfrm>
            <a:off x="11449150" y="2943432"/>
            <a:ext cx="2216199" cy="400110"/>
          </a:xfrm>
          <a:prstGeom prst="rect">
            <a:avLst/>
          </a:prstGeom>
          <a:noFill/>
          <a:ln w="12700">
            <a:solidFill>
              <a:srgbClr val="F8349B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If </a:t>
            </a:r>
            <a:r>
              <a:rPr lang="en-US" altLang="ko-KR" sz="1000" dirty="0" err="1"/>
              <a:t>REQUEST.Cid</a:t>
            </a:r>
            <a:r>
              <a:rPr lang="ko-KR" altLang="en-US" sz="1000" dirty="0"/>
              <a:t>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MESSAGE.Cid</a:t>
            </a:r>
            <a:r>
              <a:rPr lang="ko-KR" altLang="en-US" sz="1000" dirty="0"/>
              <a:t>에 있는 </a:t>
            </a:r>
            <a:r>
              <a:rPr lang="ko-KR" altLang="en-US" sz="1000"/>
              <a:t>경우만 보여주기</a:t>
            </a:r>
            <a:endParaRPr lang="en-US" altLang="ko-KR" sz="1000" dirty="0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3ADD6FA2-A70E-4279-8FAD-2E94A5B8314A}"/>
              </a:ext>
            </a:extLst>
          </p:cNvPr>
          <p:cNvCxnSpPr>
            <a:cxnSpLocks/>
            <a:stCxn id="228" idx="3"/>
            <a:endCxn id="234" idx="1"/>
          </p:cNvCxnSpPr>
          <p:nvPr/>
        </p:nvCxnSpPr>
        <p:spPr>
          <a:xfrm>
            <a:off x="11139249" y="2352898"/>
            <a:ext cx="338752" cy="193652"/>
          </a:xfrm>
          <a:prstGeom prst="straightConnector1">
            <a:avLst/>
          </a:prstGeom>
          <a:ln>
            <a:solidFill>
              <a:srgbClr val="F834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34752358-4F8F-4D83-AA47-D52381948C4B}"/>
              </a:ext>
            </a:extLst>
          </p:cNvPr>
          <p:cNvCxnSpPr>
            <a:cxnSpLocks/>
            <a:stCxn id="229" idx="3"/>
            <a:endCxn id="235" idx="1"/>
          </p:cNvCxnSpPr>
          <p:nvPr/>
        </p:nvCxnSpPr>
        <p:spPr>
          <a:xfrm>
            <a:off x="11139249" y="2763024"/>
            <a:ext cx="309901" cy="380463"/>
          </a:xfrm>
          <a:prstGeom prst="straightConnector1">
            <a:avLst/>
          </a:prstGeom>
          <a:ln>
            <a:solidFill>
              <a:srgbClr val="F834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순서도: 대체 처리 238">
            <a:extLst>
              <a:ext uri="{FF2B5EF4-FFF2-40B4-BE49-F238E27FC236}">
                <a16:creationId xmlns:a16="http://schemas.microsoft.com/office/drawing/2014/main" id="{E4FD92C1-C825-4ED1-BF1C-B3284F5B7335}"/>
              </a:ext>
            </a:extLst>
          </p:cNvPr>
          <p:cNvSpPr/>
          <p:nvPr/>
        </p:nvSpPr>
        <p:spPr>
          <a:xfrm>
            <a:off x="6409855" y="2317248"/>
            <a:ext cx="1156360" cy="23093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E598306-CD4B-42F0-BF66-DA3A5E7F8050}"/>
              </a:ext>
            </a:extLst>
          </p:cNvPr>
          <p:cNvSpPr txBox="1"/>
          <p:nvPr/>
        </p:nvSpPr>
        <p:spPr>
          <a:xfrm>
            <a:off x="4918536" y="3891247"/>
            <a:ext cx="1849602" cy="246221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000"/>
              <a:t> </a:t>
            </a:r>
            <a:r>
              <a:rPr lang="ko-KR" altLang="en-US" sz="1000"/>
              <a:t>클라이언트</a:t>
            </a:r>
            <a:r>
              <a:rPr lang="en-US" altLang="ko-KR" sz="1000"/>
              <a:t>(User_type == ‘c’)</a:t>
            </a:r>
            <a:endParaRPr lang="en-US" altLang="ko-KR" sz="1000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6DE06CE-76CC-433C-B619-EC4B56F6DDA8}"/>
              </a:ext>
            </a:extLst>
          </p:cNvPr>
          <p:cNvSpPr/>
          <p:nvPr/>
        </p:nvSpPr>
        <p:spPr>
          <a:xfrm>
            <a:off x="9562775" y="928936"/>
            <a:ext cx="4254825" cy="2471190"/>
          </a:xfrm>
          <a:prstGeom prst="rect">
            <a:avLst/>
          </a:prstGeom>
          <a:noFill/>
          <a:ln>
            <a:solidFill>
              <a:srgbClr val="F8349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4" name="순서도: 대체 처리 253">
            <a:extLst>
              <a:ext uri="{FF2B5EF4-FFF2-40B4-BE49-F238E27FC236}">
                <a16:creationId xmlns:a16="http://schemas.microsoft.com/office/drawing/2014/main" id="{A822AB1F-FF31-4CA0-A96D-4C78DB965198}"/>
              </a:ext>
            </a:extLst>
          </p:cNvPr>
          <p:cNvSpPr/>
          <p:nvPr/>
        </p:nvSpPr>
        <p:spPr>
          <a:xfrm>
            <a:off x="9660938" y="793314"/>
            <a:ext cx="1156360" cy="230937"/>
          </a:xfrm>
          <a:prstGeom prst="flowChartAlternateProcess">
            <a:avLst/>
          </a:prstGeom>
          <a:ln>
            <a:solidFill>
              <a:srgbClr val="F8349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EF216A1D-17A4-4189-8C48-3D05835A69A8}"/>
              </a:ext>
            </a:extLst>
          </p:cNvPr>
          <p:cNvSpPr/>
          <p:nvPr/>
        </p:nvSpPr>
        <p:spPr>
          <a:xfrm>
            <a:off x="833478" y="464404"/>
            <a:ext cx="5996257" cy="14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C3A1152-0434-4049-AE9C-DA512A21BB4A}"/>
              </a:ext>
            </a:extLst>
          </p:cNvPr>
          <p:cNvSpPr txBox="1"/>
          <p:nvPr/>
        </p:nvSpPr>
        <p:spPr>
          <a:xfrm>
            <a:off x="2708768" y="702679"/>
            <a:ext cx="3938121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if</a:t>
            </a:r>
            <a:r>
              <a:rPr lang="ko-KR" altLang="en-US" sz="1000" dirty="0"/>
              <a:t> 클라이언트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User_type</a:t>
            </a:r>
            <a:r>
              <a:rPr lang="en-US" altLang="ko-KR" sz="1000" dirty="0"/>
              <a:t> == ‘c’)</a:t>
            </a:r>
          </a:p>
          <a:p>
            <a:pPr algn="ctr"/>
            <a:r>
              <a:rPr lang="en-US" altLang="ko-KR" sz="1000" dirty="0"/>
              <a:t>Id, Pw, Name, </a:t>
            </a:r>
            <a:r>
              <a:rPr lang="en-US" altLang="ko-KR" sz="1000" dirty="0" err="1"/>
              <a:t>Phone_num</a:t>
            </a:r>
            <a:r>
              <a:rPr lang="en-US" altLang="ko-KR" sz="1000" dirty="0"/>
              <a:t> -&gt; USER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435A857-7A05-4BAD-B85E-A9B220E0605D}"/>
              </a:ext>
            </a:extLst>
          </p:cNvPr>
          <p:cNvSpPr txBox="1"/>
          <p:nvPr/>
        </p:nvSpPr>
        <p:spPr>
          <a:xfrm>
            <a:off x="2702379" y="1273145"/>
            <a:ext cx="3938121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if </a:t>
            </a:r>
            <a:r>
              <a:rPr lang="ko-KR" altLang="en-US" sz="1000" dirty="0"/>
              <a:t>프리랜서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User_type</a:t>
            </a:r>
            <a:r>
              <a:rPr lang="en-US" altLang="ko-KR" sz="1000" dirty="0"/>
              <a:t> == ‘f’)</a:t>
            </a:r>
          </a:p>
          <a:p>
            <a:pPr algn="ctr"/>
            <a:r>
              <a:rPr lang="en-US" altLang="ko-KR" sz="1000" dirty="0"/>
              <a:t>Id, Pw, Name, </a:t>
            </a:r>
            <a:r>
              <a:rPr lang="en-US" altLang="ko-KR" sz="1000" dirty="0" err="1"/>
              <a:t>Phone_num</a:t>
            </a:r>
            <a:r>
              <a:rPr lang="en-US" altLang="ko-KR" sz="1000" dirty="0"/>
              <a:t> -&gt; USER</a:t>
            </a:r>
          </a:p>
          <a:p>
            <a:pPr algn="ctr"/>
            <a:r>
              <a:rPr lang="en-US" altLang="ko-KR" sz="1000" dirty="0"/>
              <a:t>Age, Exp, Major -&gt; FREELANCER</a:t>
            </a: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37BDB58-A707-4355-AF09-7842F4AD1B8D}"/>
              </a:ext>
            </a:extLst>
          </p:cNvPr>
          <p:cNvSpPr/>
          <p:nvPr/>
        </p:nvSpPr>
        <p:spPr>
          <a:xfrm>
            <a:off x="1104021" y="717776"/>
            <a:ext cx="1320139" cy="316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클라이언트로 가입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E04ED14F-8138-471D-B339-5566E0A595BA}"/>
              </a:ext>
            </a:extLst>
          </p:cNvPr>
          <p:cNvSpPr/>
          <p:nvPr/>
        </p:nvSpPr>
        <p:spPr>
          <a:xfrm>
            <a:off x="1104020" y="1358179"/>
            <a:ext cx="1320139" cy="316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프리랜서로 가입</a:t>
            </a:r>
          </a:p>
        </p:txBody>
      </p: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648C6B5D-1778-4EEA-B282-9D167967DD5D}"/>
              </a:ext>
            </a:extLst>
          </p:cNvPr>
          <p:cNvCxnSpPr>
            <a:cxnSpLocks/>
            <a:stCxn id="284" idx="3"/>
            <a:endCxn id="282" idx="1"/>
          </p:cNvCxnSpPr>
          <p:nvPr/>
        </p:nvCxnSpPr>
        <p:spPr>
          <a:xfrm>
            <a:off x="2424160" y="875870"/>
            <a:ext cx="284608" cy="2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9CC249E5-E26F-4050-99C1-7D03B3A90B52}"/>
              </a:ext>
            </a:extLst>
          </p:cNvPr>
          <p:cNvCxnSpPr>
            <a:cxnSpLocks/>
            <a:stCxn id="285" idx="3"/>
            <a:endCxn id="283" idx="1"/>
          </p:cNvCxnSpPr>
          <p:nvPr/>
        </p:nvCxnSpPr>
        <p:spPr>
          <a:xfrm>
            <a:off x="2424159" y="1516273"/>
            <a:ext cx="278220" cy="3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순서도: 대체 처리 296">
            <a:extLst>
              <a:ext uri="{FF2B5EF4-FFF2-40B4-BE49-F238E27FC236}">
                <a16:creationId xmlns:a16="http://schemas.microsoft.com/office/drawing/2014/main" id="{3A7426FF-66CB-414E-98C4-A36967B39D95}"/>
              </a:ext>
            </a:extLst>
          </p:cNvPr>
          <p:cNvSpPr/>
          <p:nvPr/>
        </p:nvSpPr>
        <p:spPr>
          <a:xfrm>
            <a:off x="1001694" y="352353"/>
            <a:ext cx="1156360" cy="230937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22D9D2E-6CB1-4D0F-AF72-A1D72FE7CE72}"/>
              </a:ext>
            </a:extLst>
          </p:cNvPr>
          <p:cNvSpPr/>
          <p:nvPr/>
        </p:nvSpPr>
        <p:spPr>
          <a:xfrm>
            <a:off x="7713173" y="10722913"/>
            <a:ext cx="4776921" cy="1388363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99" name="순서도: 대체 처리 298">
            <a:extLst>
              <a:ext uri="{FF2B5EF4-FFF2-40B4-BE49-F238E27FC236}">
                <a16:creationId xmlns:a16="http://schemas.microsoft.com/office/drawing/2014/main" id="{B9478BC6-F8D7-41A4-AAF2-1A2E18BD3BA7}"/>
              </a:ext>
            </a:extLst>
          </p:cNvPr>
          <p:cNvSpPr/>
          <p:nvPr/>
        </p:nvSpPr>
        <p:spPr>
          <a:xfrm>
            <a:off x="7914249" y="10609109"/>
            <a:ext cx="1156360" cy="230937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팀 관리</a:t>
            </a:r>
          </a:p>
        </p:txBody>
      </p: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2B28B6C1-C60B-4118-8F7B-C8CA21A87A07}"/>
              </a:ext>
            </a:extLst>
          </p:cNvPr>
          <p:cNvCxnSpPr>
            <a:cxnSpLocks/>
            <a:stCxn id="381" idx="2"/>
            <a:endCxn id="122" idx="1"/>
          </p:cNvCxnSpPr>
          <p:nvPr/>
        </p:nvCxnSpPr>
        <p:spPr>
          <a:xfrm rot="5400000">
            <a:off x="4297587" y="2375452"/>
            <a:ext cx="2500720" cy="8890816"/>
          </a:xfrm>
          <a:prstGeom prst="bentConnector4">
            <a:avLst>
              <a:gd name="adj1" fmla="val 23527"/>
              <a:gd name="adj2" fmla="val 105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꺾임 319">
            <a:extLst>
              <a:ext uri="{FF2B5EF4-FFF2-40B4-BE49-F238E27FC236}">
                <a16:creationId xmlns:a16="http://schemas.microsoft.com/office/drawing/2014/main" id="{77EF012B-3043-4190-A0C8-D9DA87E92E40}"/>
              </a:ext>
            </a:extLst>
          </p:cNvPr>
          <p:cNvCxnSpPr>
            <a:cxnSpLocks/>
            <a:stCxn id="280" idx="3"/>
          </p:cNvCxnSpPr>
          <p:nvPr/>
        </p:nvCxnSpPr>
        <p:spPr>
          <a:xfrm>
            <a:off x="6829734" y="1189390"/>
            <a:ext cx="583500" cy="1116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꺾임 322">
            <a:extLst>
              <a:ext uri="{FF2B5EF4-FFF2-40B4-BE49-F238E27FC236}">
                <a16:creationId xmlns:a16="http://schemas.microsoft.com/office/drawing/2014/main" id="{2209DD5E-3C9D-499C-9270-8E08D7F6F880}"/>
              </a:ext>
            </a:extLst>
          </p:cNvPr>
          <p:cNvCxnSpPr>
            <a:stCxn id="216" idx="3"/>
          </p:cNvCxnSpPr>
          <p:nvPr/>
        </p:nvCxnSpPr>
        <p:spPr>
          <a:xfrm>
            <a:off x="8288196" y="3019538"/>
            <a:ext cx="647593" cy="88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0DFB6801-B9B8-413A-89B1-A569CC0E040A}"/>
              </a:ext>
            </a:extLst>
          </p:cNvPr>
          <p:cNvCxnSpPr>
            <a:stCxn id="216" idx="1"/>
          </p:cNvCxnSpPr>
          <p:nvPr/>
        </p:nvCxnSpPr>
        <p:spPr>
          <a:xfrm rot="10800000" flipV="1">
            <a:off x="5658904" y="3019538"/>
            <a:ext cx="652789" cy="88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E77D13D8-5181-4EFE-BB61-432332E440A9}"/>
              </a:ext>
            </a:extLst>
          </p:cNvPr>
          <p:cNvCxnSpPr>
            <a:cxnSpLocks/>
            <a:endCxn id="221" idx="1"/>
          </p:cNvCxnSpPr>
          <p:nvPr/>
        </p:nvCxnSpPr>
        <p:spPr>
          <a:xfrm rot="5400000" flipH="1" flipV="1">
            <a:off x="7819331" y="651712"/>
            <a:ext cx="1926503" cy="1659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90EFDC24-7BDD-455F-B725-6B61961BD142}"/>
              </a:ext>
            </a:extLst>
          </p:cNvPr>
          <p:cNvSpPr txBox="1"/>
          <p:nvPr/>
        </p:nvSpPr>
        <p:spPr>
          <a:xfrm>
            <a:off x="737352" y="4984367"/>
            <a:ext cx="3776996" cy="40011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Fund, Start_date, End_date, Min_exp, Min_fre, Max_fre </a:t>
            </a:r>
            <a:r>
              <a:rPr lang="en-US" altLang="ko-KR" sz="1000">
                <a:sym typeface="Wingdings" panose="05000000000000000000" pitchFamily="2" charset="2"/>
              </a:rPr>
              <a:t> REQUEST</a:t>
            </a:r>
          </a:p>
          <a:p>
            <a:pPr algn="ctr"/>
            <a:r>
              <a:rPr lang="en-US" altLang="ko-KR" sz="1000"/>
              <a:t>Language, Star_rating  </a:t>
            </a:r>
            <a:r>
              <a:rPr lang="en-US" altLang="ko-KR" sz="1000">
                <a:sym typeface="Wingdings" panose="05000000000000000000" pitchFamily="2" charset="2"/>
              </a:rPr>
              <a:t> </a:t>
            </a:r>
            <a:r>
              <a:rPr lang="en-US" altLang="ko-KR" sz="1000"/>
              <a:t>R_PROFICIENCY 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C3BEEE76-D0E4-4AAB-B7D7-F9620D83C1AA}"/>
              </a:ext>
            </a:extLst>
          </p:cNvPr>
          <p:cNvSpPr/>
          <p:nvPr/>
        </p:nvSpPr>
        <p:spPr>
          <a:xfrm>
            <a:off x="2755484" y="5022385"/>
            <a:ext cx="518950" cy="1556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A2CF900-70C8-402E-B9C3-B8D09A277DED}"/>
              </a:ext>
            </a:extLst>
          </p:cNvPr>
          <p:cNvSpPr txBox="1"/>
          <p:nvPr/>
        </p:nvSpPr>
        <p:spPr>
          <a:xfrm>
            <a:off x="2668278" y="4657833"/>
            <a:ext cx="2027520" cy="246221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000"/>
              <a:t>Min_fre &gt; 1 </a:t>
            </a:r>
            <a:r>
              <a:rPr lang="en-US" altLang="ko-KR" sz="1000">
                <a:sym typeface="Wingdings" panose="05000000000000000000" pitchFamily="2" charset="2"/>
              </a:rPr>
              <a:t> Team_only = True</a:t>
            </a:r>
            <a:endParaRPr lang="en-US" altLang="ko-KR" sz="1000" dirty="0"/>
          </a:p>
        </p:txBody>
      </p: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5350E43-12CA-40C4-83C0-59D08EBA7448}"/>
              </a:ext>
            </a:extLst>
          </p:cNvPr>
          <p:cNvCxnSpPr>
            <a:cxnSpLocks/>
            <a:stCxn id="332" idx="0"/>
          </p:cNvCxnSpPr>
          <p:nvPr/>
        </p:nvCxnSpPr>
        <p:spPr>
          <a:xfrm flipV="1">
            <a:off x="3014958" y="4862381"/>
            <a:ext cx="0" cy="1600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66C3DE00-0637-47D1-B6D9-D3EEE5FF129F}"/>
              </a:ext>
            </a:extLst>
          </p:cNvPr>
          <p:cNvCxnSpPr/>
          <p:nvPr/>
        </p:nvCxnSpPr>
        <p:spPr>
          <a:xfrm>
            <a:off x="4454759" y="5081161"/>
            <a:ext cx="482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E5125594-6394-46DF-8CE0-BC4DAEEE339E}"/>
              </a:ext>
            </a:extLst>
          </p:cNvPr>
          <p:cNvSpPr txBox="1"/>
          <p:nvPr/>
        </p:nvSpPr>
        <p:spPr>
          <a:xfrm>
            <a:off x="4936195" y="4985403"/>
            <a:ext cx="797013" cy="246221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Req_id += 1</a:t>
            </a:r>
            <a:endParaRPr lang="ko-KR" altLang="en-US" sz="10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815EE9D-AD66-4ABB-A7E1-CFA05D224B01}"/>
              </a:ext>
            </a:extLst>
          </p:cNvPr>
          <p:cNvSpPr txBox="1"/>
          <p:nvPr/>
        </p:nvSpPr>
        <p:spPr>
          <a:xfrm>
            <a:off x="7952737" y="10966481"/>
            <a:ext cx="598242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팀 생성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4E825C8A-3FE6-4662-84D0-F149286D522A}"/>
              </a:ext>
            </a:extLst>
          </p:cNvPr>
          <p:cNvSpPr txBox="1"/>
          <p:nvPr/>
        </p:nvSpPr>
        <p:spPr>
          <a:xfrm>
            <a:off x="7975558" y="11289093"/>
            <a:ext cx="598242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팀 관리</a:t>
            </a:r>
          </a:p>
        </p:txBody>
      </p:sp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08E4D642-7D5B-4493-8597-9BC76F8EF927}"/>
              </a:ext>
            </a:extLst>
          </p:cNvPr>
          <p:cNvCxnSpPr>
            <a:cxnSpLocks/>
            <a:stCxn id="348" idx="3"/>
          </p:cNvCxnSpPr>
          <p:nvPr/>
        </p:nvCxnSpPr>
        <p:spPr>
          <a:xfrm flipV="1">
            <a:off x="8573800" y="11071654"/>
            <a:ext cx="1161779" cy="3405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5A98DB09-25CB-46AF-A209-B728AC0E2CDA}"/>
              </a:ext>
            </a:extLst>
          </p:cNvPr>
          <p:cNvSpPr txBox="1"/>
          <p:nvPr/>
        </p:nvSpPr>
        <p:spPr>
          <a:xfrm>
            <a:off x="9744528" y="10966481"/>
            <a:ext cx="1168910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내가 속한 팀 조회</a:t>
            </a:r>
          </a:p>
        </p:txBody>
      </p:sp>
      <p:cxnSp>
        <p:nvCxnSpPr>
          <p:cNvPr id="358" name="직선 화살표 연결선 357">
            <a:extLst>
              <a:ext uri="{FF2B5EF4-FFF2-40B4-BE49-F238E27FC236}">
                <a16:creationId xmlns:a16="http://schemas.microsoft.com/office/drawing/2014/main" id="{D8AF8AAC-2154-42BB-8E7C-336E864B37F5}"/>
              </a:ext>
            </a:extLst>
          </p:cNvPr>
          <p:cNvCxnSpPr>
            <a:cxnSpLocks/>
            <a:stCxn id="348" idx="3"/>
          </p:cNvCxnSpPr>
          <p:nvPr/>
        </p:nvCxnSpPr>
        <p:spPr>
          <a:xfrm>
            <a:off x="8573800" y="11412204"/>
            <a:ext cx="1161779" cy="2104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5A26C3AE-96C1-4FD6-87B4-E186D0C74697}"/>
              </a:ext>
            </a:extLst>
          </p:cNvPr>
          <p:cNvSpPr txBox="1"/>
          <p:nvPr/>
        </p:nvSpPr>
        <p:spPr>
          <a:xfrm>
            <a:off x="9744528" y="11505070"/>
            <a:ext cx="1168910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내가 만든 팀 관리</a:t>
            </a:r>
          </a:p>
        </p:txBody>
      </p: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D0488C67-5742-4484-B9C3-66A4899BBEF8}"/>
              </a:ext>
            </a:extLst>
          </p:cNvPr>
          <p:cNvCxnSpPr>
            <a:cxnSpLocks/>
          </p:cNvCxnSpPr>
          <p:nvPr/>
        </p:nvCxnSpPr>
        <p:spPr>
          <a:xfrm>
            <a:off x="10908648" y="11585976"/>
            <a:ext cx="38555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C0028973-1080-4AE9-9A82-7F7FF68D68E1}"/>
              </a:ext>
            </a:extLst>
          </p:cNvPr>
          <p:cNvSpPr txBox="1"/>
          <p:nvPr/>
        </p:nvSpPr>
        <p:spPr>
          <a:xfrm>
            <a:off x="11271312" y="11493265"/>
            <a:ext cx="1043877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팀원 추가</a:t>
            </a:r>
            <a:r>
              <a:rPr lang="en-US" altLang="ko-KR" sz="1000"/>
              <a:t>,</a:t>
            </a:r>
            <a:r>
              <a:rPr lang="ko-KR" altLang="en-US" sz="1000"/>
              <a:t> 추방</a:t>
            </a:r>
            <a:endParaRPr lang="en-US" altLang="ko-KR" sz="1000"/>
          </a:p>
        </p:txBody>
      </p:sp>
      <p:cxnSp>
        <p:nvCxnSpPr>
          <p:cNvPr id="367" name="직선 화살표 연결선 366">
            <a:extLst>
              <a:ext uri="{FF2B5EF4-FFF2-40B4-BE49-F238E27FC236}">
                <a16:creationId xmlns:a16="http://schemas.microsoft.com/office/drawing/2014/main" id="{F08B7202-1AE1-4D15-8EA7-46B194274B91}"/>
              </a:ext>
            </a:extLst>
          </p:cNvPr>
          <p:cNvCxnSpPr>
            <a:cxnSpLocks/>
          </p:cNvCxnSpPr>
          <p:nvPr/>
        </p:nvCxnSpPr>
        <p:spPr>
          <a:xfrm>
            <a:off x="10908648" y="11686564"/>
            <a:ext cx="385552" cy="1969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03580F34-D25F-4015-ADA5-55BD48FCE51F}"/>
              </a:ext>
            </a:extLst>
          </p:cNvPr>
          <p:cNvSpPr txBox="1"/>
          <p:nvPr/>
        </p:nvSpPr>
        <p:spPr>
          <a:xfrm>
            <a:off x="11267210" y="11800210"/>
            <a:ext cx="598242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팀 삭제</a:t>
            </a:r>
            <a:endParaRPr lang="en-US" altLang="ko-KR" sz="100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D34508D-8642-4181-8034-4F1036BC73D5}"/>
              </a:ext>
            </a:extLst>
          </p:cNvPr>
          <p:cNvSpPr txBox="1"/>
          <p:nvPr/>
        </p:nvSpPr>
        <p:spPr>
          <a:xfrm>
            <a:off x="11059304" y="5318279"/>
            <a:ext cx="569388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팀선택</a:t>
            </a:r>
          </a:p>
        </p:txBody>
      </p:sp>
      <p:cxnSp>
        <p:nvCxnSpPr>
          <p:cNvPr id="374" name="직선 화살표 연결선 373">
            <a:extLst>
              <a:ext uri="{FF2B5EF4-FFF2-40B4-BE49-F238E27FC236}">
                <a16:creationId xmlns:a16="http://schemas.microsoft.com/office/drawing/2014/main" id="{09D99848-2F2E-4404-B5DD-020D041FFA65}"/>
              </a:ext>
            </a:extLst>
          </p:cNvPr>
          <p:cNvCxnSpPr>
            <a:cxnSpLocks/>
            <a:stCxn id="102" idx="3"/>
            <a:endCxn id="381" idx="1"/>
          </p:cNvCxnSpPr>
          <p:nvPr/>
        </p:nvCxnSpPr>
        <p:spPr>
          <a:xfrm flipV="1">
            <a:off x="8978182" y="5422683"/>
            <a:ext cx="289072" cy="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C65D1ED6-94B3-4B16-9981-BF3AA5E629C5}"/>
              </a:ext>
            </a:extLst>
          </p:cNvPr>
          <p:cNvCxnSpPr>
            <a:cxnSpLocks/>
            <a:stCxn id="381" idx="3"/>
          </p:cNvCxnSpPr>
          <p:nvPr/>
        </p:nvCxnSpPr>
        <p:spPr>
          <a:xfrm>
            <a:off x="10719456" y="5422683"/>
            <a:ext cx="35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순서도: 판단 380">
            <a:extLst>
              <a:ext uri="{FF2B5EF4-FFF2-40B4-BE49-F238E27FC236}">
                <a16:creationId xmlns:a16="http://schemas.microsoft.com/office/drawing/2014/main" id="{7D5D7A48-1C80-4128-AF63-8BE544491FF4}"/>
              </a:ext>
            </a:extLst>
          </p:cNvPr>
          <p:cNvSpPr/>
          <p:nvPr/>
        </p:nvSpPr>
        <p:spPr>
          <a:xfrm>
            <a:off x="9267254" y="5274866"/>
            <a:ext cx="1452201" cy="295634"/>
          </a:xfrm>
          <a:prstGeom prst="flowChartDecision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Team?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F5FB1361-FAD4-4E28-8AF7-458035969538}"/>
              </a:ext>
            </a:extLst>
          </p:cNvPr>
          <p:cNvSpPr txBox="1"/>
          <p:nvPr/>
        </p:nvSpPr>
        <p:spPr>
          <a:xfrm>
            <a:off x="10716666" y="524405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yes</a:t>
            </a:r>
            <a:endParaRPr lang="ko-KR" altLang="en-US" sz="100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339C5E8-D213-426F-B5A5-8CBFE069DEEF}"/>
              </a:ext>
            </a:extLst>
          </p:cNvPr>
          <p:cNvSpPr txBox="1"/>
          <p:nvPr/>
        </p:nvSpPr>
        <p:spPr>
          <a:xfrm>
            <a:off x="9733544" y="5639568"/>
            <a:ext cx="319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no</a:t>
            </a:r>
            <a:endParaRPr lang="ko-KR" altLang="en-US" sz="1000"/>
          </a:p>
        </p:txBody>
      </p: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F1C62FFC-A8C4-4EC5-AECE-E4FC67D72C40}"/>
              </a:ext>
            </a:extLst>
          </p:cNvPr>
          <p:cNvCxnSpPr>
            <a:cxnSpLocks/>
            <a:stCxn id="372" idx="2"/>
          </p:cNvCxnSpPr>
          <p:nvPr/>
        </p:nvCxnSpPr>
        <p:spPr>
          <a:xfrm>
            <a:off x="11343998" y="5564500"/>
            <a:ext cx="0" cy="61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>
            <a:extLst>
              <a:ext uri="{FF2B5EF4-FFF2-40B4-BE49-F238E27FC236}">
                <a16:creationId xmlns:a16="http://schemas.microsoft.com/office/drawing/2014/main" id="{796937AF-41AF-481E-9873-90BD5A3878F6}"/>
              </a:ext>
            </a:extLst>
          </p:cNvPr>
          <p:cNvCxnSpPr/>
          <p:nvPr/>
        </p:nvCxnSpPr>
        <p:spPr>
          <a:xfrm flipH="1">
            <a:off x="9993355" y="6162486"/>
            <a:ext cx="1350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DBE5E959-AFCF-40B8-9778-5A81B00DC759}"/>
              </a:ext>
            </a:extLst>
          </p:cNvPr>
          <p:cNvCxnSpPr>
            <a:endCxn id="131" idx="3"/>
          </p:cNvCxnSpPr>
          <p:nvPr/>
        </p:nvCxnSpPr>
        <p:spPr>
          <a:xfrm rot="16200000" flipH="1">
            <a:off x="10719108" y="6787375"/>
            <a:ext cx="1517786" cy="268009"/>
          </a:xfrm>
          <a:prstGeom prst="bentConnector4">
            <a:avLst>
              <a:gd name="adj1" fmla="val 108"/>
              <a:gd name="adj2" fmla="val 185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631FF1BC-45DF-434C-801C-6ACAC605A2C3}"/>
              </a:ext>
            </a:extLst>
          </p:cNvPr>
          <p:cNvCxnSpPr>
            <a:cxnSpLocks/>
          </p:cNvCxnSpPr>
          <p:nvPr/>
        </p:nvCxnSpPr>
        <p:spPr>
          <a:xfrm>
            <a:off x="9504678" y="4923333"/>
            <a:ext cx="295485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>
            <a:extLst>
              <a:ext uri="{FF2B5EF4-FFF2-40B4-BE49-F238E27FC236}">
                <a16:creationId xmlns:a16="http://schemas.microsoft.com/office/drawing/2014/main" id="{2B5E7D8C-1CA4-4F73-89B8-BDE1CC879E04}"/>
              </a:ext>
            </a:extLst>
          </p:cNvPr>
          <p:cNvSpPr txBox="1"/>
          <p:nvPr/>
        </p:nvSpPr>
        <p:spPr>
          <a:xfrm>
            <a:off x="9825823" y="4847105"/>
            <a:ext cx="1268296" cy="246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의뢰 상세정보 조회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FF16E54F-1C7E-4D29-8F3F-2BE49F63A476}"/>
              </a:ext>
            </a:extLst>
          </p:cNvPr>
          <p:cNvSpPr txBox="1"/>
          <p:nvPr/>
        </p:nvSpPr>
        <p:spPr>
          <a:xfrm>
            <a:off x="8315590" y="9058239"/>
            <a:ext cx="1045479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완료 요청</a:t>
            </a:r>
            <a:endParaRPr lang="en-US" altLang="ko-KR" sz="1000"/>
          </a:p>
          <a:p>
            <a:pPr algn="ctr"/>
            <a:r>
              <a:rPr lang="en-US" altLang="ko-KR" sz="1000"/>
              <a:t>Result_doc </a:t>
            </a:r>
            <a:r>
              <a:rPr lang="ko-KR" altLang="en-US" sz="1000"/>
              <a:t>첨부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7DC2E76-833B-4539-9155-98082DEB30E5}"/>
              </a:ext>
            </a:extLst>
          </p:cNvPr>
          <p:cNvSpPr txBox="1"/>
          <p:nvPr/>
        </p:nvSpPr>
        <p:spPr>
          <a:xfrm>
            <a:off x="6774136" y="6431113"/>
            <a:ext cx="726481" cy="246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평판 조회</a:t>
            </a:r>
            <a:endParaRPr lang="en-US" altLang="ko-KR" sz="1000"/>
          </a:p>
        </p:txBody>
      </p: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49E95539-34D2-4273-BC80-ACC502F9BC31}"/>
              </a:ext>
            </a:extLst>
          </p:cNvPr>
          <p:cNvCxnSpPr>
            <a:cxnSpLocks/>
            <a:endCxn id="407" idx="1"/>
          </p:cNvCxnSpPr>
          <p:nvPr/>
        </p:nvCxnSpPr>
        <p:spPr>
          <a:xfrm rot="5400000" flipH="1" flipV="1">
            <a:off x="5757026" y="6754289"/>
            <a:ext cx="1217175" cy="81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F123DFD1-3EBC-488F-A7BD-24688E7E1C58}"/>
              </a:ext>
            </a:extLst>
          </p:cNvPr>
          <p:cNvCxnSpPr>
            <a:cxnSpLocks/>
            <a:stCxn id="59" idx="1"/>
            <a:endCxn id="407" idx="3"/>
          </p:cNvCxnSpPr>
          <p:nvPr/>
        </p:nvCxnSpPr>
        <p:spPr>
          <a:xfrm rot="10800000">
            <a:off x="7500618" y="6554224"/>
            <a:ext cx="2803519" cy="1586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5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454</Words>
  <Application>Microsoft Office PowerPoint</Application>
  <PresentationFormat>사용자 지정</PresentationFormat>
  <Paragraphs>91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이윤지</dc:creator>
  <cp:lastModifiedBy>이윤지</cp:lastModifiedBy>
  <cp:revision>44</cp:revision>
  <dcterms:created xsi:type="dcterms:W3CDTF">2018-11-22T15:12:33Z</dcterms:created>
  <dcterms:modified xsi:type="dcterms:W3CDTF">2018-11-23T04:06:24Z</dcterms:modified>
</cp:coreProperties>
</file>