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B58D2-ED11-4283-AB35-1F59EDCC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66910-C0E5-4878-84A2-DF7392A9A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F99D5-8277-417B-B128-271EEEC6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34EC6-CC91-42B2-B47E-5EC96E5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C305-00FE-4402-80AE-A65C81B7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4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AD7BA-0BD0-4BA6-BD41-34521A6F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DFFFB-9AE4-4B89-889E-7882B90B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91DA-7E8C-46B9-84B7-C85FEF80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11CB-D879-4C13-BA21-43C6689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37AA1-B008-49A3-8F18-3BB8ECC9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2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7F4114-87DC-4A95-BE77-E9FEC67EE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DAE4F-56EC-43E1-AE00-1975E812C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1727E-5DB9-4D3E-B36C-52A2C1FB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9CFE8-76E0-44C4-B464-3C006A92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3650-3109-49A7-ACAB-159416B3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FFE10-84EB-446B-AA39-E91374F7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CEF0D-9061-402A-8154-5AA7006C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CE49E-60FA-4021-9F81-43EAB93B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E973D-069F-44E0-B10A-DBF3A93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6F889-7D6A-41A0-AE29-32A44120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1651-053A-4095-8ABB-E621DD8B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7B8E9-E0DD-40CE-8B87-65DEEA16A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DADAA-C346-4E8F-BE23-4920E121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5AD8C-1A27-466C-8F9B-304E72D8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916D-67E0-4D4D-9691-CE72F05E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6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245D-98DC-4136-B905-E6855861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98784-0A8C-494D-82A4-875930177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364C0-6D3D-46DF-A5FA-D1FB0CF2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76CC5-500A-4F41-8F1C-EB7C4B30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1475D-0913-4AAE-8C69-E484F3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844D9-E3E9-44FE-89EC-E9B7BE96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46AE8-0B11-4B08-8B9F-45D6F1AA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67D10-8B0E-4461-A3B2-B3E55E3D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3D018-A822-483D-A843-A9A4D9A5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78D7F-3CA3-4D21-8B8F-86989C238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A52DD-62C7-44CC-BFBE-3A2646D1B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1F1A9-9BB4-4C91-98F4-4AEB2C49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FAA50-09A6-49E1-932B-B9500F0B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CE3F9B-3A6D-4F5D-BCF4-AD0B204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2529-20FC-4FCD-8CD4-8D415786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634AE-ED7D-47EC-8829-A5E041FE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2CB74-BCAF-4C93-9689-498D3D48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D8B5F-BD79-4145-9C96-D7A29454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0F4C36-EC13-440F-95A1-FAFC3D6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D08B0A-DB50-4145-A372-8FC0D9E3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98067-25F0-4F81-99A3-671526A8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60B9-6DFD-448C-AB2E-C29DADB3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98CC5-3E5F-40C0-91A5-C4F7DAAB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F8AC1-1475-4616-AA88-7F30E9E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DBA90-9ADB-4C3C-B431-ED18708C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24699-0638-483E-B87E-ABAEE06C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25DFF-E04D-4E31-BD23-28C63A16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E573-4EFF-49C4-B591-A9659A1E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77134-EA45-4489-A102-955425BDD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14C75-5F4A-439F-BA68-EA51F97E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4AD2E-8E8F-4FE8-88CE-3C3FE4EA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6D767-12C2-469D-9D25-38667BA3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5D4F2-A8D9-4401-B35D-4CF213F1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6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CAF52-AB69-4520-A57E-655BD68F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98451-D9C2-46EA-A93D-CCA951DA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49589-772B-46E2-8295-47B584372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0930-6847-4264-AC6C-9EB4C2CDD60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E39A3-26A0-4CE7-B0C0-3D56649BD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AB7CE-4E2D-4586-8AC9-84EE07C9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1258-1CDE-4D85-B427-437BFE07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ew.kr/2018" TargetMode="External"/><Relationship Id="rId7" Type="http://schemas.openxmlformats.org/officeDocument/2006/relationships/hyperlink" Target="https://zetawiki.com/wiki/2018_%EA%B5%AD%EB%82%B4_IT_%EC%BB%A8%ED%8D%BC%EB%9F%B0%EC%8A%A4_%EC%9D%BC%EC%A0%95" TargetMode="External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con.kr/2018/" TargetMode="External"/><Relationship Id="rId5" Type="http://schemas.openxmlformats.org/officeDocument/2006/relationships/hyperlink" Target="https://ndc.nexon.com/main" TargetMode="External"/><Relationship Id="rId4" Type="http://schemas.openxmlformats.org/officeDocument/2006/relationships/hyperlink" Target="https://datayanolja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EF51-D41F-4654-9FBC-F5419265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5" y="613160"/>
            <a:ext cx="6284053" cy="5858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Course</a:t>
            </a:r>
            <a:r>
              <a:rPr lang="ko-KR" altLang="en-US" b="1" dirty="0"/>
              <a:t> 내 개념</a:t>
            </a:r>
            <a:endParaRPr lang="en-US" altLang="ko-KR" b="1" dirty="0"/>
          </a:p>
          <a:p>
            <a:pPr lvl="1"/>
            <a:r>
              <a:rPr lang="en-US" altLang="ko-KR" dirty="0"/>
              <a:t>three-schema </a:t>
            </a:r>
            <a:r>
              <a:rPr lang="en-US" altLang="ko-KR" dirty="0" err="1"/>
              <a:t>architechure</a:t>
            </a:r>
            <a:endParaRPr lang="en-US" altLang="ko-KR" dirty="0"/>
          </a:p>
          <a:p>
            <a:pPr lvl="1"/>
            <a:r>
              <a:rPr lang="en-US" altLang="ko-KR" dirty="0"/>
              <a:t>Database schema / database instance</a:t>
            </a:r>
          </a:p>
          <a:p>
            <a:pPr lvl="1"/>
            <a:r>
              <a:rPr lang="en-US" altLang="ko-KR" dirty="0"/>
              <a:t>Data model</a:t>
            </a:r>
          </a:p>
          <a:p>
            <a:pPr lvl="1"/>
            <a:r>
              <a:rPr lang="en-US" altLang="ko-KR" dirty="0"/>
              <a:t>Meta 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DDL/SDL/VDL</a:t>
            </a:r>
            <a:r>
              <a:rPr lang="ko-KR" altLang="en-US" dirty="0"/>
              <a:t>과 </a:t>
            </a:r>
            <a:r>
              <a:rPr lang="en-US" altLang="ko-KR" dirty="0"/>
              <a:t>DML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ERD</a:t>
            </a:r>
          </a:p>
          <a:p>
            <a:pPr lvl="1"/>
            <a:r>
              <a:rPr lang="en-US" altLang="ko-KR" dirty="0"/>
              <a:t>RDB/NDB/HDB/OODB</a:t>
            </a:r>
          </a:p>
          <a:p>
            <a:pPr lvl="1"/>
            <a:r>
              <a:rPr lang="en-US" altLang="ko-KR" dirty="0"/>
              <a:t>Concurrency control</a:t>
            </a:r>
          </a:p>
          <a:p>
            <a:pPr lvl="1"/>
            <a:r>
              <a:rPr lang="en-US" altLang="ko-KR" dirty="0"/>
              <a:t>Backup</a:t>
            </a:r>
          </a:p>
          <a:p>
            <a:pPr lvl="1"/>
            <a:r>
              <a:rPr lang="en-US" altLang="ko-KR" dirty="0"/>
              <a:t>Index</a:t>
            </a:r>
          </a:p>
          <a:p>
            <a:pPr lvl="1"/>
            <a:r>
              <a:rPr lang="en-US" altLang="ko-KR" dirty="0" err="1"/>
              <a:t>Nosql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성능</a:t>
            </a:r>
            <a:endParaRPr lang="en-US" altLang="ko-KR" dirty="0"/>
          </a:p>
          <a:p>
            <a:pPr lvl="2"/>
            <a:r>
              <a:rPr lang="en-US" altLang="ko-KR" dirty="0"/>
              <a:t>Query optimizer</a:t>
            </a:r>
          </a:p>
          <a:p>
            <a:pPr lvl="2"/>
            <a:r>
              <a:rPr lang="en-US" altLang="ko-KR" dirty="0"/>
              <a:t>read/write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BF55C6-8720-42AD-80DC-9923B85F5C21}"/>
              </a:ext>
            </a:extLst>
          </p:cNvPr>
          <p:cNvSpPr txBox="1">
            <a:spLocks/>
          </p:cNvSpPr>
          <p:nvPr/>
        </p:nvSpPr>
        <p:spPr>
          <a:xfrm>
            <a:off x="7703890" y="613160"/>
            <a:ext cx="3607965" cy="5631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기타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관련 직군</a:t>
            </a:r>
            <a:endParaRPr lang="en-US" altLang="ko-KR" dirty="0"/>
          </a:p>
          <a:p>
            <a:pPr lvl="2"/>
            <a:r>
              <a:rPr lang="en-US" altLang="ko-KR" dirty="0"/>
              <a:t>DBA</a:t>
            </a:r>
          </a:p>
          <a:p>
            <a:pPr lvl="2"/>
            <a:r>
              <a:rPr lang="en-US" altLang="ko-KR" dirty="0"/>
              <a:t>Data engineer </a:t>
            </a:r>
          </a:p>
          <a:p>
            <a:pPr lvl="2"/>
            <a:r>
              <a:rPr lang="en-US" altLang="ko-KR" dirty="0"/>
              <a:t>data scientist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Bigdata </a:t>
            </a:r>
          </a:p>
          <a:p>
            <a:pPr lvl="1"/>
            <a:r>
              <a:rPr lang="en-US" altLang="ko-KR" dirty="0"/>
              <a:t>DW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Blockchain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Cloud </a:t>
            </a:r>
            <a:r>
              <a:rPr lang="ko-KR" altLang="en-US" dirty="0"/>
              <a:t>환경 </a:t>
            </a:r>
            <a:r>
              <a:rPr lang="en-US" altLang="ko-KR" dirty="0"/>
              <a:t>&amp;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자동화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GPU DBMS</a:t>
            </a:r>
          </a:p>
        </p:txBody>
      </p:sp>
    </p:spTree>
    <p:extLst>
      <p:ext uri="{BB962C8B-B14F-4D97-AF65-F5344CB8AC3E}">
        <p14:creationId xmlns:p14="http://schemas.microsoft.com/office/powerpoint/2010/main" val="1119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315EA-841D-441F-9CD3-CA542F70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84"/>
            <a:ext cx="8465191" cy="5612235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https://db-engines.com/en/ranking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https://deview.kr/2018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https://datayanolja.github.io/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https://ndc.nexon.com/main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https://www.pycon.kr/2018/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</a:t>
            </a:r>
            <a:r>
              <a:rPr lang="en-US" altLang="ko-KR" dirty="0"/>
              <a:t>2018 </a:t>
            </a:r>
            <a:r>
              <a:rPr lang="ko-KR" altLang="en-US" dirty="0"/>
              <a:t>국내 </a:t>
            </a:r>
            <a:r>
              <a:rPr lang="en-US" altLang="ko-KR" dirty="0"/>
              <a:t>IT </a:t>
            </a:r>
            <a:r>
              <a:rPr lang="ko-KR" altLang="en-US" dirty="0"/>
              <a:t>컨퍼런스 일정</a:t>
            </a:r>
          </a:p>
          <a:p>
            <a:pPr lvl="1"/>
            <a:r>
              <a:rPr lang="en-US" altLang="ko-KR" dirty="0">
                <a:hlinkClick r:id="rId7"/>
              </a:rPr>
              <a:t>https://zetawiki.com/wiki/2018_%EA%B5%AD%EB%82%B4_IT_%EC%BB%A8%ED%8D%BC%EB%9F%B0%EC%8A%A4_%EC%9D%BC%EC%A0%95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1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01_01.jpg">
            <a:extLst>
              <a:ext uri="{FF2B5EF4-FFF2-40B4-BE49-F238E27FC236}">
                <a16:creationId xmlns:a16="http://schemas.microsoft.com/office/drawing/2014/main" id="{C20BC4B3-6B78-4448-B617-85E3EB0E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02" y="330937"/>
            <a:ext cx="4534277" cy="52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ig01_02.jpg">
            <a:extLst>
              <a:ext uri="{FF2B5EF4-FFF2-40B4-BE49-F238E27FC236}">
                <a16:creationId xmlns:a16="http://schemas.microsoft.com/office/drawing/2014/main" id="{25C9D94E-AC03-420B-ABC3-A2114FF73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40" y="0"/>
            <a:ext cx="3890638" cy="68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01_03.jpg">
            <a:extLst>
              <a:ext uri="{FF2B5EF4-FFF2-40B4-BE49-F238E27FC236}">
                <a16:creationId xmlns:a16="http://schemas.microsoft.com/office/drawing/2014/main" id="{33132B99-35E9-4570-873B-AF358E267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2" y="1318727"/>
            <a:ext cx="3279200" cy="361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4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02_02.jpg">
            <a:extLst>
              <a:ext uri="{FF2B5EF4-FFF2-40B4-BE49-F238E27FC236}">
                <a16:creationId xmlns:a16="http://schemas.microsoft.com/office/drawing/2014/main" id="{A8005238-4409-4581-A719-C1F9317D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4" y="57690"/>
            <a:ext cx="6290290" cy="488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FC9F52-85D4-46AD-857E-9DDB2A0F9528}"/>
              </a:ext>
            </a:extLst>
          </p:cNvPr>
          <p:cNvSpPr/>
          <p:nvPr/>
        </p:nvSpPr>
        <p:spPr>
          <a:xfrm>
            <a:off x="6341707" y="2751730"/>
            <a:ext cx="58502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Conceptual(High-level)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Entity – Relationship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Implementation(Representational)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CI 명조"/>
              </a:rPr>
              <a:t>Relational</a:t>
            </a:r>
            <a:r>
              <a:rPr lang="ko-KR" altLang="en-US" sz="2000" dirty="0">
                <a:latin typeface="HCI 명조"/>
              </a:rPr>
              <a:t> </a:t>
            </a:r>
            <a:r>
              <a:rPr lang="en-US" altLang="ko-KR" sz="2000" dirty="0">
                <a:latin typeface="HCI 명조"/>
              </a:rPr>
              <a:t>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CI 명조"/>
              </a:rPr>
              <a:t>network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CI 명조"/>
              </a:rPr>
              <a:t>hierarchical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CI 명조"/>
              </a:rPr>
              <a:t>Object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CI 명조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Physical(Low-level)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저장 방법 기술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레코드 포맷</a:t>
            </a:r>
            <a:r>
              <a:rPr lang="en-US" altLang="ko-KR" sz="2000" dirty="0"/>
              <a:t>/</a:t>
            </a:r>
            <a:r>
              <a:rPr lang="ko-KR" altLang="en-US" sz="2000" dirty="0"/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175005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208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HCI 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강동현</dc:creator>
  <cp:lastModifiedBy>강동현</cp:lastModifiedBy>
  <cp:revision>57</cp:revision>
  <dcterms:created xsi:type="dcterms:W3CDTF">2018-09-19T00:39:13Z</dcterms:created>
  <dcterms:modified xsi:type="dcterms:W3CDTF">2018-09-19T02:42:04Z</dcterms:modified>
</cp:coreProperties>
</file>