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F9D5D4"/>
          </a:solidFill>
        </a:fill>
      </a:tcStyle>
    </a:wholeTbl>
    <a:band2H>
      <a:tcTxStyle b="def" i="def"/>
      <a:tcStyle>
        <a:tcBdr/>
        <a:fill>
          <a:solidFill>
            <a:srgbClr val="FCEBEA"/>
          </a:solidFill>
        </a:fill>
      </a:tcStyle>
    </a:band2H>
    <a:firstCol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381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381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F7EEDF"/>
          </a:solidFill>
        </a:fill>
      </a:tcStyle>
    </a:wholeTbl>
    <a:band2H>
      <a:tcTxStyle b="def" i="def"/>
      <a:tcStyle>
        <a:tcBdr/>
        <a:fill>
          <a:solidFill>
            <a:srgbClr val="FBF7F0"/>
          </a:solidFill>
        </a:fill>
      </a:tcStyle>
    </a:band2H>
    <a:firstCol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381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381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381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381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381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381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그림 개체 틀 2"/>
          <p:cNvSpPr/>
          <p:nvPr>
            <p:ph type="pic" idx="21"/>
          </p:nvPr>
        </p:nvSpPr>
        <p:spPr>
          <a:xfrm>
            <a:off x="5334000" y="0"/>
            <a:ext cx="6858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12"/>
          <p:cNvSpPr/>
          <p:nvPr/>
        </p:nvSpPr>
        <p:spPr>
          <a:xfrm>
            <a:off x="6480216" y="5071159"/>
            <a:ext cx="5138671" cy="427277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" name="Rectangle 1"/>
          <p:cNvSpPr/>
          <p:nvPr/>
        </p:nvSpPr>
        <p:spPr>
          <a:xfrm>
            <a:off x="0" y="1988839"/>
            <a:ext cx="12192000" cy="288032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12" name="Graphic 14"/>
          <p:cNvGrpSpPr/>
          <p:nvPr/>
        </p:nvGrpSpPr>
        <p:grpSpPr>
          <a:xfrm>
            <a:off x="6703296" y="1439822"/>
            <a:ext cx="4894791" cy="3846502"/>
            <a:chOff x="0" y="-1"/>
            <a:chExt cx="4894789" cy="3846501"/>
          </a:xfrm>
        </p:grpSpPr>
        <p:sp>
          <p:nvSpPr>
            <p:cNvPr id="104" name="Freeform: Shape 4"/>
            <p:cNvSpPr/>
            <p:nvPr/>
          </p:nvSpPr>
          <p:spPr>
            <a:xfrm>
              <a:off x="1708250" y="3314034"/>
              <a:ext cx="1435714" cy="53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53" h="21600" fill="norm" stroke="1" extrusionOk="0">
                  <a:moveTo>
                    <a:pt x="16647" y="13613"/>
                  </a:moveTo>
                  <a:cubicBezTo>
                    <a:pt x="15328" y="9337"/>
                    <a:pt x="15292" y="0"/>
                    <a:pt x="15292" y="0"/>
                  </a:cubicBezTo>
                  <a:lnTo>
                    <a:pt x="3138" y="0"/>
                  </a:lnTo>
                  <a:cubicBezTo>
                    <a:pt x="3138" y="0"/>
                    <a:pt x="3102" y="9225"/>
                    <a:pt x="1783" y="13613"/>
                  </a:cubicBezTo>
                  <a:cubicBezTo>
                    <a:pt x="465" y="17888"/>
                    <a:pt x="-1567" y="21600"/>
                    <a:pt x="1997" y="21600"/>
                  </a:cubicBezTo>
                  <a:cubicBezTo>
                    <a:pt x="4849" y="21600"/>
                    <a:pt x="7914" y="21600"/>
                    <a:pt x="9019" y="21600"/>
                  </a:cubicBezTo>
                  <a:cubicBezTo>
                    <a:pt x="9304" y="21600"/>
                    <a:pt x="9447" y="21600"/>
                    <a:pt x="9447" y="21600"/>
                  </a:cubicBezTo>
                  <a:cubicBezTo>
                    <a:pt x="10587" y="21600"/>
                    <a:pt x="13653" y="21600"/>
                    <a:pt x="16469" y="21600"/>
                  </a:cubicBezTo>
                  <a:cubicBezTo>
                    <a:pt x="20033" y="21600"/>
                    <a:pt x="17966" y="17888"/>
                    <a:pt x="16647" y="136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52999">
                  <a:srgbClr val="D9D9D9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" name="Freeform: Shape 5"/>
            <p:cNvSpPr/>
            <p:nvPr/>
          </p:nvSpPr>
          <p:spPr>
            <a:xfrm>
              <a:off x="-1" y="-1"/>
              <a:ext cx="4894791" cy="332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4" y="0"/>
                  </a:moveTo>
                  <a:lnTo>
                    <a:pt x="685" y="0"/>
                  </a:lnTo>
                  <a:cubicBezTo>
                    <a:pt x="330" y="0"/>
                    <a:pt x="0" y="433"/>
                    <a:pt x="0" y="1010"/>
                  </a:cubicBezTo>
                  <a:lnTo>
                    <a:pt x="0" y="20572"/>
                  </a:lnTo>
                  <a:cubicBezTo>
                    <a:pt x="0" y="21149"/>
                    <a:pt x="281" y="21600"/>
                    <a:pt x="624" y="21600"/>
                  </a:cubicBezTo>
                  <a:lnTo>
                    <a:pt x="20976" y="21600"/>
                  </a:lnTo>
                  <a:cubicBezTo>
                    <a:pt x="21319" y="21600"/>
                    <a:pt x="21600" y="21131"/>
                    <a:pt x="21600" y="20572"/>
                  </a:cubicBezTo>
                  <a:lnTo>
                    <a:pt x="21600" y="1010"/>
                  </a:lnTo>
                  <a:cubicBezTo>
                    <a:pt x="21600" y="433"/>
                    <a:pt x="21319" y="0"/>
                    <a:pt x="20964" y="0"/>
                  </a:cubicBez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" name="Freeform: Shape 6"/>
            <p:cNvSpPr/>
            <p:nvPr/>
          </p:nvSpPr>
          <p:spPr>
            <a:xfrm>
              <a:off x="4244799" y="3308488"/>
              <a:ext cx="317392" cy="2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19683" fill="norm" stroke="1" extrusionOk="0">
                  <a:moveTo>
                    <a:pt x="68" y="0"/>
                  </a:moveTo>
                  <a:cubicBezTo>
                    <a:pt x="68" y="0"/>
                    <a:pt x="-481" y="17673"/>
                    <a:pt x="1533" y="19636"/>
                  </a:cubicBezTo>
                  <a:lnTo>
                    <a:pt x="19289" y="19636"/>
                  </a:lnTo>
                  <a:cubicBezTo>
                    <a:pt x="19289" y="19636"/>
                    <a:pt x="21119" y="21600"/>
                    <a:pt x="20936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7" name="Freeform: Shape 7"/>
            <p:cNvSpPr/>
            <p:nvPr/>
          </p:nvSpPr>
          <p:spPr>
            <a:xfrm>
              <a:off x="24959" y="27733"/>
              <a:ext cx="4850420" cy="291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8" y="0"/>
                  </a:moveTo>
                  <a:lnTo>
                    <a:pt x="692" y="0"/>
                  </a:lnTo>
                  <a:cubicBezTo>
                    <a:pt x="333" y="0"/>
                    <a:pt x="0" y="411"/>
                    <a:pt x="0" y="1007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007"/>
                  </a:lnTo>
                  <a:cubicBezTo>
                    <a:pt x="21600" y="411"/>
                    <a:pt x="21316" y="0"/>
                    <a:pt x="20958" y="0"/>
                  </a:cubicBezTo>
                  <a:close/>
                </a:path>
              </a:pathLst>
            </a:cu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" name="Freeform: Shape 8"/>
            <p:cNvSpPr/>
            <p:nvPr/>
          </p:nvSpPr>
          <p:spPr>
            <a:xfrm>
              <a:off x="1711094" y="3799352"/>
              <a:ext cx="1439322" cy="4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50"/>
                  </a:moveTo>
                  <a:cubicBezTo>
                    <a:pt x="0" y="2700"/>
                    <a:pt x="0" y="2700"/>
                    <a:pt x="0" y="2700"/>
                  </a:cubicBezTo>
                  <a:cubicBezTo>
                    <a:pt x="0" y="16200"/>
                    <a:pt x="666" y="21600"/>
                    <a:pt x="2372" y="21600"/>
                  </a:cubicBezTo>
                  <a:cubicBezTo>
                    <a:pt x="5702" y="21600"/>
                    <a:pt x="9281" y="21600"/>
                    <a:pt x="10571" y="21600"/>
                  </a:cubicBezTo>
                  <a:cubicBezTo>
                    <a:pt x="10904" y="21600"/>
                    <a:pt x="11071" y="21600"/>
                    <a:pt x="11071" y="21600"/>
                  </a:cubicBezTo>
                  <a:cubicBezTo>
                    <a:pt x="12402" y="21600"/>
                    <a:pt x="15982" y="21600"/>
                    <a:pt x="19269" y="21600"/>
                  </a:cubicBezTo>
                  <a:cubicBezTo>
                    <a:pt x="20976" y="21600"/>
                    <a:pt x="21558" y="1485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" name="Freeform: Shape 9"/>
            <p:cNvSpPr/>
            <p:nvPr/>
          </p:nvSpPr>
          <p:spPr>
            <a:xfrm>
              <a:off x="24959" y="2947965"/>
              <a:ext cx="4850420" cy="36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458"/>
                  </a:moveTo>
                  <a:cubicBezTo>
                    <a:pt x="0" y="17612"/>
                    <a:pt x="333" y="21600"/>
                    <a:pt x="692" y="21600"/>
                  </a:cubicBezTo>
                  <a:lnTo>
                    <a:pt x="20958" y="21600"/>
                  </a:lnTo>
                  <a:cubicBezTo>
                    <a:pt x="21316" y="21600"/>
                    <a:pt x="21600" y="17612"/>
                    <a:pt x="21600" y="13458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3458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0" name="Freeform: Shape 10"/>
            <p:cNvSpPr/>
            <p:nvPr/>
          </p:nvSpPr>
          <p:spPr>
            <a:xfrm>
              <a:off x="205658" y="241273"/>
              <a:ext cx="4489097" cy="252366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" name="Freeform: Shape 11"/>
            <p:cNvSpPr/>
            <p:nvPr/>
          </p:nvSpPr>
          <p:spPr>
            <a:xfrm>
              <a:off x="2155102" y="239828"/>
              <a:ext cx="2555111" cy="2532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35" y="0"/>
                  </a:moveTo>
                  <a:lnTo>
                    <a:pt x="21600" y="57"/>
                  </a:lnTo>
                  <a:cubicBezTo>
                    <a:pt x="21585" y="7189"/>
                    <a:pt x="21570" y="14468"/>
                    <a:pt x="21556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13" name="Picture Placeholder 2"/>
          <p:cNvSpPr/>
          <p:nvPr>
            <p:ph type="pic" sz="quarter" idx="21"/>
          </p:nvPr>
        </p:nvSpPr>
        <p:spPr>
          <a:xfrm>
            <a:off x="6887874" y="1660298"/>
            <a:ext cx="4540885" cy="25889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"/>
          <p:cNvSpPr/>
          <p:nvPr/>
        </p:nvSpPr>
        <p:spPr>
          <a:xfrm>
            <a:off x="3066219" y="3939480"/>
            <a:ext cx="4464005" cy="212400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0" name="그림 개체 틀 2"/>
          <p:cNvSpPr/>
          <p:nvPr>
            <p:ph type="pic" sz="quarter" idx="21"/>
          </p:nvPr>
        </p:nvSpPr>
        <p:spPr>
          <a:xfrm flipH="1">
            <a:off x="7145770" y="3930934"/>
            <a:ext cx="4320002" cy="2124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1" name="Rectangle 3"/>
          <p:cNvSpPr/>
          <p:nvPr/>
        </p:nvSpPr>
        <p:spPr>
          <a:xfrm>
            <a:off x="3066219" y="1815149"/>
            <a:ext cx="4464005" cy="212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2" name="그림 개체 틀 2"/>
          <p:cNvSpPr/>
          <p:nvPr>
            <p:ph type="pic" sz="quarter" idx="22"/>
          </p:nvPr>
        </p:nvSpPr>
        <p:spPr>
          <a:xfrm flipH="1">
            <a:off x="7145770" y="1815149"/>
            <a:ext cx="4320002" cy="2124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icture Placeholder 2"/>
          <p:cNvSpPr/>
          <p:nvPr>
            <p:ph type="pic" sz="half" idx="21"/>
          </p:nvPr>
        </p:nvSpPr>
        <p:spPr>
          <a:xfrm>
            <a:off x="4091999" y="0"/>
            <a:ext cx="8100001" cy="39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9" name="Picture Placeholder 2"/>
          <p:cNvSpPr/>
          <p:nvPr>
            <p:ph type="pic" sz="quarter" idx="22"/>
          </p:nvPr>
        </p:nvSpPr>
        <p:spPr>
          <a:xfrm>
            <a:off x="0" y="3960000"/>
            <a:ext cx="4092000" cy="2898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0" name="Rectangle 1"/>
          <p:cNvSpPr/>
          <p:nvPr/>
        </p:nvSpPr>
        <p:spPr>
          <a:xfrm>
            <a:off x="4199997" y="4050000"/>
            <a:ext cx="7992004" cy="280800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3"/>
          <p:cNvGrpSpPr/>
          <p:nvPr/>
        </p:nvGrpSpPr>
        <p:grpSpPr>
          <a:xfrm>
            <a:off x="729447" y="1780755"/>
            <a:ext cx="2449185" cy="4305537"/>
            <a:chOff x="0" y="0"/>
            <a:chExt cx="2449183" cy="4305536"/>
          </a:xfrm>
        </p:grpSpPr>
        <p:sp>
          <p:nvSpPr>
            <p:cNvPr id="165" name="Rounded Rectangle 4"/>
            <p:cNvSpPr/>
            <p:nvPr/>
          </p:nvSpPr>
          <p:spPr>
            <a:xfrm>
              <a:off x="-1" y="-1"/>
              <a:ext cx="2449185" cy="4305537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" name="Rectangle 5"/>
            <p:cNvSpPr/>
            <p:nvPr/>
          </p:nvSpPr>
          <p:spPr>
            <a:xfrm>
              <a:off x="1082831" y="221117"/>
              <a:ext cx="250394" cy="37690"/>
            </a:xfrm>
            <a:prstGeom prst="rect">
              <a:avLst/>
            </a:prstGeom>
            <a:solidFill>
              <a:srgbClr val="B0B0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69" name="Group 6"/>
            <p:cNvGrpSpPr/>
            <p:nvPr/>
          </p:nvGrpSpPr>
          <p:grpSpPr>
            <a:xfrm>
              <a:off x="1115037" y="3946332"/>
              <a:ext cx="245695" cy="232573"/>
              <a:chOff x="0" y="0"/>
              <a:chExt cx="245694" cy="232571"/>
            </a:xfrm>
          </p:grpSpPr>
          <p:sp>
            <p:nvSpPr>
              <p:cNvPr id="167" name="Oval 7"/>
              <p:cNvSpPr/>
              <p:nvPr/>
            </p:nvSpPr>
            <p:spPr>
              <a:xfrm>
                <a:off x="-1" y="-1"/>
                <a:ext cx="245696" cy="232573"/>
              </a:xfrm>
              <a:prstGeom prst="ellipse">
                <a:avLst/>
              </a:prstGeom>
              <a:gradFill flip="none" rotWithShape="1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808080"/>
                  </a:gs>
                  <a:gs pos="100000">
                    <a:srgbClr val="BFBFBF"/>
                  </a:gs>
                </a:gsLst>
                <a:lin ang="10800000" scaled="0"/>
              </a:gradFill>
              <a:ln w="3175" cap="flat">
                <a:solidFill>
                  <a:srgbClr val="262626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8" name="Rounded Rectangle 8"/>
              <p:cNvSpPr/>
              <p:nvPr/>
            </p:nvSpPr>
            <p:spPr>
              <a:xfrm>
                <a:off x="66656" y="62707"/>
                <a:ext cx="112377" cy="107153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350" cap="flat">
                <a:solidFill>
                  <a:srgbClr val="B0B0B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171" name="Picture Placeholder 2"/>
          <p:cNvSpPr/>
          <p:nvPr>
            <p:ph type="pic" sz="quarter" idx="21"/>
          </p:nvPr>
        </p:nvSpPr>
        <p:spPr>
          <a:xfrm>
            <a:off x="873464" y="2174930"/>
            <a:ext cx="2152768" cy="33487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ontents slide layout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 layou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ontents slide layou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NG sets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Body Level One…"/>
          <p:cNvSpPr txBox="1"/>
          <p:nvPr>
            <p:ph type="body" sz="quarter" idx="1" hasCustomPrompt="1"/>
          </p:nvPr>
        </p:nvSpPr>
        <p:spPr>
          <a:xfrm>
            <a:off x="323527" y="332482"/>
            <a:ext cx="11573200" cy="724248"/>
          </a:xfrm>
          <a:prstGeom prst="rect">
            <a:avLst/>
          </a:prstGeom>
        </p:spPr>
        <p:txBody>
          <a:bodyPr/>
          <a:lstStyle/>
          <a:p>
            <a:pPr/>
            <a:r>
              <a:t>PNG &amp; Shapes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ody Level One…"/>
          <p:cNvSpPr txBox="1"/>
          <p:nvPr>
            <p:ph type="body" sz="quarter" idx="1" hasCustomPrompt="1"/>
          </p:nvPr>
        </p:nvSpPr>
        <p:spPr>
          <a:xfrm>
            <a:off x="323527" y="123478"/>
            <a:ext cx="11573200" cy="724248"/>
          </a:xfrm>
          <a:prstGeom prst="rect">
            <a:avLst/>
          </a:prstGeom>
        </p:spPr>
        <p:txBody>
          <a:bodyPr/>
          <a:lstStyle/>
          <a:p>
            <a:pPr/>
            <a:r>
              <a:t>Icon Sets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3" name="Rounded Rectangle 2"/>
          <p:cNvSpPr/>
          <p:nvPr/>
        </p:nvSpPr>
        <p:spPr>
          <a:xfrm>
            <a:off x="354010" y="1131591"/>
            <a:ext cx="3560768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" name="Rounded Rectangle 3"/>
          <p:cNvSpPr/>
          <p:nvPr/>
        </p:nvSpPr>
        <p:spPr>
          <a:xfrm>
            <a:off x="531932" y="1347500"/>
            <a:ext cx="153871" cy="5015201"/>
          </a:xfrm>
          <a:prstGeom prst="roundRect">
            <a:avLst>
              <a:gd name="adj" fmla="val 50000"/>
            </a:avLst>
          </a:prstGeom>
          <a:solidFill>
            <a:srgbClr val="FFFFFF">
              <a:alpha val="4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Half Frame 4"/>
          <p:cNvSpPr/>
          <p:nvPr/>
        </p:nvSpPr>
        <p:spPr>
          <a:xfrm rot="5400000">
            <a:off x="3057174" y="1276651"/>
            <a:ext cx="685853" cy="685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6475" y="5125"/>
                </a:lnTo>
                <a:lnTo>
                  <a:pt x="5317" y="5125"/>
                </a:lnTo>
                <a:lnTo>
                  <a:pt x="5317" y="16283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23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TextBox 57"/>
          <p:cNvSpPr txBox="1"/>
          <p:nvPr/>
        </p:nvSpPr>
        <p:spPr>
          <a:xfrm>
            <a:off x="757422" y="1652811"/>
            <a:ext cx="2140812" cy="49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can Resize without losing quality</a:t>
            </a:r>
          </a:p>
        </p:txBody>
      </p:sp>
      <p:sp>
        <p:nvSpPr>
          <p:cNvPr id="207" name="TextBox 58"/>
          <p:cNvSpPr txBox="1"/>
          <p:nvPr/>
        </p:nvSpPr>
        <p:spPr>
          <a:xfrm>
            <a:off x="757422" y="2149182"/>
            <a:ext cx="2140812" cy="695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Change Fill Color &amp;</a:t>
            </a:r>
          </a:p>
          <a:p>
            <a: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Line Color</a:t>
            </a:r>
          </a:p>
        </p:txBody>
      </p:sp>
      <p:sp>
        <p:nvSpPr>
          <p:cNvPr id="208" name="TextBox 59"/>
          <p:cNvSpPr txBox="1"/>
          <p:nvPr/>
        </p:nvSpPr>
        <p:spPr>
          <a:xfrm>
            <a:off x="766948" y="5817915"/>
            <a:ext cx="2140562" cy="288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www.allppt.com</a:t>
            </a:r>
          </a:p>
        </p:txBody>
      </p:sp>
      <p:sp>
        <p:nvSpPr>
          <p:cNvPr id="209" name="TextBox 60"/>
          <p:cNvSpPr txBox="1"/>
          <p:nvPr/>
        </p:nvSpPr>
        <p:spPr>
          <a:xfrm>
            <a:off x="766948" y="4493317"/>
            <a:ext cx="2625860" cy="129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FREE </a:t>
            </a:r>
          </a:p>
          <a:p>
            <a:pPr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PPT TEMPLATES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Break Slide layou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Agenda slide layou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Team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그림 개체 틀 2"/>
          <p:cNvSpPr/>
          <p:nvPr>
            <p:ph type="pic" sz="quarter" idx="21"/>
          </p:nvPr>
        </p:nvSpPr>
        <p:spPr>
          <a:xfrm>
            <a:off x="903131" y="2473705"/>
            <a:ext cx="1728003" cy="219862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Rectangle 4"/>
          <p:cNvSpPr/>
          <p:nvPr/>
        </p:nvSpPr>
        <p:spPr>
          <a:xfrm>
            <a:off x="2622935" y="2468895"/>
            <a:ext cx="1728001" cy="220824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" name="그림 개체 틀 2"/>
          <p:cNvSpPr/>
          <p:nvPr>
            <p:ph type="pic" sz="quarter" idx="22"/>
          </p:nvPr>
        </p:nvSpPr>
        <p:spPr>
          <a:xfrm>
            <a:off x="4362193" y="2473705"/>
            <a:ext cx="1728000" cy="219862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" name="Rectangle 6"/>
          <p:cNvSpPr/>
          <p:nvPr/>
        </p:nvSpPr>
        <p:spPr>
          <a:xfrm>
            <a:off x="6091723" y="2468895"/>
            <a:ext cx="1728001" cy="220824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" name="그림 개체 틀 2"/>
          <p:cNvSpPr/>
          <p:nvPr>
            <p:ph type="pic" sz="quarter" idx="23"/>
          </p:nvPr>
        </p:nvSpPr>
        <p:spPr>
          <a:xfrm>
            <a:off x="7812544" y="2473705"/>
            <a:ext cx="1728001" cy="219862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1" name="Rectangle 8"/>
          <p:cNvSpPr/>
          <p:nvPr/>
        </p:nvSpPr>
        <p:spPr>
          <a:xfrm>
            <a:off x="9542071" y="2468895"/>
            <a:ext cx="1728001" cy="22082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20"/>
          <p:cNvSpPr/>
          <p:nvPr>
            <p:ph type="pic" sz="quarter" idx="21"/>
          </p:nvPr>
        </p:nvSpPr>
        <p:spPr>
          <a:xfrm>
            <a:off x="8155574" y="296098"/>
            <a:ext cx="3644541" cy="36663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자유형: 도형 21"/>
          <p:cNvSpPr/>
          <p:nvPr>
            <p:ph type="pic" sz="quarter" idx="22"/>
          </p:nvPr>
        </p:nvSpPr>
        <p:spPr>
          <a:xfrm>
            <a:off x="8155574" y="2891252"/>
            <a:ext cx="3644541" cy="36663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자유형: 도형 22"/>
          <p:cNvSpPr/>
          <p:nvPr>
            <p:ph type="pic" sz="quarter" idx="23"/>
          </p:nvPr>
        </p:nvSpPr>
        <p:spPr>
          <a:xfrm>
            <a:off x="5551709" y="2891252"/>
            <a:ext cx="3644541" cy="36663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2" name="자유형: 도형 19"/>
          <p:cNvSpPr/>
          <p:nvPr>
            <p:ph type="pic" sz="quarter" idx="24"/>
          </p:nvPr>
        </p:nvSpPr>
        <p:spPr>
          <a:xfrm>
            <a:off x="5551709" y="296098"/>
            <a:ext cx="3644541" cy="36663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323527" y="339509"/>
            <a:ext cx="11573200" cy="724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826683" y="1063756"/>
            <a:ext cx="9753601" cy="1080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971550" marR="0" indent="-51435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1531619" marR="0" indent="-617219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20574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25146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29718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34290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38862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43434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16"/>
          <p:cNvSpPr/>
          <p:nvPr/>
        </p:nvSpPr>
        <p:spPr>
          <a:xfrm>
            <a:off x="0" y="6072561"/>
            <a:ext cx="12192000" cy="785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7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Healthcare stroke data analysis</a:t>
            </a:r>
          </a:p>
        </p:txBody>
      </p:sp>
      <p:grpSp>
        <p:nvGrpSpPr>
          <p:cNvPr id="239" name="Group 2"/>
          <p:cNvGrpSpPr/>
          <p:nvPr/>
        </p:nvGrpSpPr>
        <p:grpSpPr>
          <a:xfrm>
            <a:off x="5800378" y="3211242"/>
            <a:ext cx="5781074" cy="3568250"/>
            <a:chOff x="108" y="0"/>
            <a:chExt cx="5781072" cy="3568249"/>
          </a:xfrm>
        </p:grpSpPr>
        <p:sp>
          <p:nvSpPr>
            <p:cNvPr id="228" name="Freeform: Shape 15"/>
            <p:cNvSpPr/>
            <p:nvPr/>
          </p:nvSpPr>
          <p:spPr>
            <a:xfrm>
              <a:off x="108" y="-1"/>
              <a:ext cx="5781074" cy="356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74" fill="norm" stroke="1" extrusionOk="0">
                  <a:moveTo>
                    <a:pt x="21582" y="17736"/>
                  </a:moveTo>
                  <a:cubicBezTo>
                    <a:pt x="21582" y="17608"/>
                    <a:pt x="21552" y="17538"/>
                    <a:pt x="21469" y="17522"/>
                  </a:cubicBezTo>
                  <a:cubicBezTo>
                    <a:pt x="21408" y="17512"/>
                    <a:pt x="21345" y="17506"/>
                    <a:pt x="21284" y="17490"/>
                  </a:cubicBezTo>
                  <a:cubicBezTo>
                    <a:pt x="21143" y="17461"/>
                    <a:pt x="20999" y="17493"/>
                    <a:pt x="20865" y="17410"/>
                  </a:cubicBezTo>
                  <a:cubicBezTo>
                    <a:pt x="20849" y="17397"/>
                    <a:pt x="20764" y="17298"/>
                    <a:pt x="20730" y="17266"/>
                  </a:cubicBezTo>
                  <a:cubicBezTo>
                    <a:pt x="20730" y="17263"/>
                    <a:pt x="20659" y="17134"/>
                    <a:pt x="20639" y="17131"/>
                  </a:cubicBezTo>
                  <a:cubicBezTo>
                    <a:pt x="20637" y="17131"/>
                    <a:pt x="18536" y="14106"/>
                    <a:pt x="17493" y="12608"/>
                  </a:cubicBezTo>
                  <a:cubicBezTo>
                    <a:pt x="17495" y="12567"/>
                    <a:pt x="17501" y="12477"/>
                    <a:pt x="17501" y="12474"/>
                  </a:cubicBezTo>
                  <a:cubicBezTo>
                    <a:pt x="17507" y="12461"/>
                    <a:pt x="17461" y="11725"/>
                    <a:pt x="17438" y="11664"/>
                  </a:cubicBezTo>
                  <a:cubicBezTo>
                    <a:pt x="17410" y="11590"/>
                    <a:pt x="17262" y="10893"/>
                    <a:pt x="17200" y="10822"/>
                  </a:cubicBezTo>
                  <a:cubicBezTo>
                    <a:pt x="17157" y="10771"/>
                    <a:pt x="17153" y="10617"/>
                    <a:pt x="17161" y="10608"/>
                  </a:cubicBezTo>
                  <a:cubicBezTo>
                    <a:pt x="17206" y="10435"/>
                    <a:pt x="17123" y="10073"/>
                    <a:pt x="17117" y="10076"/>
                  </a:cubicBezTo>
                  <a:cubicBezTo>
                    <a:pt x="17107" y="10035"/>
                    <a:pt x="17082" y="9952"/>
                    <a:pt x="17088" y="9945"/>
                  </a:cubicBezTo>
                  <a:cubicBezTo>
                    <a:pt x="17113" y="9856"/>
                    <a:pt x="17125" y="9606"/>
                    <a:pt x="17121" y="9577"/>
                  </a:cubicBezTo>
                  <a:cubicBezTo>
                    <a:pt x="17137" y="9465"/>
                    <a:pt x="17109" y="9225"/>
                    <a:pt x="17105" y="9215"/>
                  </a:cubicBezTo>
                  <a:cubicBezTo>
                    <a:pt x="17086" y="9065"/>
                    <a:pt x="17015" y="8985"/>
                    <a:pt x="16941" y="8914"/>
                  </a:cubicBezTo>
                  <a:cubicBezTo>
                    <a:pt x="16768" y="8748"/>
                    <a:pt x="16588" y="8598"/>
                    <a:pt x="16404" y="8463"/>
                  </a:cubicBezTo>
                  <a:cubicBezTo>
                    <a:pt x="16404" y="8460"/>
                    <a:pt x="16404" y="8460"/>
                    <a:pt x="16402" y="8457"/>
                  </a:cubicBezTo>
                  <a:cubicBezTo>
                    <a:pt x="16398" y="8431"/>
                    <a:pt x="16392" y="8405"/>
                    <a:pt x="16386" y="8380"/>
                  </a:cubicBezTo>
                  <a:cubicBezTo>
                    <a:pt x="16459" y="8223"/>
                    <a:pt x="16522" y="8057"/>
                    <a:pt x="16568" y="7871"/>
                  </a:cubicBezTo>
                  <a:cubicBezTo>
                    <a:pt x="16574" y="7842"/>
                    <a:pt x="16580" y="7817"/>
                    <a:pt x="16586" y="7788"/>
                  </a:cubicBezTo>
                  <a:cubicBezTo>
                    <a:pt x="16594" y="7781"/>
                    <a:pt x="16613" y="7660"/>
                    <a:pt x="16611" y="7631"/>
                  </a:cubicBezTo>
                  <a:cubicBezTo>
                    <a:pt x="16623" y="7474"/>
                    <a:pt x="16570" y="7340"/>
                    <a:pt x="16528" y="7199"/>
                  </a:cubicBezTo>
                  <a:cubicBezTo>
                    <a:pt x="16501" y="7087"/>
                    <a:pt x="16509" y="6968"/>
                    <a:pt x="16511" y="6853"/>
                  </a:cubicBezTo>
                  <a:cubicBezTo>
                    <a:pt x="16515" y="6853"/>
                    <a:pt x="16517" y="6850"/>
                    <a:pt x="16522" y="6843"/>
                  </a:cubicBezTo>
                  <a:cubicBezTo>
                    <a:pt x="16580" y="6671"/>
                    <a:pt x="16605" y="6495"/>
                    <a:pt x="16558" y="6306"/>
                  </a:cubicBezTo>
                  <a:cubicBezTo>
                    <a:pt x="16554" y="6302"/>
                    <a:pt x="16552" y="6302"/>
                    <a:pt x="16548" y="6302"/>
                  </a:cubicBezTo>
                  <a:cubicBezTo>
                    <a:pt x="16546" y="6242"/>
                    <a:pt x="16522" y="6200"/>
                    <a:pt x="16497" y="6158"/>
                  </a:cubicBezTo>
                  <a:cubicBezTo>
                    <a:pt x="16418" y="6027"/>
                    <a:pt x="16315" y="5954"/>
                    <a:pt x="16212" y="5893"/>
                  </a:cubicBezTo>
                  <a:cubicBezTo>
                    <a:pt x="16177" y="5874"/>
                    <a:pt x="16151" y="5848"/>
                    <a:pt x="16137" y="5810"/>
                  </a:cubicBezTo>
                  <a:cubicBezTo>
                    <a:pt x="16143" y="5784"/>
                    <a:pt x="16068" y="4462"/>
                    <a:pt x="16050" y="4388"/>
                  </a:cubicBezTo>
                  <a:cubicBezTo>
                    <a:pt x="16044" y="4382"/>
                    <a:pt x="16020" y="4225"/>
                    <a:pt x="16001" y="4158"/>
                  </a:cubicBezTo>
                  <a:cubicBezTo>
                    <a:pt x="15967" y="3879"/>
                    <a:pt x="15847" y="3713"/>
                    <a:pt x="15704" y="3582"/>
                  </a:cubicBezTo>
                  <a:cubicBezTo>
                    <a:pt x="15704" y="3466"/>
                    <a:pt x="15706" y="3354"/>
                    <a:pt x="15706" y="3239"/>
                  </a:cubicBezTo>
                  <a:cubicBezTo>
                    <a:pt x="15706" y="3236"/>
                    <a:pt x="15704" y="3236"/>
                    <a:pt x="15704" y="3233"/>
                  </a:cubicBezTo>
                  <a:cubicBezTo>
                    <a:pt x="15710" y="3230"/>
                    <a:pt x="15762" y="3092"/>
                    <a:pt x="15764" y="3015"/>
                  </a:cubicBezTo>
                  <a:cubicBezTo>
                    <a:pt x="15764" y="3005"/>
                    <a:pt x="15762" y="2935"/>
                    <a:pt x="15760" y="2913"/>
                  </a:cubicBezTo>
                  <a:cubicBezTo>
                    <a:pt x="15764" y="2909"/>
                    <a:pt x="15769" y="2909"/>
                    <a:pt x="15775" y="2906"/>
                  </a:cubicBezTo>
                  <a:cubicBezTo>
                    <a:pt x="15805" y="2842"/>
                    <a:pt x="15799" y="2657"/>
                    <a:pt x="15791" y="2641"/>
                  </a:cubicBezTo>
                  <a:cubicBezTo>
                    <a:pt x="15811" y="2497"/>
                    <a:pt x="15803" y="2353"/>
                    <a:pt x="15777" y="2208"/>
                  </a:cubicBezTo>
                  <a:cubicBezTo>
                    <a:pt x="15764" y="2064"/>
                    <a:pt x="15720" y="1940"/>
                    <a:pt x="15673" y="1818"/>
                  </a:cubicBezTo>
                  <a:cubicBezTo>
                    <a:pt x="15487" y="1347"/>
                    <a:pt x="15265" y="922"/>
                    <a:pt x="14995" y="566"/>
                  </a:cubicBezTo>
                  <a:cubicBezTo>
                    <a:pt x="14896" y="435"/>
                    <a:pt x="14791" y="313"/>
                    <a:pt x="14673" y="233"/>
                  </a:cubicBezTo>
                  <a:cubicBezTo>
                    <a:pt x="14649" y="208"/>
                    <a:pt x="14426" y="77"/>
                    <a:pt x="14420" y="64"/>
                  </a:cubicBezTo>
                  <a:cubicBezTo>
                    <a:pt x="14382" y="-13"/>
                    <a:pt x="14321" y="41"/>
                    <a:pt x="14277" y="0"/>
                  </a:cubicBezTo>
                  <a:cubicBezTo>
                    <a:pt x="14244" y="0"/>
                    <a:pt x="14212" y="0"/>
                    <a:pt x="14178" y="0"/>
                  </a:cubicBezTo>
                  <a:cubicBezTo>
                    <a:pt x="14113" y="0"/>
                    <a:pt x="13902" y="0"/>
                    <a:pt x="13862" y="0"/>
                  </a:cubicBezTo>
                  <a:cubicBezTo>
                    <a:pt x="13856" y="0"/>
                    <a:pt x="13848" y="0"/>
                    <a:pt x="13842" y="0"/>
                  </a:cubicBezTo>
                  <a:cubicBezTo>
                    <a:pt x="13837" y="57"/>
                    <a:pt x="13795" y="25"/>
                    <a:pt x="13781" y="61"/>
                  </a:cubicBezTo>
                  <a:cubicBezTo>
                    <a:pt x="13700" y="70"/>
                    <a:pt x="13623" y="115"/>
                    <a:pt x="13548" y="163"/>
                  </a:cubicBezTo>
                  <a:cubicBezTo>
                    <a:pt x="13388" y="233"/>
                    <a:pt x="13246" y="362"/>
                    <a:pt x="13111" y="515"/>
                  </a:cubicBezTo>
                  <a:cubicBezTo>
                    <a:pt x="12886" y="771"/>
                    <a:pt x="12716" y="1098"/>
                    <a:pt x="12641" y="1536"/>
                  </a:cubicBezTo>
                  <a:cubicBezTo>
                    <a:pt x="12629" y="1584"/>
                    <a:pt x="12597" y="1754"/>
                    <a:pt x="12599" y="1792"/>
                  </a:cubicBezTo>
                  <a:cubicBezTo>
                    <a:pt x="12584" y="1872"/>
                    <a:pt x="12574" y="1956"/>
                    <a:pt x="12576" y="2039"/>
                  </a:cubicBezTo>
                  <a:cubicBezTo>
                    <a:pt x="12554" y="2112"/>
                    <a:pt x="12558" y="2192"/>
                    <a:pt x="12560" y="2272"/>
                  </a:cubicBezTo>
                  <a:cubicBezTo>
                    <a:pt x="12554" y="2413"/>
                    <a:pt x="12544" y="2557"/>
                    <a:pt x="12542" y="2698"/>
                  </a:cubicBezTo>
                  <a:cubicBezTo>
                    <a:pt x="12542" y="2778"/>
                    <a:pt x="12528" y="2817"/>
                    <a:pt x="12479" y="2849"/>
                  </a:cubicBezTo>
                  <a:cubicBezTo>
                    <a:pt x="12244" y="2999"/>
                    <a:pt x="12200" y="3162"/>
                    <a:pt x="12283" y="3553"/>
                  </a:cubicBezTo>
                  <a:cubicBezTo>
                    <a:pt x="12327" y="3803"/>
                    <a:pt x="12396" y="4036"/>
                    <a:pt x="12473" y="4260"/>
                  </a:cubicBezTo>
                  <a:cubicBezTo>
                    <a:pt x="12471" y="4270"/>
                    <a:pt x="12473" y="4279"/>
                    <a:pt x="12475" y="4289"/>
                  </a:cubicBezTo>
                  <a:cubicBezTo>
                    <a:pt x="12374" y="4558"/>
                    <a:pt x="12271" y="4827"/>
                    <a:pt x="12202" y="5125"/>
                  </a:cubicBezTo>
                  <a:cubicBezTo>
                    <a:pt x="12117" y="5416"/>
                    <a:pt x="12060" y="5720"/>
                    <a:pt x="12038" y="6040"/>
                  </a:cubicBezTo>
                  <a:cubicBezTo>
                    <a:pt x="12020" y="6072"/>
                    <a:pt x="12022" y="6110"/>
                    <a:pt x="12024" y="6149"/>
                  </a:cubicBezTo>
                  <a:cubicBezTo>
                    <a:pt x="12022" y="6168"/>
                    <a:pt x="12022" y="6187"/>
                    <a:pt x="12020" y="6206"/>
                  </a:cubicBezTo>
                  <a:cubicBezTo>
                    <a:pt x="12020" y="6206"/>
                    <a:pt x="12020" y="6206"/>
                    <a:pt x="12020" y="6206"/>
                  </a:cubicBezTo>
                  <a:cubicBezTo>
                    <a:pt x="12002" y="6258"/>
                    <a:pt x="12000" y="6315"/>
                    <a:pt x="12004" y="6373"/>
                  </a:cubicBezTo>
                  <a:cubicBezTo>
                    <a:pt x="11979" y="6495"/>
                    <a:pt x="11981" y="6619"/>
                    <a:pt x="11979" y="6744"/>
                  </a:cubicBezTo>
                  <a:cubicBezTo>
                    <a:pt x="11959" y="6808"/>
                    <a:pt x="11963" y="6879"/>
                    <a:pt x="11965" y="6949"/>
                  </a:cubicBezTo>
                  <a:cubicBezTo>
                    <a:pt x="11957" y="7032"/>
                    <a:pt x="11949" y="7119"/>
                    <a:pt x="11941" y="7202"/>
                  </a:cubicBezTo>
                  <a:cubicBezTo>
                    <a:pt x="11917" y="7208"/>
                    <a:pt x="11894" y="7202"/>
                    <a:pt x="11874" y="7231"/>
                  </a:cubicBezTo>
                  <a:cubicBezTo>
                    <a:pt x="11874" y="7231"/>
                    <a:pt x="11874" y="7231"/>
                    <a:pt x="11874" y="7231"/>
                  </a:cubicBezTo>
                  <a:cubicBezTo>
                    <a:pt x="11749" y="7247"/>
                    <a:pt x="11042" y="7461"/>
                    <a:pt x="11020" y="7480"/>
                  </a:cubicBezTo>
                  <a:cubicBezTo>
                    <a:pt x="11016" y="7484"/>
                    <a:pt x="11014" y="7487"/>
                    <a:pt x="11010" y="7490"/>
                  </a:cubicBezTo>
                  <a:cubicBezTo>
                    <a:pt x="10965" y="7503"/>
                    <a:pt x="10828" y="7525"/>
                    <a:pt x="10809" y="7551"/>
                  </a:cubicBezTo>
                  <a:cubicBezTo>
                    <a:pt x="10809" y="7551"/>
                    <a:pt x="10809" y="7551"/>
                    <a:pt x="10809" y="7551"/>
                  </a:cubicBezTo>
                  <a:cubicBezTo>
                    <a:pt x="10724" y="7567"/>
                    <a:pt x="10639" y="7596"/>
                    <a:pt x="10552" y="7560"/>
                  </a:cubicBezTo>
                  <a:cubicBezTo>
                    <a:pt x="10514" y="7544"/>
                    <a:pt x="10394" y="7644"/>
                    <a:pt x="10378" y="7682"/>
                  </a:cubicBezTo>
                  <a:cubicBezTo>
                    <a:pt x="10334" y="7756"/>
                    <a:pt x="10324" y="7852"/>
                    <a:pt x="10303" y="7941"/>
                  </a:cubicBezTo>
                  <a:cubicBezTo>
                    <a:pt x="10289" y="8047"/>
                    <a:pt x="10224" y="8377"/>
                    <a:pt x="10194" y="8428"/>
                  </a:cubicBezTo>
                  <a:cubicBezTo>
                    <a:pt x="10014" y="8735"/>
                    <a:pt x="9749" y="9820"/>
                    <a:pt x="9726" y="9984"/>
                  </a:cubicBezTo>
                  <a:cubicBezTo>
                    <a:pt x="9712" y="10003"/>
                    <a:pt x="9631" y="10457"/>
                    <a:pt x="9587" y="10656"/>
                  </a:cubicBezTo>
                  <a:cubicBezTo>
                    <a:pt x="9520" y="10957"/>
                    <a:pt x="9125" y="12314"/>
                    <a:pt x="9113" y="12509"/>
                  </a:cubicBezTo>
                  <a:cubicBezTo>
                    <a:pt x="9109" y="12519"/>
                    <a:pt x="9107" y="12528"/>
                    <a:pt x="9107" y="12538"/>
                  </a:cubicBezTo>
                  <a:cubicBezTo>
                    <a:pt x="9091" y="12605"/>
                    <a:pt x="9077" y="12804"/>
                    <a:pt x="9075" y="12832"/>
                  </a:cubicBezTo>
                  <a:cubicBezTo>
                    <a:pt x="9062" y="12964"/>
                    <a:pt x="9012" y="13060"/>
                    <a:pt x="8961" y="13156"/>
                  </a:cubicBezTo>
                  <a:cubicBezTo>
                    <a:pt x="8862" y="13341"/>
                    <a:pt x="8579" y="14244"/>
                    <a:pt x="8615" y="14513"/>
                  </a:cubicBezTo>
                  <a:cubicBezTo>
                    <a:pt x="8615" y="14523"/>
                    <a:pt x="8560" y="14894"/>
                    <a:pt x="8534" y="14948"/>
                  </a:cubicBezTo>
                  <a:cubicBezTo>
                    <a:pt x="8378" y="15281"/>
                    <a:pt x="8194" y="15566"/>
                    <a:pt x="7984" y="15812"/>
                  </a:cubicBezTo>
                  <a:cubicBezTo>
                    <a:pt x="7984" y="15812"/>
                    <a:pt x="7984" y="15812"/>
                    <a:pt x="7984" y="15812"/>
                  </a:cubicBezTo>
                  <a:cubicBezTo>
                    <a:pt x="7856" y="15825"/>
                    <a:pt x="7733" y="15877"/>
                    <a:pt x="7615" y="15947"/>
                  </a:cubicBezTo>
                  <a:cubicBezTo>
                    <a:pt x="7484" y="15995"/>
                    <a:pt x="7397" y="16133"/>
                    <a:pt x="7336" y="16318"/>
                  </a:cubicBezTo>
                  <a:cubicBezTo>
                    <a:pt x="7320" y="16366"/>
                    <a:pt x="7279" y="16433"/>
                    <a:pt x="7277" y="16424"/>
                  </a:cubicBezTo>
                  <a:cubicBezTo>
                    <a:pt x="7012" y="15086"/>
                    <a:pt x="6747" y="13748"/>
                    <a:pt x="6482" y="12413"/>
                  </a:cubicBezTo>
                  <a:cubicBezTo>
                    <a:pt x="6467" y="12330"/>
                    <a:pt x="6441" y="12298"/>
                    <a:pt x="6386" y="12291"/>
                  </a:cubicBezTo>
                  <a:cubicBezTo>
                    <a:pt x="5793" y="12211"/>
                    <a:pt x="923" y="11546"/>
                    <a:pt x="101" y="11437"/>
                  </a:cubicBezTo>
                  <a:cubicBezTo>
                    <a:pt x="-12" y="11421"/>
                    <a:pt x="-16" y="11434"/>
                    <a:pt x="22" y="11606"/>
                  </a:cubicBezTo>
                  <a:cubicBezTo>
                    <a:pt x="142" y="12160"/>
                    <a:pt x="1500" y="18514"/>
                    <a:pt x="1626" y="19113"/>
                  </a:cubicBezTo>
                  <a:cubicBezTo>
                    <a:pt x="1654" y="19238"/>
                    <a:pt x="1705" y="19298"/>
                    <a:pt x="1783" y="19327"/>
                  </a:cubicBezTo>
                  <a:cubicBezTo>
                    <a:pt x="2482" y="19583"/>
                    <a:pt x="7392" y="21360"/>
                    <a:pt x="7911" y="21555"/>
                  </a:cubicBezTo>
                  <a:cubicBezTo>
                    <a:pt x="7959" y="21574"/>
                    <a:pt x="8006" y="21587"/>
                    <a:pt x="8056" y="21555"/>
                  </a:cubicBezTo>
                  <a:cubicBezTo>
                    <a:pt x="8255" y="21421"/>
                    <a:pt x="11261" y="19769"/>
                    <a:pt x="11287" y="19724"/>
                  </a:cubicBezTo>
                  <a:cubicBezTo>
                    <a:pt x="11281" y="19705"/>
                    <a:pt x="11410" y="19382"/>
                    <a:pt x="11413" y="19324"/>
                  </a:cubicBezTo>
                  <a:cubicBezTo>
                    <a:pt x="11443" y="18978"/>
                    <a:pt x="11437" y="18965"/>
                    <a:pt x="11226" y="18914"/>
                  </a:cubicBezTo>
                  <a:cubicBezTo>
                    <a:pt x="10496" y="18732"/>
                    <a:pt x="9769" y="18553"/>
                    <a:pt x="9040" y="18380"/>
                  </a:cubicBezTo>
                  <a:cubicBezTo>
                    <a:pt x="8852" y="18335"/>
                    <a:pt x="8664" y="18264"/>
                    <a:pt x="8473" y="18252"/>
                  </a:cubicBezTo>
                  <a:cubicBezTo>
                    <a:pt x="8461" y="18255"/>
                    <a:pt x="8348" y="18098"/>
                    <a:pt x="8435" y="18012"/>
                  </a:cubicBezTo>
                  <a:cubicBezTo>
                    <a:pt x="8443" y="18012"/>
                    <a:pt x="8550" y="17900"/>
                    <a:pt x="8564" y="17810"/>
                  </a:cubicBezTo>
                  <a:cubicBezTo>
                    <a:pt x="8581" y="17701"/>
                    <a:pt x="8623" y="17656"/>
                    <a:pt x="8684" y="17627"/>
                  </a:cubicBezTo>
                  <a:cubicBezTo>
                    <a:pt x="8822" y="17563"/>
                    <a:pt x="8961" y="17490"/>
                    <a:pt x="9101" y="17448"/>
                  </a:cubicBezTo>
                  <a:cubicBezTo>
                    <a:pt x="9220" y="17413"/>
                    <a:pt x="9293" y="17323"/>
                    <a:pt x="9307" y="17128"/>
                  </a:cubicBezTo>
                  <a:cubicBezTo>
                    <a:pt x="9319" y="17077"/>
                    <a:pt x="9336" y="16949"/>
                    <a:pt x="9338" y="16936"/>
                  </a:cubicBezTo>
                  <a:cubicBezTo>
                    <a:pt x="9362" y="16917"/>
                    <a:pt x="9629" y="16632"/>
                    <a:pt x="9664" y="16405"/>
                  </a:cubicBezTo>
                  <a:cubicBezTo>
                    <a:pt x="9664" y="16405"/>
                    <a:pt x="9664" y="16405"/>
                    <a:pt x="9664" y="16401"/>
                  </a:cubicBezTo>
                  <a:cubicBezTo>
                    <a:pt x="9668" y="16401"/>
                    <a:pt x="9722" y="16123"/>
                    <a:pt x="9722" y="16104"/>
                  </a:cubicBezTo>
                  <a:cubicBezTo>
                    <a:pt x="9741" y="16037"/>
                    <a:pt x="9775" y="15985"/>
                    <a:pt x="9815" y="15937"/>
                  </a:cubicBezTo>
                  <a:cubicBezTo>
                    <a:pt x="10036" y="15672"/>
                    <a:pt x="10429" y="14423"/>
                    <a:pt x="10433" y="14414"/>
                  </a:cubicBezTo>
                  <a:cubicBezTo>
                    <a:pt x="10459" y="14359"/>
                    <a:pt x="10465" y="14298"/>
                    <a:pt x="10461" y="14234"/>
                  </a:cubicBezTo>
                  <a:cubicBezTo>
                    <a:pt x="10459" y="14225"/>
                    <a:pt x="10560" y="13495"/>
                    <a:pt x="10583" y="13175"/>
                  </a:cubicBezTo>
                  <a:cubicBezTo>
                    <a:pt x="10591" y="13143"/>
                    <a:pt x="10664" y="12848"/>
                    <a:pt x="10696" y="12752"/>
                  </a:cubicBezTo>
                  <a:cubicBezTo>
                    <a:pt x="10751" y="12679"/>
                    <a:pt x="10801" y="12596"/>
                    <a:pt x="10840" y="12500"/>
                  </a:cubicBezTo>
                  <a:cubicBezTo>
                    <a:pt x="10888" y="12570"/>
                    <a:pt x="10860" y="12669"/>
                    <a:pt x="10876" y="12752"/>
                  </a:cubicBezTo>
                  <a:cubicBezTo>
                    <a:pt x="10876" y="12775"/>
                    <a:pt x="10872" y="13021"/>
                    <a:pt x="10864" y="13124"/>
                  </a:cubicBezTo>
                  <a:cubicBezTo>
                    <a:pt x="10862" y="13159"/>
                    <a:pt x="10872" y="13402"/>
                    <a:pt x="10852" y="13485"/>
                  </a:cubicBezTo>
                  <a:cubicBezTo>
                    <a:pt x="10830" y="13661"/>
                    <a:pt x="10787" y="13831"/>
                    <a:pt x="10775" y="14010"/>
                  </a:cubicBezTo>
                  <a:cubicBezTo>
                    <a:pt x="10779" y="14023"/>
                    <a:pt x="10710" y="14398"/>
                    <a:pt x="10704" y="14410"/>
                  </a:cubicBezTo>
                  <a:cubicBezTo>
                    <a:pt x="10623" y="14577"/>
                    <a:pt x="10619" y="14775"/>
                    <a:pt x="10609" y="14974"/>
                  </a:cubicBezTo>
                  <a:cubicBezTo>
                    <a:pt x="10607" y="14993"/>
                    <a:pt x="10587" y="15252"/>
                    <a:pt x="10587" y="15294"/>
                  </a:cubicBezTo>
                  <a:cubicBezTo>
                    <a:pt x="10585" y="15329"/>
                    <a:pt x="10595" y="15483"/>
                    <a:pt x="10587" y="15480"/>
                  </a:cubicBezTo>
                  <a:cubicBezTo>
                    <a:pt x="10560" y="15544"/>
                    <a:pt x="10562" y="16293"/>
                    <a:pt x="10554" y="16302"/>
                  </a:cubicBezTo>
                  <a:cubicBezTo>
                    <a:pt x="10538" y="16469"/>
                    <a:pt x="10548" y="16952"/>
                    <a:pt x="10548" y="17026"/>
                  </a:cubicBezTo>
                  <a:cubicBezTo>
                    <a:pt x="10548" y="17381"/>
                    <a:pt x="10548" y="17381"/>
                    <a:pt x="10771" y="17381"/>
                  </a:cubicBezTo>
                  <a:cubicBezTo>
                    <a:pt x="12327" y="17381"/>
                    <a:pt x="15511" y="17381"/>
                    <a:pt x="15548" y="17378"/>
                  </a:cubicBezTo>
                  <a:cubicBezTo>
                    <a:pt x="15625" y="17375"/>
                    <a:pt x="15667" y="17320"/>
                    <a:pt x="15647" y="17186"/>
                  </a:cubicBezTo>
                  <a:cubicBezTo>
                    <a:pt x="15643" y="17096"/>
                    <a:pt x="15655" y="17006"/>
                    <a:pt x="15627" y="16923"/>
                  </a:cubicBezTo>
                  <a:cubicBezTo>
                    <a:pt x="15623" y="16914"/>
                    <a:pt x="15617" y="16645"/>
                    <a:pt x="15625" y="16536"/>
                  </a:cubicBezTo>
                  <a:cubicBezTo>
                    <a:pt x="15625" y="16446"/>
                    <a:pt x="15603" y="16225"/>
                    <a:pt x="15596" y="16206"/>
                  </a:cubicBezTo>
                  <a:cubicBezTo>
                    <a:pt x="15596" y="15957"/>
                    <a:pt x="15619" y="14996"/>
                    <a:pt x="15619" y="14916"/>
                  </a:cubicBezTo>
                  <a:cubicBezTo>
                    <a:pt x="15627" y="14897"/>
                    <a:pt x="15850" y="13521"/>
                    <a:pt x="15854" y="13521"/>
                  </a:cubicBezTo>
                  <a:cubicBezTo>
                    <a:pt x="15854" y="13524"/>
                    <a:pt x="15854" y="13527"/>
                    <a:pt x="15854" y="13530"/>
                  </a:cubicBezTo>
                  <a:cubicBezTo>
                    <a:pt x="15880" y="13671"/>
                    <a:pt x="15963" y="13956"/>
                    <a:pt x="15969" y="13966"/>
                  </a:cubicBezTo>
                  <a:cubicBezTo>
                    <a:pt x="15967" y="14062"/>
                    <a:pt x="16188" y="14830"/>
                    <a:pt x="16190" y="14833"/>
                  </a:cubicBezTo>
                  <a:cubicBezTo>
                    <a:pt x="16240" y="15108"/>
                    <a:pt x="16188" y="14977"/>
                    <a:pt x="16262" y="15240"/>
                  </a:cubicBezTo>
                  <a:cubicBezTo>
                    <a:pt x="16260" y="15256"/>
                    <a:pt x="16362" y="15646"/>
                    <a:pt x="16388" y="15704"/>
                  </a:cubicBezTo>
                  <a:cubicBezTo>
                    <a:pt x="16485" y="16088"/>
                    <a:pt x="16635" y="16587"/>
                    <a:pt x="16641" y="16584"/>
                  </a:cubicBezTo>
                  <a:cubicBezTo>
                    <a:pt x="16874" y="17160"/>
                    <a:pt x="17060" y="17477"/>
                    <a:pt x="17151" y="17573"/>
                  </a:cubicBezTo>
                  <a:cubicBezTo>
                    <a:pt x="17157" y="17573"/>
                    <a:pt x="17240" y="17698"/>
                    <a:pt x="17240" y="17711"/>
                  </a:cubicBezTo>
                  <a:cubicBezTo>
                    <a:pt x="17270" y="17832"/>
                    <a:pt x="17200" y="17810"/>
                    <a:pt x="17169" y="17823"/>
                  </a:cubicBezTo>
                  <a:cubicBezTo>
                    <a:pt x="16831" y="17957"/>
                    <a:pt x="16497" y="18104"/>
                    <a:pt x="16159" y="18242"/>
                  </a:cubicBezTo>
                  <a:cubicBezTo>
                    <a:pt x="16100" y="18268"/>
                    <a:pt x="16046" y="18300"/>
                    <a:pt x="16022" y="18386"/>
                  </a:cubicBezTo>
                  <a:cubicBezTo>
                    <a:pt x="16022" y="18386"/>
                    <a:pt x="16022" y="18386"/>
                    <a:pt x="16022" y="18386"/>
                  </a:cubicBezTo>
                  <a:cubicBezTo>
                    <a:pt x="16022" y="18386"/>
                    <a:pt x="16022" y="18386"/>
                    <a:pt x="16022" y="18389"/>
                  </a:cubicBezTo>
                  <a:cubicBezTo>
                    <a:pt x="16018" y="18405"/>
                    <a:pt x="16001" y="18661"/>
                    <a:pt x="16020" y="18770"/>
                  </a:cubicBezTo>
                  <a:cubicBezTo>
                    <a:pt x="16068" y="18895"/>
                    <a:pt x="16362" y="19289"/>
                    <a:pt x="16471" y="19321"/>
                  </a:cubicBezTo>
                  <a:cubicBezTo>
                    <a:pt x="16696" y="19388"/>
                    <a:pt x="17712" y="19750"/>
                    <a:pt x="18005" y="19711"/>
                  </a:cubicBezTo>
                  <a:cubicBezTo>
                    <a:pt x="18104" y="19698"/>
                    <a:pt x="18200" y="19670"/>
                    <a:pt x="18299" y="19676"/>
                  </a:cubicBezTo>
                  <a:cubicBezTo>
                    <a:pt x="18362" y="19679"/>
                    <a:pt x="18396" y="19711"/>
                    <a:pt x="18404" y="19817"/>
                  </a:cubicBezTo>
                  <a:cubicBezTo>
                    <a:pt x="18416" y="19980"/>
                    <a:pt x="18432" y="20143"/>
                    <a:pt x="18445" y="20307"/>
                  </a:cubicBezTo>
                  <a:cubicBezTo>
                    <a:pt x="18453" y="20419"/>
                    <a:pt x="18477" y="20515"/>
                    <a:pt x="18556" y="20543"/>
                  </a:cubicBezTo>
                  <a:cubicBezTo>
                    <a:pt x="18665" y="20585"/>
                    <a:pt x="18770" y="20649"/>
                    <a:pt x="18880" y="20681"/>
                  </a:cubicBezTo>
                  <a:cubicBezTo>
                    <a:pt x="18985" y="20710"/>
                    <a:pt x="19179" y="20588"/>
                    <a:pt x="19179" y="20588"/>
                  </a:cubicBezTo>
                  <a:cubicBezTo>
                    <a:pt x="19272" y="20588"/>
                    <a:pt x="19337" y="20537"/>
                    <a:pt x="19315" y="20361"/>
                  </a:cubicBezTo>
                  <a:cubicBezTo>
                    <a:pt x="19305" y="20284"/>
                    <a:pt x="19394" y="20252"/>
                    <a:pt x="19414" y="20255"/>
                  </a:cubicBezTo>
                  <a:cubicBezTo>
                    <a:pt x="19459" y="20259"/>
                    <a:pt x="19505" y="20249"/>
                    <a:pt x="19552" y="20239"/>
                  </a:cubicBezTo>
                  <a:cubicBezTo>
                    <a:pt x="20023" y="20137"/>
                    <a:pt x="20491" y="20028"/>
                    <a:pt x="20961" y="19916"/>
                  </a:cubicBezTo>
                  <a:cubicBezTo>
                    <a:pt x="21044" y="19897"/>
                    <a:pt x="21096" y="19923"/>
                    <a:pt x="21106" y="20070"/>
                  </a:cubicBezTo>
                  <a:cubicBezTo>
                    <a:pt x="21114" y="20182"/>
                    <a:pt x="21157" y="20220"/>
                    <a:pt x="21222" y="20223"/>
                  </a:cubicBezTo>
                  <a:cubicBezTo>
                    <a:pt x="21295" y="20227"/>
                    <a:pt x="21367" y="20201"/>
                    <a:pt x="21438" y="20191"/>
                  </a:cubicBezTo>
                  <a:cubicBezTo>
                    <a:pt x="21548" y="20179"/>
                    <a:pt x="21578" y="20134"/>
                    <a:pt x="21578" y="19955"/>
                  </a:cubicBezTo>
                  <a:cubicBezTo>
                    <a:pt x="21584" y="19209"/>
                    <a:pt x="21582" y="18472"/>
                    <a:pt x="21582" y="17736"/>
                  </a:cubicBezTo>
                  <a:close/>
                  <a:moveTo>
                    <a:pt x="10625" y="15640"/>
                  </a:moveTo>
                  <a:cubicBezTo>
                    <a:pt x="10625" y="15636"/>
                    <a:pt x="10625" y="15633"/>
                    <a:pt x="10625" y="15627"/>
                  </a:cubicBezTo>
                  <a:cubicBezTo>
                    <a:pt x="10625" y="15630"/>
                    <a:pt x="10625" y="15630"/>
                    <a:pt x="10627" y="15633"/>
                  </a:cubicBezTo>
                  <a:cubicBezTo>
                    <a:pt x="10627" y="15633"/>
                    <a:pt x="10625" y="15636"/>
                    <a:pt x="10625" y="15640"/>
                  </a:cubicBezTo>
                  <a:close/>
                  <a:moveTo>
                    <a:pt x="10900" y="12740"/>
                  </a:moveTo>
                  <a:cubicBezTo>
                    <a:pt x="10900" y="12740"/>
                    <a:pt x="10900" y="12743"/>
                    <a:pt x="10900" y="12740"/>
                  </a:cubicBezTo>
                  <a:cubicBezTo>
                    <a:pt x="10898" y="12743"/>
                    <a:pt x="10898" y="12743"/>
                    <a:pt x="10896" y="12743"/>
                  </a:cubicBezTo>
                  <a:cubicBezTo>
                    <a:pt x="10898" y="12743"/>
                    <a:pt x="10900" y="12740"/>
                    <a:pt x="10900" y="12740"/>
                  </a:cubicBezTo>
                  <a:cubicBezTo>
                    <a:pt x="10900" y="12740"/>
                    <a:pt x="10900" y="12740"/>
                    <a:pt x="10900" y="12740"/>
                  </a:cubicBezTo>
                  <a:close/>
                  <a:moveTo>
                    <a:pt x="10902" y="12775"/>
                  </a:moveTo>
                  <a:cubicBezTo>
                    <a:pt x="10902" y="12775"/>
                    <a:pt x="10902" y="12775"/>
                    <a:pt x="10902" y="12775"/>
                  </a:cubicBezTo>
                  <a:cubicBezTo>
                    <a:pt x="10902" y="12775"/>
                    <a:pt x="10902" y="12775"/>
                    <a:pt x="10902" y="12775"/>
                  </a:cubicBezTo>
                  <a:cubicBezTo>
                    <a:pt x="10902" y="12775"/>
                    <a:pt x="10902" y="12775"/>
                    <a:pt x="10902" y="12775"/>
                  </a:cubicBezTo>
                  <a:cubicBezTo>
                    <a:pt x="10902" y="12775"/>
                    <a:pt x="10902" y="12775"/>
                    <a:pt x="10902" y="12775"/>
                  </a:cubicBezTo>
                  <a:cubicBezTo>
                    <a:pt x="10902" y="12775"/>
                    <a:pt x="10902" y="12775"/>
                    <a:pt x="10902" y="12775"/>
                  </a:cubicBezTo>
                  <a:close/>
                  <a:moveTo>
                    <a:pt x="15605" y="16904"/>
                  </a:moveTo>
                  <a:cubicBezTo>
                    <a:pt x="15605" y="16904"/>
                    <a:pt x="15605" y="16904"/>
                    <a:pt x="15605" y="16904"/>
                  </a:cubicBezTo>
                  <a:cubicBezTo>
                    <a:pt x="15605" y="16904"/>
                    <a:pt x="15605" y="16904"/>
                    <a:pt x="15605" y="16904"/>
                  </a:cubicBezTo>
                  <a:cubicBezTo>
                    <a:pt x="15605" y="16904"/>
                    <a:pt x="15605" y="16904"/>
                    <a:pt x="15605" y="16904"/>
                  </a:cubicBezTo>
                  <a:close/>
                  <a:moveTo>
                    <a:pt x="15030" y="7045"/>
                  </a:moveTo>
                  <a:cubicBezTo>
                    <a:pt x="15030" y="7042"/>
                    <a:pt x="15030" y="7042"/>
                    <a:pt x="15030" y="7045"/>
                  </a:cubicBezTo>
                  <a:cubicBezTo>
                    <a:pt x="14997" y="6895"/>
                    <a:pt x="15030" y="6776"/>
                    <a:pt x="15092" y="6664"/>
                  </a:cubicBezTo>
                  <a:cubicBezTo>
                    <a:pt x="15101" y="6645"/>
                    <a:pt x="15109" y="6619"/>
                    <a:pt x="15109" y="6594"/>
                  </a:cubicBezTo>
                  <a:cubicBezTo>
                    <a:pt x="15131" y="6626"/>
                    <a:pt x="15151" y="6658"/>
                    <a:pt x="15171" y="6693"/>
                  </a:cubicBezTo>
                  <a:cubicBezTo>
                    <a:pt x="15179" y="6719"/>
                    <a:pt x="15188" y="6731"/>
                    <a:pt x="15206" y="6728"/>
                  </a:cubicBezTo>
                  <a:cubicBezTo>
                    <a:pt x="15230" y="6744"/>
                    <a:pt x="15254" y="6757"/>
                    <a:pt x="15289" y="6779"/>
                  </a:cubicBezTo>
                  <a:cubicBezTo>
                    <a:pt x="15192" y="6850"/>
                    <a:pt x="15107" y="6936"/>
                    <a:pt x="15030" y="7045"/>
                  </a:cubicBezTo>
                  <a:close/>
                  <a:moveTo>
                    <a:pt x="15629" y="6082"/>
                  </a:moveTo>
                  <a:cubicBezTo>
                    <a:pt x="15546" y="6152"/>
                    <a:pt x="15465" y="6229"/>
                    <a:pt x="15384" y="6306"/>
                  </a:cubicBezTo>
                  <a:cubicBezTo>
                    <a:pt x="15307" y="6347"/>
                    <a:pt x="15230" y="6389"/>
                    <a:pt x="15153" y="6431"/>
                  </a:cubicBezTo>
                  <a:cubicBezTo>
                    <a:pt x="15240" y="6213"/>
                    <a:pt x="15325" y="5995"/>
                    <a:pt x="15412" y="5778"/>
                  </a:cubicBezTo>
                  <a:cubicBezTo>
                    <a:pt x="15437" y="5784"/>
                    <a:pt x="15463" y="5790"/>
                    <a:pt x="15487" y="5800"/>
                  </a:cubicBezTo>
                  <a:cubicBezTo>
                    <a:pt x="15532" y="5861"/>
                    <a:pt x="15596" y="5864"/>
                    <a:pt x="15639" y="5938"/>
                  </a:cubicBezTo>
                  <a:cubicBezTo>
                    <a:pt x="15671" y="5998"/>
                    <a:pt x="15686" y="6034"/>
                    <a:pt x="15629" y="6082"/>
                  </a:cubicBezTo>
                  <a:close/>
                  <a:moveTo>
                    <a:pt x="15843" y="7589"/>
                  </a:moveTo>
                  <a:cubicBezTo>
                    <a:pt x="15841" y="7608"/>
                    <a:pt x="15841" y="7628"/>
                    <a:pt x="15839" y="7647"/>
                  </a:cubicBezTo>
                  <a:cubicBezTo>
                    <a:pt x="15825" y="7679"/>
                    <a:pt x="15821" y="7711"/>
                    <a:pt x="15823" y="7749"/>
                  </a:cubicBezTo>
                  <a:cubicBezTo>
                    <a:pt x="15791" y="7852"/>
                    <a:pt x="15754" y="7951"/>
                    <a:pt x="15679" y="8002"/>
                  </a:cubicBezTo>
                  <a:cubicBezTo>
                    <a:pt x="15653" y="7813"/>
                    <a:pt x="15661" y="7650"/>
                    <a:pt x="15752" y="7512"/>
                  </a:cubicBezTo>
                  <a:cubicBezTo>
                    <a:pt x="15779" y="7471"/>
                    <a:pt x="15797" y="7413"/>
                    <a:pt x="15821" y="7362"/>
                  </a:cubicBezTo>
                  <a:cubicBezTo>
                    <a:pt x="15821" y="7362"/>
                    <a:pt x="15821" y="7362"/>
                    <a:pt x="15821" y="7362"/>
                  </a:cubicBezTo>
                  <a:cubicBezTo>
                    <a:pt x="15868" y="7429"/>
                    <a:pt x="15825" y="7516"/>
                    <a:pt x="15843" y="7589"/>
                  </a:cubicBezTo>
                  <a:close/>
                  <a:moveTo>
                    <a:pt x="16100" y="5858"/>
                  </a:moveTo>
                  <a:cubicBezTo>
                    <a:pt x="16100" y="5858"/>
                    <a:pt x="16098" y="5854"/>
                    <a:pt x="16098" y="5854"/>
                  </a:cubicBezTo>
                  <a:cubicBezTo>
                    <a:pt x="16098" y="5854"/>
                    <a:pt x="16098" y="5854"/>
                    <a:pt x="16098" y="5851"/>
                  </a:cubicBezTo>
                  <a:cubicBezTo>
                    <a:pt x="16098" y="5854"/>
                    <a:pt x="16100" y="5854"/>
                    <a:pt x="16100" y="5858"/>
                  </a:cubicBezTo>
                  <a:cubicBezTo>
                    <a:pt x="16100" y="5858"/>
                    <a:pt x="16100" y="5858"/>
                    <a:pt x="16100" y="5858"/>
                  </a:cubicBezTo>
                  <a:close/>
                  <a:moveTo>
                    <a:pt x="19094" y="20543"/>
                  </a:moveTo>
                  <a:cubicBezTo>
                    <a:pt x="19094" y="20543"/>
                    <a:pt x="19092" y="20543"/>
                    <a:pt x="19094" y="20543"/>
                  </a:cubicBezTo>
                  <a:cubicBezTo>
                    <a:pt x="19094" y="20540"/>
                    <a:pt x="19094" y="20540"/>
                    <a:pt x="19094" y="20543"/>
                  </a:cubicBezTo>
                  <a:cubicBezTo>
                    <a:pt x="19094" y="20540"/>
                    <a:pt x="19094" y="20543"/>
                    <a:pt x="19094" y="20543"/>
                  </a:cubicBezTo>
                  <a:close/>
                  <a:moveTo>
                    <a:pt x="20210" y="17221"/>
                  </a:moveTo>
                  <a:cubicBezTo>
                    <a:pt x="20197" y="17199"/>
                    <a:pt x="18861" y="17192"/>
                    <a:pt x="18256" y="17189"/>
                  </a:cubicBezTo>
                  <a:cubicBezTo>
                    <a:pt x="18250" y="17154"/>
                    <a:pt x="18414" y="16722"/>
                    <a:pt x="18410" y="16485"/>
                  </a:cubicBezTo>
                  <a:cubicBezTo>
                    <a:pt x="18420" y="16398"/>
                    <a:pt x="18370" y="15790"/>
                    <a:pt x="18355" y="15768"/>
                  </a:cubicBezTo>
                  <a:cubicBezTo>
                    <a:pt x="18315" y="15492"/>
                    <a:pt x="18137" y="14852"/>
                    <a:pt x="18129" y="14820"/>
                  </a:cubicBezTo>
                  <a:cubicBezTo>
                    <a:pt x="18115" y="14769"/>
                    <a:pt x="18102" y="14715"/>
                    <a:pt x="18084" y="14663"/>
                  </a:cubicBezTo>
                  <a:cubicBezTo>
                    <a:pt x="17983" y="14362"/>
                    <a:pt x="17777" y="13764"/>
                    <a:pt x="17777" y="13764"/>
                  </a:cubicBezTo>
                  <a:cubicBezTo>
                    <a:pt x="17777" y="13764"/>
                    <a:pt x="17777" y="13741"/>
                    <a:pt x="17777" y="13729"/>
                  </a:cubicBezTo>
                  <a:cubicBezTo>
                    <a:pt x="17789" y="13636"/>
                    <a:pt x="17815" y="13684"/>
                    <a:pt x="17837" y="13716"/>
                  </a:cubicBezTo>
                  <a:cubicBezTo>
                    <a:pt x="18007" y="13959"/>
                    <a:pt x="20084" y="16920"/>
                    <a:pt x="20171" y="17054"/>
                  </a:cubicBezTo>
                  <a:cubicBezTo>
                    <a:pt x="20197" y="17096"/>
                    <a:pt x="20268" y="17125"/>
                    <a:pt x="20210" y="17221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Plus Sign 4"/>
            <p:cNvSpPr/>
            <p:nvPr/>
          </p:nvSpPr>
          <p:spPr>
            <a:xfrm>
              <a:off x="3821573" y="1820593"/>
              <a:ext cx="325959" cy="3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38" name="Group 5"/>
            <p:cNvGrpSpPr/>
            <p:nvPr/>
          </p:nvGrpSpPr>
          <p:grpSpPr>
            <a:xfrm>
              <a:off x="3167750" y="1145269"/>
              <a:ext cx="1200934" cy="1107121"/>
              <a:chOff x="-1" y="-1"/>
              <a:chExt cx="1200932" cy="1107119"/>
            </a:xfrm>
          </p:grpSpPr>
          <p:grpSp>
            <p:nvGrpSpPr>
              <p:cNvPr id="234" name="Group 6"/>
              <p:cNvGrpSpPr/>
              <p:nvPr/>
            </p:nvGrpSpPr>
            <p:grpSpPr>
              <a:xfrm>
                <a:off x="-2" y="-2"/>
                <a:ext cx="1200934" cy="1107120"/>
                <a:chOff x="0" y="0"/>
                <a:chExt cx="1200932" cy="1107119"/>
              </a:xfrm>
            </p:grpSpPr>
            <p:sp>
              <p:nvSpPr>
                <p:cNvPr id="230" name="Freeform: Shape 10"/>
                <p:cNvSpPr/>
                <p:nvPr/>
              </p:nvSpPr>
              <p:spPr>
                <a:xfrm rot="21424638">
                  <a:off x="17695" y="2477"/>
                  <a:ext cx="115007" cy="6970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7" h="21453" fill="norm" stroke="1" extrusionOk="0">
                      <a:moveTo>
                        <a:pt x="3344" y="0"/>
                      </a:moveTo>
                      <a:lnTo>
                        <a:pt x="921" y="1724"/>
                      </a:lnTo>
                      <a:cubicBezTo>
                        <a:pt x="277" y="2487"/>
                        <a:pt x="0" y="3266"/>
                        <a:pt x="0" y="4051"/>
                      </a:cubicBezTo>
                      <a:cubicBezTo>
                        <a:pt x="0" y="9872"/>
                        <a:pt x="8328" y="15474"/>
                        <a:pt x="15354" y="21099"/>
                      </a:cubicBezTo>
                      <a:cubicBezTo>
                        <a:pt x="17696" y="21600"/>
                        <a:pt x="21600" y="21556"/>
                        <a:pt x="21080" y="21055"/>
                      </a:cubicBezTo>
                      <a:cubicBezTo>
                        <a:pt x="18868" y="19028"/>
                        <a:pt x="14703" y="16564"/>
                        <a:pt x="12492" y="14537"/>
                      </a:cubicBezTo>
                      <a:cubicBezTo>
                        <a:pt x="8328" y="10787"/>
                        <a:pt x="5595" y="6994"/>
                        <a:pt x="5465" y="3157"/>
                      </a:cubicBezTo>
                      <a:cubicBezTo>
                        <a:pt x="5465" y="2738"/>
                        <a:pt x="5555" y="2322"/>
                        <a:pt x="5778" y="1911"/>
                      </a:cubicBezTo>
                      <a:lnTo>
                        <a:pt x="6587" y="10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1" name="Freeform: Shape 11"/>
                <p:cNvSpPr/>
                <p:nvPr/>
              </p:nvSpPr>
              <p:spPr>
                <a:xfrm rot="1881709">
                  <a:off x="558016" y="632634"/>
                  <a:ext cx="177582" cy="3801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5" h="21351" fill="norm" stroke="1" extrusionOk="0">
                      <a:moveTo>
                        <a:pt x="0" y="310"/>
                      </a:moveTo>
                      <a:cubicBezTo>
                        <a:pt x="1400" y="-249"/>
                        <a:pt x="2000" y="30"/>
                        <a:pt x="2900" y="496"/>
                      </a:cubicBezTo>
                      <a:cubicBezTo>
                        <a:pt x="3100" y="2218"/>
                        <a:pt x="3600" y="3568"/>
                        <a:pt x="4200" y="4965"/>
                      </a:cubicBezTo>
                      <a:cubicBezTo>
                        <a:pt x="5900" y="8782"/>
                        <a:pt x="8600" y="13763"/>
                        <a:pt x="11000" y="16230"/>
                      </a:cubicBezTo>
                      <a:cubicBezTo>
                        <a:pt x="11800" y="16975"/>
                        <a:pt x="14200" y="18604"/>
                        <a:pt x="15200" y="19070"/>
                      </a:cubicBezTo>
                      <a:cubicBezTo>
                        <a:pt x="16700" y="19629"/>
                        <a:pt x="18800" y="20187"/>
                        <a:pt x="20900" y="20187"/>
                      </a:cubicBezTo>
                      <a:cubicBezTo>
                        <a:pt x="21600" y="20560"/>
                        <a:pt x="21600" y="20979"/>
                        <a:pt x="20900" y="21351"/>
                      </a:cubicBezTo>
                      <a:cubicBezTo>
                        <a:pt x="14900" y="20839"/>
                        <a:pt x="11200" y="19023"/>
                        <a:pt x="8800" y="16556"/>
                      </a:cubicBezTo>
                      <a:cubicBezTo>
                        <a:pt x="4600" y="11854"/>
                        <a:pt x="2100" y="7060"/>
                        <a:pt x="600" y="2032"/>
                      </a:cubicBezTo>
                      <a:cubicBezTo>
                        <a:pt x="500" y="1473"/>
                        <a:pt x="300" y="822"/>
                        <a:pt x="0" y="3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2" name="Freeform: Shape 12"/>
                <p:cNvSpPr/>
                <p:nvPr/>
              </p:nvSpPr>
              <p:spPr>
                <a:xfrm rot="1881709">
                  <a:off x="831189" y="733178"/>
                  <a:ext cx="93661" cy="3771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1" h="21412" fill="norm" stroke="1" extrusionOk="0">
                      <a:moveTo>
                        <a:pt x="0" y="659"/>
                      </a:moveTo>
                      <a:cubicBezTo>
                        <a:pt x="1705" y="235"/>
                        <a:pt x="3221" y="424"/>
                        <a:pt x="4737" y="0"/>
                      </a:cubicBezTo>
                      <a:cubicBezTo>
                        <a:pt x="12505" y="6871"/>
                        <a:pt x="17242" y="10541"/>
                        <a:pt x="20842" y="16047"/>
                      </a:cubicBezTo>
                      <a:cubicBezTo>
                        <a:pt x="21600" y="17082"/>
                        <a:pt x="21600" y="18118"/>
                        <a:pt x="20842" y="19153"/>
                      </a:cubicBezTo>
                      <a:cubicBezTo>
                        <a:pt x="19705" y="20094"/>
                        <a:pt x="19137" y="20424"/>
                        <a:pt x="18000" y="21365"/>
                      </a:cubicBezTo>
                      <a:cubicBezTo>
                        <a:pt x="15537" y="21600"/>
                        <a:pt x="14779" y="20894"/>
                        <a:pt x="13074" y="20376"/>
                      </a:cubicBezTo>
                      <a:cubicBezTo>
                        <a:pt x="16105" y="19624"/>
                        <a:pt x="16863" y="19059"/>
                        <a:pt x="17053" y="17600"/>
                      </a:cubicBezTo>
                      <a:cubicBezTo>
                        <a:pt x="16484" y="16706"/>
                        <a:pt x="16674" y="16000"/>
                        <a:pt x="15916" y="15482"/>
                      </a:cubicBezTo>
                      <a:cubicBezTo>
                        <a:pt x="12316" y="10824"/>
                        <a:pt x="7958" y="6871"/>
                        <a:pt x="1516" y="1741"/>
                      </a:cubicBezTo>
                      <a:cubicBezTo>
                        <a:pt x="1326" y="1506"/>
                        <a:pt x="569" y="894"/>
                        <a:pt x="0" y="6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3" name="Freeform: Shape 13"/>
                <p:cNvSpPr/>
                <p:nvPr/>
              </p:nvSpPr>
              <p:spPr>
                <a:xfrm rot="1881709">
                  <a:off x="652900" y="189630"/>
                  <a:ext cx="444682" cy="522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93" h="21138" fill="norm" stroke="1" extrusionOk="0">
                      <a:moveTo>
                        <a:pt x="2853" y="268"/>
                      </a:moveTo>
                      <a:cubicBezTo>
                        <a:pt x="4616" y="1376"/>
                        <a:pt x="6765" y="3341"/>
                        <a:pt x="7948" y="4465"/>
                      </a:cubicBezTo>
                      <a:cubicBezTo>
                        <a:pt x="9131" y="5590"/>
                        <a:pt x="9310" y="6110"/>
                        <a:pt x="9951" y="7016"/>
                      </a:cubicBezTo>
                      <a:cubicBezTo>
                        <a:pt x="10472" y="7721"/>
                        <a:pt x="10512" y="8493"/>
                        <a:pt x="11554" y="8426"/>
                      </a:cubicBezTo>
                      <a:cubicBezTo>
                        <a:pt x="12515" y="8493"/>
                        <a:pt x="13597" y="8728"/>
                        <a:pt x="14198" y="8929"/>
                      </a:cubicBezTo>
                      <a:cubicBezTo>
                        <a:pt x="15960" y="9533"/>
                        <a:pt x="17323" y="11211"/>
                        <a:pt x="18084" y="12386"/>
                      </a:cubicBezTo>
                      <a:cubicBezTo>
                        <a:pt x="19486" y="14568"/>
                        <a:pt x="20568" y="16716"/>
                        <a:pt x="21489" y="19065"/>
                      </a:cubicBezTo>
                      <a:cubicBezTo>
                        <a:pt x="21529" y="19703"/>
                        <a:pt x="21208" y="20005"/>
                        <a:pt x="20447" y="19938"/>
                      </a:cubicBezTo>
                      <a:cubicBezTo>
                        <a:pt x="19085" y="17723"/>
                        <a:pt x="18725" y="15944"/>
                        <a:pt x="17002" y="13393"/>
                      </a:cubicBezTo>
                      <a:cubicBezTo>
                        <a:pt x="16041" y="12118"/>
                        <a:pt x="15480" y="10205"/>
                        <a:pt x="12515" y="9701"/>
                      </a:cubicBezTo>
                      <a:cubicBezTo>
                        <a:pt x="11794" y="9567"/>
                        <a:pt x="10112" y="9936"/>
                        <a:pt x="9551" y="10305"/>
                      </a:cubicBezTo>
                      <a:cubicBezTo>
                        <a:pt x="7067" y="11816"/>
                        <a:pt x="6146" y="14669"/>
                        <a:pt x="6867" y="17219"/>
                      </a:cubicBezTo>
                      <a:cubicBezTo>
                        <a:pt x="7187" y="18461"/>
                        <a:pt x="7508" y="19636"/>
                        <a:pt x="7668" y="21012"/>
                      </a:cubicBezTo>
                      <a:cubicBezTo>
                        <a:pt x="7548" y="21247"/>
                        <a:pt x="6787" y="21113"/>
                        <a:pt x="6386" y="20945"/>
                      </a:cubicBezTo>
                      <a:cubicBezTo>
                        <a:pt x="5945" y="19468"/>
                        <a:pt x="5304" y="17824"/>
                        <a:pt x="5144" y="16280"/>
                      </a:cubicBezTo>
                      <a:cubicBezTo>
                        <a:pt x="4864" y="13393"/>
                        <a:pt x="6146" y="11044"/>
                        <a:pt x="8709" y="9164"/>
                      </a:cubicBezTo>
                      <a:cubicBezTo>
                        <a:pt x="9270" y="8761"/>
                        <a:pt x="8830" y="8224"/>
                        <a:pt x="8469" y="7754"/>
                      </a:cubicBezTo>
                      <a:cubicBezTo>
                        <a:pt x="8469" y="7754"/>
                        <a:pt x="7828" y="6714"/>
                        <a:pt x="7227" y="5875"/>
                      </a:cubicBezTo>
                      <a:cubicBezTo>
                        <a:pt x="6506" y="4801"/>
                        <a:pt x="4944" y="3559"/>
                        <a:pt x="3061" y="2250"/>
                      </a:cubicBezTo>
                      <a:cubicBezTo>
                        <a:pt x="2580" y="1847"/>
                        <a:pt x="1899" y="1377"/>
                        <a:pt x="1418" y="1008"/>
                      </a:cubicBezTo>
                      <a:cubicBezTo>
                        <a:pt x="1058" y="636"/>
                        <a:pt x="76" y="886"/>
                        <a:pt x="2" y="573"/>
                      </a:cubicBezTo>
                      <a:cubicBezTo>
                        <a:pt x="-71" y="259"/>
                        <a:pt x="1471" y="-353"/>
                        <a:pt x="2853" y="2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grpSp>
            <p:nvGrpSpPr>
              <p:cNvPr id="237" name="Group 7"/>
              <p:cNvGrpSpPr/>
              <p:nvPr/>
            </p:nvGrpSpPr>
            <p:grpSpPr>
              <a:xfrm>
                <a:off x="45045" y="663437"/>
                <a:ext cx="201954" cy="204809"/>
                <a:chOff x="2" y="2"/>
                <a:chExt cx="201952" cy="204808"/>
              </a:xfrm>
            </p:grpSpPr>
            <p:sp>
              <p:nvSpPr>
                <p:cNvPr id="235" name="Freeform: Shape 8"/>
                <p:cNvSpPr/>
                <p:nvPr/>
              </p:nvSpPr>
              <p:spPr>
                <a:xfrm rot="21424638">
                  <a:off x="4855" y="4776"/>
                  <a:ext cx="192248" cy="195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40" h="20892" fill="norm" stroke="1" extrusionOk="0">
                      <a:moveTo>
                        <a:pt x="6918" y="197"/>
                      </a:moveTo>
                      <a:cubicBezTo>
                        <a:pt x="10518" y="45"/>
                        <a:pt x="11546" y="-561"/>
                        <a:pt x="14485" y="1561"/>
                      </a:cubicBezTo>
                      <a:cubicBezTo>
                        <a:pt x="18893" y="4138"/>
                        <a:pt x="20730" y="8231"/>
                        <a:pt x="19628" y="12854"/>
                      </a:cubicBezTo>
                      <a:cubicBezTo>
                        <a:pt x="18526" y="17553"/>
                        <a:pt x="14779" y="20736"/>
                        <a:pt x="10224" y="20887"/>
                      </a:cubicBezTo>
                      <a:cubicBezTo>
                        <a:pt x="5742" y="21039"/>
                        <a:pt x="1628" y="17932"/>
                        <a:pt x="379" y="13384"/>
                      </a:cubicBezTo>
                      <a:cubicBezTo>
                        <a:pt x="-870" y="8761"/>
                        <a:pt x="1040" y="4062"/>
                        <a:pt x="5081" y="1410"/>
                      </a:cubicBezTo>
                      <a:cubicBezTo>
                        <a:pt x="5669" y="1031"/>
                        <a:pt x="5816" y="500"/>
                        <a:pt x="6918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: Shape 9"/>
                <p:cNvSpPr/>
                <p:nvPr/>
              </p:nvSpPr>
              <p:spPr>
                <a:xfrm rot="21424638">
                  <a:off x="31208" y="35170"/>
                  <a:ext cx="136707" cy="1367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82" fill="norm" stroke="1" extrusionOk="0">
                      <a:moveTo>
                        <a:pt x="21600" y="10525"/>
                      </a:moveTo>
                      <a:cubicBezTo>
                        <a:pt x="21600" y="16506"/>
                        <a:pt x="16564" y="21491"/>
                        <a:pt x="10632" y="21380"/>
                      </a:cubicBezTo>
                      <a:cubicBezTo>
                        <a:pt x="4812" y="21270"/>
                        <a:pt x="0" y="16506"/>
                        <a:pt x="0" y="10746"/>
                      </a:cubicBezTo>
                      <a:cubicBezTo>
                        <a:pt x="0" y="4876"/>
                        <a:pt x="4589" y="113"/>
                        <a:pt x="10520" y="2"/>
                      </a:cubicBezTo>
                      <a:cubicBezTo>
                        <a:pt x="16676" y="-109"/>
                        <a:pt x="21600" y="4543"/>
                        <a:pt x="21600" y="1052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</p:grpSp>
      </p:grpSp>
      <p:grpSp>
        <p:nvGrpSpPr>
          <p:cNvPr id="243" name="Group 30"/>
          <p:cNvGrpSpPr/>
          <p:nvPr/>
        </p:nvGrpSpPr>
        <p:grpSpPr>
          <a:xfrm>
            <a:off x="1592761" y="987156"/>
            <a:ext cx="3175003" cy="1163536"/>
            <a:chOff x="0" y="0"/>
            <a:chExt cx="3175002" cy="1163534"/>
          </a:xfrm>
        </p:grpSpPr>
        <p:sp>
          <p:nvSpPr>
            <p:cNvPr id="240" name="Freeform: Shape 25"/>
            <p:cNvSpPr/>
            <p:nvPr/>
          </p:nvSpPr>
          <p:spPr>
            <a:xfrm>
              <a:off x="0" y="0"/>
              <a:ext cx="3159962" cy="116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0" y="0"/>
                  </a:moveTo>
                  <a:lnTo>
                    <a:pt x="8450" y="10591"/>
                  </a:lnTo>
                  <a:lnTo>
                    <a:pt x="21600" y="10591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1" name="TextBox 26"/>
            <p:cNvSpPr txBox="1"/>
            <p:nvPr/>
          </p:nvSpPr>
          <p:spPr>
            <a:xfrm>
              <a:off x="402794" y="668589"/>
              <a:ext cx="781103" cy="37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42" name="TextBox 29"/>
            <p:cNvSpPr txBox="1"/>
            <p:nvPr/>
          </p:nvSpPr>
          <p:spPr>
            <a:xfrm>
              <a:off x="1147889" y="668590"/>
              <a:ext cx="2027114" cy="37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Clean</a:t>
              </a:r>
            </a:p>
          </p:txBody>
        </p:sp>
      </p:grpSp>
      <p:grpSp>
        <p:nvGrpSpPr>
          <p:cNvPr id="247" name="Group 43"/>
          <p:cNvGrpSpPr/>
          <p:nvPr/>
        </p:nvGrpSpPr>
        <p:grpSpPr>
          <a:xfrm>
            <a:off x="1592761" y="4761127"/>
            <a:ext cx="3175003" cy="1163536"/>
            <a:chOff x="0" y="0"/>
            <a:chExt cx="3175002" cy="1163534"/>
          </a:xfrm>
        </p:grpSpPr>
        <p:sp>
          <p:nvSpPr>
            <p:cNvPr id="244" name="Freeform: Shape 44"/>
            <p:cNvSpPr/>
            <p:nvPr/>
          </p:nvSpPr>
          <p:spPr>
            <a:xfrm>
              <a:off x="0" y="-1"/>
              <a:ext cx="3159962" cy="116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0" y="0"/>
                  </a:moveTo>
                  <a:lnTo>
                    <a:pt x="8450" y="10591"/>
                  </a:lnTo>
                  <a:lnTo>
                    <a:pt x="21600" y="10591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5" name="TextBox 45"/>
            <p:cNvSpPr txBox="1"/>
            <p:nvPr/>
          </p:nvSpPr>
          <p:spPr>
            <a:xfrm>
              <a:off x="402794" y="668588"/>
              <a:ext cx="781103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246" name="TextBox 46"/>
            <p:cNvSpPr txBox="1"/>
            <p:nvPr/>
          </p:nvSpPr>
          <p:spPr>
            <a:xfrm>
              <a:off x="1147889" y="668589"/>
              <a:ext cx="2027114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Conclusions</a:t>
              </a:r>
            </a:p>
          </p:txBody>
        </p:sp>
      </p:grpSp>
      <p:grpSp>
        <p:nvGrpSpPr>
          <p:cNvPr id="251" name="Group 47"/>
          <p:cNvGrpSpPr/>
          <p:nvPr/>
        </p:nvGrpSpPr>
        <p:grpSpPr>
          <a:xfrm>
            <a:off x="1592761" y="3506418"/>
            <a:ext cx="3175003" cy="1163536"/>
            <a:chOff x="0" y="0"/>
            <a:chExt cx="3175002" cy="1163534"/>
          </a:xfrm>
        </p:grpSpPr>
        <p:sp>
          <p:nvSpPr>
            <p:cNvPr id="248" name="Freeform: Shape 48"/>
            <p:cNvSpPr/>
            <p:nvPr/>
          </p:nvSpPr>
          <p:spPr>
            <a:xfrm>
              <a:off x="0" y="0"/>
              <a:ext cx="3159962" cy="116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0" y="0"/>
                  </a:moveTo>
                  <a:lnTo>
                    <a:pt x="8450" y="10591"/>
                  </a:lnTo>
                  <a:lnTo>
                    <a:pt x="21600" y="10591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9" name="TextBox 49"/>
            <p:cNvSpPr txBox="1"/>
            <p:nvPr/>
          </p:nvSpPr>
          <p:spPr>
            <a:xfrm>
              <a:off x="402794" y="668589"/>
              <a:ext cx="781103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250" name="TextBox 50"/>
            <p:cNvSpPr txBox="1"/>
            <p:nvPr/>
          </p:nvSpPr>
          <p:spPr>
            <a:xfrm>
              <a:off x="1147889" y="668590"/>
              <a:ext cx="2027114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Modeling</a:t>
              </a:r>
            </a:p>
          </p:txBody>
        </p:sp>
      </p:grpSp>
      <p:grpSp>
        <p:nvGrpSpPr>
          <p:cNvPr id="255" name="Group 51"/>
          <p:cNvGrpSpPr/>
          <p:nvPr/>
        </p:nvGrpSpPr>
        <p:grpSpPr>
          <a:xfrm>
            <a:off x="1592761" y="2256631"/>
            <a:ext cx="3175003" cy="1163536"/>
            <a:chOff x="0" y="0"/>
            <a:chExt cx="3175002" cy="1163534"/>
          </a:xfrm>
        </p:grpSpPr>
        <p:sp>
          <p:nvSpPr>
            <p:cNvPr id="252" name="Freeform: Shape 52"/>
            <p:cNvSpPr/>
            <p:nvPr/>
          </p:nvSpPr>
          <p:spPr>
            <a:xfrm>
              <a:off x="0" y="-1"/>
              <a:ext cx="3159962" cy="116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0" y="0"/>
                  </a:moveTo>
                  <a:lnTo>
                    <a:pt x="8450" y="10591"/>
                  </a:lnTo>
                  <a:lnTo>
                    <a:pt x="21600" y="10591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TextBox 53"/>
            <p:cNvSpPr txBox="1"/>
            <p:nvPr/>
          </p:nvSpPr>
          <p:spPr>
            <a:xfrm>
              <a:off x="402794" y="668589"/>
              <a:ext cx="781103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254" name="TextBox 54"/>
            <p:cNvSpPr txBox="1"/>
            <p:nvPr/>
          </p:nvSpPr>
          <p:spPr>
            <a:xfrm>
              <a:off x="1147889" y="668589"/>
              <a:ext cx="2027114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Visualization</a:t>
              </a:r>
            </a:p>
          </p:txBody>
        </p:sp>
      </p:grpSp>
      <p:sp>
        <p:nvSpPr>
          <p:cNvPr id="256" name="Use machine learning to predict whether a patient is likely to get stroke"/>
          <p:cNvSpPr txBox="1"/>
          <p:nvPr/>
        </p:nvSpPr>
        <p:spPr>
          <a:xfrm>
            <a:off x="4685519" y="1217703"/>
            <a:ext cx="6980889" cy="31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 machine learning to predict whether a patient is likely to get stroke</a:t>
            </a:r>
          </a:p>
        </p:txBody>
      </p:sp>
      <p:sp>
        <p:nvSpPr>
          <p:cNvPr id="257" name="Data source: kaggle.com - Stroke Prediction Dataset"/>
          <p:cNvSpPr txBox="1"/>
          <p:nvPr/>
        </p:nvSpPr>
        <p:spPr>
          <a:xfrm>
            <a:off x="738153" y="6308104"/>
            <a:ext cx="4244846" cy="2888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source: kaggle.com - Stroke Prediction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troke-Figure_8.png" descr="stroke-Figure_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127" y="613328"/>
            <a:ext cx="8128001" cy="60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troke-Figure_9.png" descr="stroke-Figur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127" y="716218"/>
            <a:ext cx="8128001" cy="60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troke-Figure_10.png" descr="stroke-Figure_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127" y="702626"/>
            <a:ext cx="8128001" cy="60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troke-Figure_11.png" descr="stroke-Figure_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3767" y="-3"/>
            <a:ext cx="7721397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  <p:sp>
        <p:nvSpPr>
          <p:cNvPr id="326" name="Rectangle"/>
          <p:cNvSpPr/>
          <p:nvPr/>
        </p:nvSpPr>
        <p:spPr>
          <a:xfrm>
            <a:off x="7772848" y="1592486"/>
            <a:ext cx="547936" cy="556401"/>
          </a:xfrm>
          <a:prstGeom prst="rect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7" name="Rectangle"/>
          <p:cNvSpPr/>
          <p:nvPr/>
        </p:nvSpPr>
        <p:spPr>
          <a:xfrm>
            <a:off x="7772848" y="2137574"/>
            <a:ext cx="547936" cy="556400"/>
          </a:xfrm>
          <a:prstGeom prst="rect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8" name="Rectangle"/>
          <p:cNvSpPr/>
          <p:nvPr/>
        </p:nvSpPr>
        <p:spPr>
          <a:xfrm>
            <a:off x="7772848" y="2696666"/>
            <a:ext cx="547936" cy="556400"/>
          </a:xfrm>
          <a:prstGeom prst="rect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9" name="Rectangle"/>
          <p:cNvSpPr/>
          <p:nvPr/>
        </p:nvSpPr>
        <p:spPr>
          <a:xfrm>
            <a:off x="7772848" y="4235886"/>
            <a:ext cx="547936" cy="556400"/>
          </a:xfrm>
          <a:prstGeom prst="rect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Modeling</a:t>
            </a:r>
          </a:p>
        </p:txBody>
      </p:sp>
      <p:sp>
        <p:nvSpPr>
          <p:cNvPr id="332" name="Random Forest…"/>
          <p:cNvSpPr txBox="1"/>
          <p:nvPr/>
        </p:nvSpPr>
        <p:spPr>
          <a:xfrm>
            <a:off x="2182269" y="1960970"/>
            <a:ext cx="7827462" cy="282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Random Forest</a:t>
            </a:r>
          </a:p>
          <a:p>
            <a:pPr defTabSz="457200">
              <a:defRPr b="1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GridSearchCV() to determine best parameters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‘max_depth': None, ‘min_samples_leaf: 1, 'min_samples_split': 4, 'n_estimators': 100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training score: 0.98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score: 0.96</a:t>
            </a:r>
          </a:p>
        </p:txBody>
      </p:sp>
      <p:sp>
        <p:nvSpPr>
          <p:cNvPr id="333" name="Rectangle 16"/>
          <p:cNvSpPr/>
          <p:nvPr/>
        </p:nvSpPr>
        <p:spPr>
          <a:xfrm>
            <a:off x="0" y="6072561"/>
            <a:ext cx="12192000" cy="785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Modeling</a:t>
            </a:r>
          </a:p>
        </p:txBody>
      </p:sp>
      <p:sp>
        <p:nvSpPr>
          <p:cNvPr id="336" name="KNN with Pipeline…"/>
          <p:cNvSpPr txBox="1"/>
          <p:nvPr/>
        </p:nvSpPr>
        <p:spPr>
          <a:xfrm>
            <a:off x="2074757" y="2185668"/>
            <a:ext cx="3794752" cy="2388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KNN with Pipeline</a:t>
            </a:r>
          </a:p>
          <a:p>
            <a:pPr defTabSz="457200">
              <a:defRPr b="1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'n_neighbors': 14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Pipeline to keep code simple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training score: 0.96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score: 0.96</a:t>
            </a:r>
          </a:p>
        </p:txBody>
      </p:sp>
      <p:sp>
        <p:nvSpPr>
          <p:cNvPr id="337" name="Rectangle 16"/>
          <p:cNvSpPr/>
          <p:nvPr/>
        </p:nvSpPr>
        <p:spPr>
          <a:xfrm>
            <a:off x="0" y="6072561"/>
            <a:ext cx="12192000" cy="785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Modeling</a:t>
            </a:r>
          </a:p>
        </p:txBody>
      </p:sp>
      <p:sp>
        <p:nvSpPr>
          <p:cNvPr id="340" name="Logistic Regression with Pipeline…"/>
          <p:cNvSpPr txBox="1"/>
          <p:nvPr/>
        </p:nvSpPr>
        <p:spPr>
          <a:xfrm>
            <a:off x="1606416" y="2412490"/>
            <a:ext cx="4964863" cy="195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Logistic Regression with Pipeline</a:t>
            </a:r>
          </a:p>
          <a:p>
            <a:pPr defTabSz="457200">
              <a:defRPr b="1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Pipeline to keep code simple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training score: 0.96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score: 0.96</a:t>
            </a:r>
          </a:p>
        </p:txBody>
      </p:sp>
      <p:sp>
        <p:nvSpPr>
          <p:cNvPr id="341" name="Rectangle 16"/>
          <p:cNvSpPr/>
          <p:nvPr/>
        </p:nvSpPr>
        <p:spPr>
          <a:xfrm>
            <a:off x="0" y="6072561"/>
            <a:ext cx="12192000" cy="785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Modeling</a:t>
            </a:r>
          </a:p>
        </p:txBody>
      </p:sp>
      <p:sp>
        <p:nvSpPr>
          <p:cNvPr id="344" name="Gradient Boosting…"/>
          <p:cNvSpPr txBox="1"/>
          <p:nvPr/>
        </p:nvSpPr>
        <p:spPr>
          <a:xfrm>
            <a:off x="1908960" y="2664712"/>
            <a:ext cx="2762653" cy="14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Gradient Boosting</a:t>
            </a:r>
          </a:p>
          <a:p>
            <a:pPr defTabSz="457200">
              <a:defRPr b="1"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training score: 0.97</a:t>
            </a:r>
          </a:p>
          <a:p>
            <a:pPr marL="457200" indent="-317500" defTabSz="457200">
              <a:lnSpc>
                <a:spcPct val="150000"/>
              </a:lnSpc>
              <a:buClr>
                <a:srgbClr val="24292E"/>
              </a:buClr>
              <a:buSzPct val="100000"/>
              <a:buFont typeface="Helvetica Neue"/>
              <a:buChar char="•"/>
              <a:defRPr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score: 0.95</a:t>
            </a:r>
          </a:p>
        </p:txBody>
      </p:sp>
      <p:sp>
        <p:nvSpPr>
          <p:cNvPr id="345" name="Rectangle 16"/>
          <p:cNvSpPr/>
          <p:nvPr/>
        </p:nvSpPr>
        <p:spPr>
          <a:xfrm>
            <a:off x="0" y="6072561"/>
            <a:ext cx="12192000" cy="785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1537;p43"/>
          <p:cNvSpPr/>
          <p:nvPr/>
        </p:nvSpPr>
        <p:spPr>
          <a:xfrm>
            <a:off x="7538605" y="1496513"/>
            <a:ext cx="2914750" cy="3692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320"/>
                </a:lnTo>
                <a:lnTo>
                  <a:pt x="525" y="21600"/>
                </a:lnTo>
                <a:lnTo>
                  <a:pt x="1014" y="21298"/>
                </a:lnTo>
                <a:lnTo>
                  <a:pt x="1504" y="21600"/>
                </a:lnTo>
                <a:lnTo>
                  <a:pt x="1993" y="21298"/>
                </a:lnTo>
                <a:lnTo>
                  <a:pt x="2482" y="21600"/>
                </a:lnTo>
                <a:lnTo>
                  <a:pt x="2972" y="21298"/>
                </a:lnTo>
                <a:lnTo>
                  <a:pt x="3461" y="21600"/>
                </a:lnTo>
                <a:lnTo>
                  <a:pt x="3950" y="21298"/>
                </a:lnTo>
                <a:lnTo>
                  <a:pt x="4440" y="21600"/>
                </a:lnTo>
                <a:lnTo>
                  <a:pt x="4929" y="21298"/>
                </a:lnTo>
                <a:lnTo>
                  <a:pt x="5418" y="21600"/>
                </a:lnTo>
                <a:lnTo>
                  <a:pt x="5908" y="21298"/>
                </a:lnTo>
                <a:lnTo>
                  <a:pt x="6397" y="21600"/>
                </a:lnTo>
                <a:lnTo>
                  <a:pt x="6886" y="21298"/>
                </a:lnTo>
                <a:lnTo>
                  <a:pt x="7376" y="21600"/>
                </a:lnTo>
                <a:lnTo>
                  <a:pt x="7865" y="21298"/>
                </a:lnTo>
                <a:lnTo>
                  <a:pt x="8353" y="21600"/>
                </a:lnTo>
                <a:lnTo>
                  <a:pt x="8843" y="21298"/>
                </a:lnTo>
                <a:lnTo>
                  <a:pt x="9332" y="21600"/>
                </a:lnTo>
                <a:lnTo>
                  <a:pt x="9822" y="21298"/>
                </a:lnTo>
                <a:lnTo>
                  <a:pt x="10311" y="21600"/>
                </a:lnTo>
                <a:lnTo>
                  <a:pt x="10800" y="21298"/>
                </a:lnTo>
                <a:lnTo>
                  <a:pt x="11289" y="21600"/>
                </a:lnTo>
                <a:lnTo>
                  <a:pt x="11779" y="21298"/>
                </a:lnTo>
                <a:lnTo>
                  <a:pt x="12268" y="21600"/>
                </a:lnTo>
                <a:lnTo>
                  <a:pt x="12758" y="21298"/>
                </a:lnTo>
                <a:lnTo>
                  <a:pt x="13247" y="21600"/>
                </a:lnTo>
                <a:lnTo>
                  <a:pt x="13736" y="21298"/>
                </a:lnTo>
                <a:lnTo>
                  <a:pt x="14226" y="21600"/>
                </a:lnTo>
                <a:lnTo>
                  <a:pt x="14715" y="21298"/>
                </a:lnTo>
                <a:lnTo>
                  <a:pt x="15204" y="21600"/>
                </a:lnTo>
                <a:lnTo>
                  <a:pt x="15694" y="21298"/>
                </a:lnTo>
                <a:lnTo>
                  <a:pt x="16183" y="21600"/>
                </a:lnTo>
                <a:lnTo>
                  <a:pt x="16673" y="21298"/>
                </a:lnTo>
                <a:lnTo>
                  <a:pt x="17162" y="21600"/>
                </a:lnTo>
                <a:lnTo>
                  <a:pt x="17650" y="21298"/>
                </a:lnTo>
                <a:lnTo>
                  <a:pt x="18139" y="21600"/>
                </a:lnTo>
                <a:lnTo>
                  <a:pt x="18629" y="21298"/>
                </a:lnTo>
                <a:lnTo>
                  <a:pt x="19118" y="21600"/>
                </a:lnTo>
                <a:lnTo>
                  <a:pt x="19607" y="21298"/>
                </a:lnTo>
                <a:lnTo>
                  <a:pt x="20097" y="21600"/>
                </a:lnTo>
                <a:lnTo>
                  <a:pt x="20586" y="21298"/>
                </a:lnTo>
                <a:lnTo>
                  <a:pt x="21075" y="21600"/>
                </a:lnTo>
                <a:lnTo>
                  <a:pt x="21600" y="21320"/>
                </a:lnTo>
                <a:lnTo>
                  <a:pt x="21600" y="0"/>
                </a:lnTo>
                <a:lnTo>
                  <a:pt x="21075" y="328"/>
                </a:lnTo>
                <a:lnTo>
                  <a:pt x="20586" y="22"/>
                </a:lnTo>
                <a:lnTo>
                  <a:pt x="20097" y="328"/>
                </a:lnTo>
                <a:lnTo>
                  <a:pt x="19607" y="22"/>
                </a:lnTo>
                <a:lnTo>
                  <a:pt x="19118" y="328"/>
                </a:lnTo>
                <a:lnTo>
                  <a:pt x="18629" y="22"/>
                </a:lnTo>
                <a:lnTo>
                  <a:pt x="18139" y="328"/>
                </a:lnTo>
                <a:lnTo>
                  <a:pt x="17650" y="22"/>
                </a:lnTo>
                <a:lnTo>
                  <a:pt x="17162" y="328"/>
                </a:lnTo>
                <a:lnTo>
                  <a:pt x="16673" y="22"/>
                </a:lnTo>
                <a:lnTo>
                  <a:pt x="16183" y="328"/>
                </a:lnTo>
                <a:lnTo>
                  <a:pt x="15694" y="22"/>
                </a:lnTo>
                <a:lnTo>
                  <a:pt x="15204" y="328"/>
                </a:lnTo>
                <a:lnTo>
                  <a:pt x="14715" y="22"/>
                </a:lnTo>
                <a:lnTo>
                  <a:pt x="14226" y="328"/>
                </a:lnTo>
                <a:lnTo>
                  <a:pt x="13736" y="22"/>
                </a:lnTo>
                <a:lnTo>
                  <a:pt x="13247" y="328"/>
                </a:lnTo>
                <a:lnTo>
                  <a:pt x="12758" y="22"/>
                </a:lnTo>
                <a:lnTo>
                  <a:pt x="12268" y="328"/>
                </a:lnTo>
                <a:lnTo>
                  <a:pt x="11779" y="22"/>
                </a:lnTo>
                <a:lnTo>
                  <a:pt x="11289" y="328"/>
                </a:lnTo>
                <a:lnTo>
                  <a:pt x="10800" y="22"/>
                </a:lnTo>
                <a:lnTo>
                  <a:pt x="10311" y="328"/>
                </a:lnTo>
                <a:lnTo>
                  <a:pt x="9822" y="22"/>
                </a:lnTo>
                <a:lnTo>
                  <a:pt x="9332" y="328"/>
                </a:lnTo>
                <a:lnTo>
                  <a:pt x="8843" y="22"/>
                </a:lnTo>
                <a:lnTo>
                  <a:pt x="8353" y="328"/>
                </a:lnTo>
                <a:lnTo>
                  <a:pt x="7865" y="22"/>
                </a:lnTo>
                <a:lnTo>
                  <a:pt x="7376" y="328"/>
                </a:lnTo>
                <a:lnTo>
                  <a:pt x="6886" y="22"/>
                </a:lnTo>
                <a:lnTo>
                  <a:pt x="6397" y="328"/>
                </a:lnTo>
                <a:lnTo>
                  <a:pt x="5908" y="22"/>
                </a:lnTo>
                <a:lnTo>
                  <a:pt x="5418" y="328"/>
                </a:lnTo>
                <a:lnTo>
                  <a:pt x="4929" y="22"/>
                </a:lnTo>
                <a:lnTo>
                  <a:pt x="4440" y="328"/>
                </a:lnTo>
                <a:lnTo>
                  <a:pt x="3950" y="22"/>
                </a:lnTo>
                <a:lnTo>
                  <a:pt x="3461" y="328"/>
                </a:lnTo>
                <a:lnTo>
                  <a:pt x="2972" y="22"/>
                </a:lnTo>
                <a:lnTo>
                  <a:pt x="2482" y="328"/>
                </a:lnTo>
                <a:lnTo>
                  <a:pt x="1993" y="22"/>
                </a:lnTo>
                <a:lnTo>
                  <a:pt x="1504" y="328"/>
                </a:lnTo>
                <a:lnTo>
                  <a:pt x="1014" y="22"/>
                </a:lnTo>
                <a:lnTo>
                  <a:pt x="525" y="328"/>
                </a:lnTo>
                <a:lnTo>
                  <a:pt x="0" y="0"/>
                </a:lnTo>
                <a:close/>
              </a:path>
            </a:pathLst>
          </a:custGeom>
          <a:solidFill>
            <a:srgbClr val="F7E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8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Conclusions</a:t>
            </a:r>
          </a:p>
        </p:txBody>
      </p:sp>
      <p:sp>
        <p:nvSpPr>
          <p:cNvPr id="349" name="Rectangle 16"/>
          <p:cNvSpPr/>
          <p:nvPr/>
        </p:nvSpPr>
        <p:spPr>
          <a:xfrm>
            <a:off x="0" y="6072561"/>
            <a:ext cx="12192000" cy="785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62" name="Group 251"/>
          <p:cNvGrpSpPr/>
          <p:nvPr/>
        </p:nvGrpSpPr>
        <p:grpSpPr>
          <a:xfrm>
            <a:off x="470706" y="2990981"/>
            <a:ext cx="2330358" cy="2588168"/>
            <a:chOff x="0" y="0"/>
            <a:chExt cx="2330357" cy="2588167"/>
          </a:xfrm>
        </p:grpSpPr>
        <p:sp>
          <p:nvSpPr>
            <p:cNvPr id="350" name="Freeform 21"/>
            <p:cNvSpPr/>
            <p:nvPr/>
          </p:nvSpPr>
          <p:spPr>
            <a:xfrm rot="1587316">
              <a:off x="391374" y="233686"/>
              <a:ext cx="1547608" cy="212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531"/>
                  </a:moveTo>
                  <a:cubicBezTo>
                    <a:pt x="21600" y="21155"/>
                    <a:pt x="20988" y="21600"/>
                    <a:pt x="20131" y="21600"/>
                  </a:cubicBezTo>
                  <a:cubicBezTo>
                    <a:pt x="1469" y="21600"/>
                    <a:pt x="1469" y="21600"/>
                    <a:pt x="1469" y="21600"/>
                  </a:cubicBezTo>
                  <a:cubicBezTo>
                    <a:pt x="673" y="21600"/>
                    <a:pt x="0" y="21155"/>
                    <a:pt x="0" y="2053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0" y="490"/>
                    <a:pt x="673" y="0"/>
                    <a:pt x="1469" y="0"/>
                  </a:cubicBezTo>
                  <a:cubicBezTo>
                    <a:pt x="20131" y="0"/>
                    <a:pt x="20131" y="0"/>
                    <a:pt x="20131" y="0"/>
                  </a:cubicBezTo>
                  <a:cubicBezTo>
                    <a:pt x="20988" y="0"/>
                    <a:pt x="21600" y="490"/>
                    <a:pt x="21600" y="1069"/>
                  </a:cubicBezTo>
                  <a:lnTo>
                    <a:pt x="21600" y="2053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1" name="Rectangle 22"/>
            <p:cNvSpPr/>
            <p:nvPr/>
          </p:nvSpPr>
          <p:spPr>
            <a:xfrm rot="1587316">
              <a:off x="541370" y="398624"/>
              <a:ext cx="1266561" cy="1752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2" name="Freeform 23"/>
            <p:cNvSpPr/>
            <p:nvPr/>
          </p:nvSpPr>
          <p:spPr>
            <a:xfrm rot="1587316">
              <a:off x="533878" y="389790"/>
              <a:ext cx="1283201" cy="177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44" y="21487"/>
                  </a:moveTo>
                  <a:lnTo>
                    <a:pt x="21444" y="21375"/>
                  </a:lnTo>
                  <a:lnTo>
                    <a:pt x="280" y="21375"/>
                  </a:lnTo>
                  <a:lnTo>
                    <a:pt x="280" y="203"/>
                  </a:lnTo>
                  <a:lnTo>
                    <a:pt x="21289" y="203"/>
                  </a:lnTo>
                  <a:lnTo>
                    <a:pt x="21289" y="21487"/>
                  </a:lnTo>
                  <a:lnTo>
                    <a:pt x="21444" y="21487"/>
                  </a:lnTo>
                  <a:lnTo>
                    <a:pt x="21444" y="21375"/>
                  </a:lnTo>
                  <a:lnTo>
                    <a:pt x="21444" y="21487"/>
                  </a:lnTo>
                  <a:lnTo>
                    <a:pt x="21600" y="2148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87"/>
                  </a:lnTo>
                  <a:lnTo>
                    <a:pt x="21444" y="214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3" name="Freeform 26"/>
            <p:cNvSpPr/>
            <p:nvPr/>
          </p:nvSpPr>
          <p:spPr>
            <a:xfrm rot="1587316">
              <a:off x="966471" y="784316"/>
              <a:ext cx="880123" cy="5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5" y="21600"/>
                  </a:moveTo>
                  <a:cubicBezTo>
                    <a:pt x="20955" y="21600"/>
                    <a:pt x="20955" y="21600"/>
                    <a:pt x="20955" y="21600"/>
                  </a:cubicBezTo>
                  <a:cubicBezTo>
                    <a:pt x="21385" y="21600"/>
                    <a:pt x="21600" y="16200"/>
                    <a:pt x="21600" y="10800"/>
                  </a:cubicBezTo>
                  <a:cubicBezTo>
                    <a:pt x="21600" y="3600"/>
                    <a:pt x="21385" y="0"/>
                    <a:pt x="20955" y="0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322" y="0"/>
                    <a:pt x="0" y="3600"/>
                    <a:pt x="0" y="10800"/>
                  </a:cubicBezTo>
                  <a:cubicBezTo>
                    <a:pt x="0" y="16200"/>
                    <a:pt x="322" y="21600"/>
                    <a:pt x="645" y="2160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4" name="Freeform 29"/>
            <p:cNvSpPr/>
            <p:nvPr/>
          </p:nvSpPr>
          <p:spPr>
            <a:xfrm rot="1587316">
              <a:off x="812918" y="941260"/>
              <a:ext cx="1029891" cy="5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" y="21600"/>
                  </a:moveTo>
                  <a:cubicBezTo>
                    <a:pt x="21049" y="21600"/>
                    <a:pt x="21049" y="21600"/>
                    <a:pt x="21049" y="21600"/>
                  </a:cubicBezTo>
                  <a:cubicBezTo>
                    <a:pt x="21324" y="21600"/>
                    <a:pt x="21600" y="18000"/>
                    <a:pt x="21600" y="10800"/>
                  </a:cubicBezTo>
                  <a:cubicBezTo>
                    <a:pt x="21600" y="5400"/>
                    <a:pt x="21324" y="0"/>
                    <a:pt x="21049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276" y="0"/>
                    <a:pt x="0" y="5400"/>
                    <a:pt x="0" y="10800"/>
                  </a:cubicBezTo>
                  <a:cubicBezTo>
                    <a:pt x="0" y="18000"/>
                    <a:pt x="276" y="21600"/>
                    <a:pt x="551" y="2160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Freeform 32"/>
            <p:cNvSpPr/>
            <p:nvPr/>
          </p:nvSpPr>
          <p:spPr>
            <a:xfrm rot="1587316">
              <a:off x="808729" y="1102243"/>
              <a:ext cx="880122" cy="5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5" y="21600"/>
                  </a:moveTo>
                  <a:cubicBezTo>
                    <a:pt x="20955" y="21600"/>
                    <a:pt x="20955" y="21600"/>
                    <a:pt x="20955" y="21600"/>
                  </a:cubicBezTo>
                  <a:cubicBezTo>
                    <a:pt x="21385" y="21600"/>
                    <a:pt x="21600" y="18000"/>
                    <a:pt x="21600" y="10800"/>
                  </a:cubicBezTo>
                  <a:cubicBezTo>
                    <a:pt x="21600" y="5400"/>
                    <a:pt x="21385" y="0"/>
                    <a:pt x="20955" y="0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322" y="0"/>
                    <a:pt x="0" y="5400"/>
                    <a:pt x="0" y="10800"/>
                  </a:cubicBezTo>
                  <a:cubicBezTo>
                    <a:pt x="0" y="18000"/>
                    <a:pt x="322" y="21600"/>
                    <a:pt x="645" y="2160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Freeform 35"/>
            <p:cNvSpPr/>
            <p:nvPr/>
          </p:nvSpPr>
          <p:spPr>
            <a:xfrm rot="1587316">
              <a:off x="653116" y="1262402"/>
              <a:ext cx="1029891" cy="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" y="21600"/>
                  </a:moveTo>
                  <a:cubicBezTo>
                    <a:pt x="21049" y="21600"/>
                    <a:pt x="21049" y="21600"/>
                    <a:pt x="21049" y="21600"/>
                  </a:cubicBezTo>
                  <a:cubicBezTo>
                    <a:pt x="21324" y="21600"/>
                    <a:pt x="21600" y="16200"/>
                    <a:pt x="21600" y="10800"/>
                  </a:cubicBezTo>
                  <a:cubicBezTo>
                    <a:pt x="21600" y="5400"/>
                    <a:pt x="21324" y="0"/>
                    <a:pt x="21049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276" y="0"/>
                    <a:pt x="0" y="5400"/>
                    <a:pt x="0" y="10800"/>
                  </a:cubicBezTo>
                  <a:cubicBezTo>
                    <a:pt x="0" y="16200"/>
                    <a:pt x="276" y="21600"/>
                    <a:pt x="551" y="2160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Freeform 38"/>
            <p:cNvSpPr/>
            <p:nvPr/>
          </p:nvSpPr>
          <p:spPr>
            <a:xfrm rot="1587316">
              <a:off x="648927" y="1423385"/>
              <a:ext cx="880122" cy="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5" y="21600"/>
                  </a:moveTo>
                  <a:cubicBezTo>
                    <a:pt x="20955" y="21600"/>
                    <a:pt x="20955" y="21600"/>
                    <a:pt x="20955" y="21600"/>
                  </a:cubicBezTo>
                  <a:cubicBezTo>
                    <a:pt x="21385" y="21600"/>
                    <a:pt x="21600" y="16200"/>
                    <a:pt x="21600" y="10800"/>
                  </a:cubicBezTo>
                  <a:cubicBezTo>
                    <a:pt x="21600" y="3600"/>
                    <a:pt x="21385" y="0"/>
                    <a:pt x="20955" y="0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322" y="0"/>
                    <a:pt x="0" y="3600"/>
                    <a:pt x="0" y="10800"/>
                  </a:cubicBezTo>
                  <a:cubicBezTo>
                    <a:pt x="0" y="16200"/>
                    <a:pt x="322" y="21600"/>
                    <a:pt x="645" y="2160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Freeform 41"/>
            <p:cNvSpPr/>
            <p:nvPr/>
          </p:nvSpPr>
          <p:spPr>
            <a:xfrm rot="1587316">
              <a:off x="491184" y="1739463"/>
              <a:ext cx="880122" cy="5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5" y="21600"/>
                  </a:moveTo>
                  <a:cubicBezTo>
                    <a:pt x="20955" y="21600"/>
                    <a:pt x="20955" y="21600"/>
                    <a:pt x="20955" y="21600"/>
                  </a:cubicBezTo>
                  <a:cubicBezTo>
                    <a:pt x="21385" y="21600"/>
                    <a:pt x="21600" y="16200"/>
                    <a:pt x="21600" y="10800"/>
                  </a:cubicBezTo>
                  <a:cubicBezTo>
                    <a:pt x="21600" y="5400"/>
                    <a:pt x="21385" y="0"/>
                    <a:pt x="20955" y="0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322" y="0"/>
                    <a:pt x="0" y="5400"/>
                    <a:pt x="0" y="10800"/>
                  </a:cubicBezTo>
                  <a:cubicBezTo>
                    <a:pt x="0" y="16200"/>
                    <a:pt x="322" y="21600"/>
                    <a:pt x="645" y="2160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Freeform 44"/>
            <p:cNvSpPr/>
            <p:nvPr/>
          </p:nvSpPr>
          <p:spPr>
            <a:xfrm rot="1587316">
              <a:off x="495373" y="1578481"/>
              <a:ext cx="1029891" cy="5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" y="21600"/>
                  </a:moveTo>
                  <a:cubicBezTo>
                    <a:pt x="21049" y="21600"/>
                    <a:pt x="21049" y="21600"/>
                    <a:pt x="21049" y="21600"/>
                  </a:cubicBezTo>
                  <a:cubicBezTo>
                    <a:pt x="21324" y="21600"/>
                    <a:pt x="21600" y="18000"/>
                    <a:pt x="21600" y="10800"/>
                  </a:cubicBezTo>
                  <a:cubicBezTo>
                    <a:pt x="21600" y="5400"/>
                    <a:pt x="21324" y="0"/>
                    <a:pt x="21049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276" y="0"/>
                    <a:pt x="0" y="5400"/>
                    <a:pt x="0" y="10800"/>
                  </a:cubicBezTo>
                  <a:cubicBezTo>
                    <a:pt x="0" y="18000"/>
                    <a:pt x="276" y="21600"/>
                    <a:pt x="551" y="2160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Freeform 45"/>
            <p:cNvSpPr/>
            <p:nvPr/>
          </p:nvSpPr>
          <p:spPr>
            <a:xfrm rot="1587316">
              <a:off x="1217805" y="373227"/>
              <a:ext cx="704467" cy="214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69"/>
                  </a:moveTo>
                  <a:cubicBezTo>
                    <a:pt x="21600" y="7053"/>
                    <a:pt x="19588" y="0"/>
                    <a:pt x="16904" y="0"/>
                  </a:cubicBezTo>
                  <a:cubicBezTo>
                    <a:pt x="4830" y="0"/>
                    <a:pt x="4830" y="0"/>
                    <a:pt x="4830" y="0"/>
                  </a:cubicBezTo>
                  <a:cubicBezTo>
                    <a:pt x="2147" y="0"/>
                    <a:pt x="0" y="7053"/>
                    <a:pt x="0" y="15869"/>
                  </a:cubicBezTo>
                  <a:cubicBezTo>
                    <a:pt x="0" y="15869"/>
                    <a:pt x="0" y="15869"/>
                    <a:pt x="0" y="15869"/>
                  </a:cubicBezTo>
                  <a:cubicBezTo>
                    <a:pt x="0" y="18955"/>
                    <a:pt x="805" y="21600"/>
                    <a:pt x="1744" y="21600"/>
                  </a:cubicBezTo>
                  <a:cubicBezTo>
                    <a:pt x="19856" y="21600"/>
                    <a:pt x="19856" y="21600"/>
                    <a:pt x="19856" y="21600"/>
                  </a:cubicBezTo>
                  <a:cubicBezTo>
                    <a:pt x="20795" y="21600"/>
                    <a:pt x="21600" y="18955"/>
                    <a:pt x="21600" y="158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Freeform 46"/>
            <p:cNvSpPr/>
            <p:nvPr/>
          </p:nvSpPr>
          <p:spPr>
            <a:xfrm rot="1587316">
              <a:off x="1458024" y="174356"/>
              <a:ext cx="355009" cy="35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33" y="0"/>
                  </a:moveTo>
                  <a:cubicBezTo>
                    <a:pt x="4800" y="0"/>
                    <a:pt x="0" y="4800"/>
                    <a:pt x="0" y="10667"/>
                  </a:cubicBezTo>
                  <a:cubicBezTo>
                    <a:pt x="0" y="16800"/>
                    <a:pt x="4800" y="21600"/>
                    <a:pt x="10933" y="21600"/>
                  </a:cubicBezTo>
                  <a:cubicBezTo>
                    <a:pt x="16800" y="21600"/>
                    <a:pt x="21600" y="16800"/>
                    <a:pt x="21600" y="10667"/>
                  </a:cubicBezTo>
                  <a:cubicBezTo>
                    <a:pt x="21600" y="4800"/>
                    <a:pt x="16800" y="0"/>
                    <a:pt x="10933" y="0"/>
                  </a:cubicBezTo>
                  <a:close/>
                  <a:moveTo>
                    <a:pt x="10933" y="18400"/>
                  </a:moveTo>
                  <a:cubicBezTo>
                    <a:pt x="6667" y="18400"/>
                    <a:pt x="3200" y="14933"/>
                    <a:pt x="3200" y="10667"/>
                  </a:cubicBezTo>
                  <a:cubicBezTo>
                    <a:pt x="3200" y="6400"/>
                    <a:pt x="6667" y="3200"/>
                    <a:pt x="10933" y="3200"/>
                  </a:cubicBezTo>
                  <a:cubicBezTo>
                    <a:pt x="14933" y="3200"/>
                    <a:pt x="18400" y="6400"/>
                    <a:pt x="18400" y="10667"/>
                  </a:cubicBezTo>
                  <a:cubicBezTo>
                    <a:pt x="18400" y="14933"/>
                    <a:pt x="14933" y="18400"/>
                    <a:pt x="10933" y="184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63" name="Freeform: Shape 252"/>
          <p:cNvSpPr/>
          <p:nvPr/>
        </p:nvSpPr>
        <p:spPr>
          <a:xfrm rot="2717604">
            <a:off x="-176578" y="4198639"/>
            <a:ext cx="747500" cy="830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523" fill="norm" stroke="1" extrusionOk="0">
                <a:moveTo>
                  <a:pt x="5298" y="102"/>
                </a:moveTo>
                <a:cubicBezTo>
                  <a:pt x="5509" y="-77"/>
                  <a:pt x="5671" y="-14"/>
                  <a:pt x="6266" y="238"/>
                </a:cubicBezTo>
                <a:lnTo>
                  <a:pt x="13595" y="3305"/>
                </a:lnTo>
                <a:lnTo>
                  <a:pt x="19499" y="5763"/>
                </a:lnTo>
                <a:cubicBezTo>
                  <a:pt x="19745" y="5858"/>
                  <a:pt x="20001" y="5921"/>
                  <a:pt x="20083" y="6173"/>
                </a:cubicBezTo>
                <a:cubicBezTo>
                  <a:pt x="20433" y="6309"/>
                  <a:pt x="20771" y="6477"/>
                  <a:pt x="21133" y="6582"/>
                </a:cubicBezTo>
                <a:cubicBezTo>
                  <a:pt x="21600" y="6719"/>
                  <a:pt x="21588" y="6919"/>
                  <a:pt x="21390" y="7276"/>
                </a:cubicBezTo>
                <a:cubicBezTo>
                  <a:pt x="19616" y="10616"/>
                  <a:pt x="17866" y="13956"/>
                  <a:pt x="16115" y="17296"/>
                </a:cubicBezTo>
                <a:lnTo>
                  <a:pt x="13900" y="21523"/>
                </a:lnTo>
                <a:lnTo>
                  <a:pt x="0" y="9139"/>
                </a:lnTo>
                <a:lnTo>
                  <a:pt x="2917" y="4093"/>
                </a:lnTo>
                <a:cubicBezTo>
                  <a:pt x="3640" y="2854"/>
                  <a:pt x="4364" y="1614"/>
                  <a:pt x="5052" y="364"/>
                </a:cubicBezTo>
                <a:cubicBezTo>
                  <a:pt x="5151" y="249"/>
                  <a:pt x="5227" y="162"/>
                  <a:pt x="5298" y="102"/>
                </a:cubicBezTo>
                <a:close/>
              </a:path>
            </a:pathLst>
          </a:custGeom>
          <a:solidFill>
            <a:srgbClr val="C0DEF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4" name="Freeform: Shape 253"/>
          <p:cNvSpPr/>
          <p:nvPr/>
        </p:nvSpPr>
        <p:spPr>
          <a:xfrm rot="578904">
            <a:off x="1244462" y="4807799"/>
            <a:ext cx="1092399" cy="278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458" fill="norm" stroke="1" extrusionOk="0">
                <a:moveTo>
                  <a:pt x="1144" y="17845"/>
                </a:moveTo>
                <a:cubicBezTo>
                  <a:pt x="1621" y="18855"/>
                  <a:pt x="2039" y="20215"/>
                  <a:pt x="2466" y="21458"/>
                </a:cubicBezTo>
                <a:cubicBezTo>
                  <a:pt x="1671" y="21186"/>
                  <a:pt x="875" y="20914"/>
                  <a:pt x="0" y="20603"/>
                </a:cubicBezTo>
                <a:cubicBezTo>
                  <a:pt x="408" y="19593"/>
                  <a:pt x="776" y="18700"/>
                  <a:pt x="1144" y="17845"/>
                </a:cubicBezTo>
                <a:close/>
                <a:moveTo>
                  <a:pt x="20934" y="91"/>
                </a:moveTo>
                <a:cubicBezTo>
                  <a:pt x="21123" y="-64"/>
                  <a:pt x="21242" y="-142"/>
                  <a:pt x="21282" y="907"/>
                </a:cubicBezTo>
                <a:cubicBezTo>
                  <a:pt x="21331" y="2461"/>
                  <a:pt x="21431" y="4054"/>
                  <a:pt x="21540" y="5569"/>
                </a:cubicBezTo>
                <a:cubicBezTo>
                  <a:pt x="21600" y="6385"/>
                  <a:pt x="21501" y="6501"/>
                  <a:pt x="21361" y="6618"/>
                </a:cubicBezTo>
                <a:cubicBezTo>
                  <a:pt x="21123" y="6812"/>
                  <a:pt x="7488" y="17573"/>
                  <a:pt x="6852" y="18117"/>
                </a:cubicBezTo>
                <a:cubicBezTo>
                  <a:pt x="6613" y="18311"/>
                  <a:pt x="6424" y="18272"/>
                  <a:pt x="6225" y="17495"/>
                </a:cubicBezTo>
                <a:cubicBezTo>
                  <a:pt x="5818" y="15864"/>
                  <a:pt x="5370" y="14388"/>
                  <a:pt x="4883" y="12678"/>
                </a:cubicBezTo>
                <a:cubicBezTo>
                  <a:pt x="5470" y="12251"/>
                  <a:pt x="20546" y="402"/>
                  <a:pt x="20934" y="9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5" name="Freeform: Shape 254"/>
          <p:cNvSpPr/>
          <p:nvPr/>
        </p:nvSpPr>
        <p:spPr>
          <a:xfrm rot="578904">
            <a:off x="321020" y="3754975"/>
            <a:ext cx="2316132" cy="182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7" fill="norm" stroke="1" extrusionOk="0">
                <a:moveTo>
                  <a:pt x="12553" y="10168"/>
                </a:moveTo>
                <a:cubicBezTo>
                  <a:pt x="12924" y="10044"/>
                  <a:pt x="13306" y="10114"/>
                  <a:pt x="13690" y="10248"/>
                </a:cubicBezTo>
                <a:lnTo>
                  <a:pt x="13850" y="10301"/>
                </a:lnTo>
                <a:cubicBezTo>
                  <a:pt x="14080" y="10337"/>
                  <a:pt x="14301" y="10431"/>
                  <a:pt x="14512" y="10550"/>
                </a:cubicBezTo>
                <a:cubicBezTo>
                  <a:pt x="14583" y="10586"/>
                  <a:pt x="14648" y="10597"/>
                  <a:pt x="14724" y="10586"/>
                </a:cubicBezTo>
                <a:cubicBezTo>
                  <a:pt x="15147" y="10503"/>
                  <a:pt x="15574" y="10425"/>
                  <a:pt x="16002" y="10384"/>
                </a:cubicBezTo>
                <a:cubicBezTo>
                  <a:pt x="16307" y="10354"/>
                  <a:pt x="16608" y="10337"/>
                  <a:pt x="16909" y="10414"/>
                </a:cubicBezTo>
                <a:cubicBezTo>
                  <a:pt x="17153" y="10479"/>
                  <a:pt x="17365" y="10621"/>
                  <a:pt x="17501" y="10900"/>
                </a:cubicBezTo>
                <a:cubicBezTo>
                  <a:pt x="17567" y="11036"/>
                  <a:pt x="17647" y="11119"/>
                  <a:pt x="17788" y="11143"/>
                </a:cubicBezTo>
                <a:cubicBezTo>
                  <a:pt x="17971" y="11167"/>
                  <a:pt x="18098" y="11345"/>
                  <a:pt x="18211" y="11517"/>
                </a:cubicBezTo>
                <a:cubicBezTo>
                  <a:pt x="18281" y="11629"/>
                  <a:pt x="18356" y="11742"/>
                  <a:pt x="18441" y="11843"/>
                </a:cubicBezTo>
                <a:cubicBezTo>
                  <a:pt x="18399" y="11979"/>
                  <a:pt x="11650" y="13634"/>
                  <a:pt x="11608" y="13652"/>
                </a:cubicBezTo>
                <a:cubicBezTo>
                  <a:pt x="11551" y="13669"/>
                  <a:pt x="11523" y="13711"/>
                  <a:pt x="11580" y="13764"/>
                </a:cubicBezTo>
                <a:cubicBezTo>
                  <a:pt x="11772" y="13960"/>
                  <a:pt x="11932" y="14209"/>
                  <a:pt x="12139" y="14387"/>
                </a:cubicBezTo>
                <a:cubicBezTo>
                  <a:pt x="12214" y="14452"/>
                  <a:pt x="12299" y="14417"/>
                  <a:pt x="12379" y="14393"/>
                </a:cubicBezTo>
                <a:lnTo>
                  <a:pt x="18840" y="12774"/>
                </a:lnTo>
                <a:cubicBezTo>
                  <a:pt x="18958" y="12857"/>
                  <a:pt x="19000" y="13023"/>
                  <a:pt x="19066" y="13154"/>
                </a:cubicBezTo>
                <a:cubicBezTo>
                  <a:pt x="19108" y="13314"/>
                  <a:pt x="21041" y="16085"/>
                  <a:pt x="21600" y="17671"/>
                </a:cubicBezTo>
                <a:cubicBezTo>
                  <a:pt x="20448" y="19112"/>
                  <a:pt x="19024" y="19908"/>
                  <a:pt x="17544" y="21515"/>
                </a:cubicBezTo>
                <a:cubicBezTo>
                  <a:pt x="17469" y="21598"/>
                  <a:pt x="16396" y="19507"/>
                  <a:pt x="15731" y="18924"/>
                </a:cubicBezTo>
                <a:cubicBezTo>
                  <a:pt x="15067" y="18342"/>
                  <a:pt x="14276" y="18402"/>
                  <a:pt x="13558" y="18021"/>
                </a:cubicBezTo>
                <a:cubicBezTo>
                  <a:pt x="12839" y="17641"/>
                  <a:pt x="11920" y="17036"/>
                  <a:pt x="11420" y="16641"/>
                </a:cubicBezTo>
                <a:cubicBezTo>
                  <a:pt x="10919" y="16245"/>
                  <a:pt x="10767" y="16083"/>
                  <a:pt x="10555" y="15650"/>
                </a:cubicBezTo>
                <a:cubicBezTo>
                  <a:pt x="10452" y="15431"/>
                  <a:pt x="10358" y="15205"/>
                  <a:pt x="10254" y="14986"/>
                </a:cubicBezTo>
                <a:cubicBezTo>
                  <a:pt x="10019" y="14850"/>
                  <a:pt x="9813" y="14666"/>
                  <a:pt x="9629" y="14435"/>
                </a:cubicBezTo>
                <a:cubicBezTo>
                  <a:pt x="9526" y="14292"/>
                  <a:pt x="9404" y="14162"/>
                  <a:pt x="9394" y="13948"/>
                </a:cubicBezTo>
                <a:cubicBezTo>
                  <a:pt x="9371" y="13509"/>
                  <a:pt x="9629" y="13142"/>
                  <a:pt x="9982" y="13154"/>
                </a:cubicBezTo>
                <a:cubicBezTo>
                  <a:pt x="10189" y="13159"/>
                  <a:pt x="10306" y="13082"/>
                  <a:pt x="10419" y="12857"/>
                </a:cubicBezTo>
                <a:cubicBezTo>
                  <a:pt x="10752" y="12193"/>
                  <a:pt x="11119" y="11564"/>
                  <a:pt x="11551" y="10989"/>
                </a:cubicBezTo>
                <a:cubicBezTo>
                  <a:pt x="11739" y="10740"/>
                  <a:pt x="11941" y="10514"/>
                  <a:pt x="12186" y="10360"/>
                </a:cubicBezTo>
                <a:cubicBezTo>
                  <a:pt x="12307" y="10271"/>
                  <a:pt x="12429" y="10209"/>
                  <a:pt x="12553" y="10168"/>
                </a:cubicBezTo>
                <a:close/>
                <a:moveTo>
                  <a:pt x="5798" y="0"/>
                </a:moveTo>
                <a:cubicBezTo>
                  <a:pt x="5885" y="3"/>
                  <a:pt x="5968" y="38"/>
                  <a:pt x="6045" y="128"/>
                </a:cubicBezTo>
                <a:cubicBezTo>
                  <a:pt x="6157" y="258"/>
                  <a:pt x="6161" y="644"/>
                  <a:pt x="6067" y="875"/>
                </a:cubicBezTo>
                <a:cubicBezTo>
                  <a:pt x="5966" y="1118"/>
                  <a:pt x="5811" y="1301"/>
                  <a:pt x="5648" y="1482"/>
                </a:cubicBezTo>
                <a:cubicBezTo>
                  <a:pt x="5912" y="1352"/>
                  <a:pt x="6179" y="1218"/>
                  <a:pt x="6445" y="1094"/>
                </a:cubicBezTo>
                <a:cubicBezTo>
                  <a:pt x="6813" y="922"/>
                  <a:pt x="7181" y="774"/>
                  <a:pt x="7569" y="696"/>
                </a:cubicBezTo>
                <a:cubicBezTo>
                  <a:pt x="7727" y="663"/>
                  <a:pt x="7884" y="658"/>
                  <a:pt x="8038" y="681"/>
                </a:cubicBezTo>
                <a:cubicBezTo>
                  <a:pt x="8445" y="750"/>
                  <a:pt x="8575" y="1161"/>
                  <a:pt x="8311" y="1591"/>
                </a:cubicBezTo>
                <a:cubicBezTo>
                  <a:pt x="8562" y="1519"/>
                  <a:pt x="8786" y="1411"/>
                  <a:pt x="9026" y="1375"/>
                </a:cubicBezTo>
                <a:cubicBezTo>
                  <a:pt x="9151" y="1359"/>
                  <a:pt x="9276" y="1343"/>
                  <a:pt x="9399" y="1372"/>
                </a:cubicBezTo>
                <a:cubicBezTo>
                  <a:pt x="9732" y="1450"/>
                  <a:pt x="9862" y="1803"/>
                  <a:pt x="9699" y="2178"/>
                </a:cubicBezTo>
                <a:cubicBezTo>
                  <a:pt x="9589" y="2430"/>
                  <a:pt x="9419" y="2606"/>
                  <a:pt x="9226" y="2742"/>
                </a:cubicBezTo>
                <a:cubicBezTo>
                  <a:pt x="8781" y="3049"/>
                  <a:pt x="8325" y="3336"/>
                  <a:pt x="7887" y="3656"/>
                </a:cubicBezTo>
                <a:cubicBezTo>
                  <a:pt x="7186" y="4178"/>
                  <a:pt x="6720" y="4989"/>
                  <a:pt x="6271" y="5821"/>
                </a:cubicBezTo>
                <a:cubicBezTo>
                  <a:pt x="6221" y="5917"/>
                  <a:pt x="6163" y="6011"/>
                  <a:pt x="6079" y="6158"/>
                </a:cubicBezTo>
                <a:cubicBezTo>
                  <a:pt x="6804" y="5840"/>
                  <a:pt x="7454" y="5483"/>
                  <a:pt x="8028" y="4939"/>
                </a:cubicBezTo>
                <a:cubicBezTo>
                  <a:pt x="8515" y="4476"/>
                  <a:pt x="8992" y="4004"/>
                  <a:pt x="9476" y="3537"/>
                </a:cubicBezTo>
                <a:cubicBezTo>
                  <a:pt x="9630" y="3389"/>
                  <a:pt x="9801" y="3268"/>
                  <a:pt x="9998" y="3224"/>
                </a:cubicBezTo>
                <a:cubicBezTo>
                  <a:pt x="10209" y="3173"/>
                  <a:pt x="10406" y="3211"/>
                  <a:pt x="10537" y="3447"/>
                </a:cubicBezTo>
                <a:cubicBezTo>
                  <a:pt x="10658" y="3668"/>
                  <a:pt x="10566" y="3878"/>
                  <a:pt x="10474" y="4065"/>
                </a:cubicBezTo>
                <a:cubicBezTo>
                  <a:pt x="10233" y="4563"/>
                  <a:pt x="9889" y="4956"/>
                  <a:pt x="9546" y="5338"/>
                </a:cubicBezTo>
                <a:cubicBezTo>
                  <a:pt x="8841" y="6127"/>
                  <a:pt x="8120" y="6889"/>
                  <a:pt x="7426" y="7694"/>
                </a:cubicBezTo>
                <a:cubicBezTo>
                  <a:pt x="6715" y="8518"/>
                  <a:pt x="6023" y="9377"/>
                  <a:pt x="5345" y="10249"/>
                </a:cubicBezTo>
                <a:cubicBezTo>
                  <a:pt x="5329" y="10270"/>
                  <a:pt x="5317" y="10299"/>
                  <a:pt x="5301" y="10327"/>
                </a:cubicBezTo>
                <a:cubicBezTo>
                  <a:pt x="5357" y="10359"/>
                  <a:pt x="5383" y="10306"/>
                  <a:pt x="5416" y="10272"/>
                </a:cubicBezTo>
                <a:cubicBezTo>
                  <a:pt x="6141" y="9619"/>
                  <a:pt x="6844" y="8922"/>
                  <a:pt x="7665" y="8468"/>
                </a:cubicBezTo>
                <a:cubicBezTo>
                  <a:pt x="8120" y="8216"/>
                  <a:pt x="8588" y="8112"/>
                  <a:pt x="9071" y="8384"/>
                </a:cubicBezTo>
                <a:cubicBezTo>
                  <a:pt x="9226" y="8471"/>
                  <a:pt x="9347" y="8610"/>
                  <a:pt x="9444" y="8775"/>
                </a:cubicBezTo>
                <a:cubicBezTo>
                  <a:pt x="9504" y="8875"/>
                  <a:pt x="9532" y="8989"/>
                  <a:pt x="9401" y="9064"/>
                </a:cubicBezTo>
                <a:cubicBezTo>
                  <a:pt x="8446" y="9591"/>
                  <a:pt x="7674" y="10466"/>
                  <a:pt x="6839" y="11214"/>
                </a:cubicBezTo>
                <a:cubicBezTo>
                  <a:pt x="6105" y="11876"/>
                  <a:pt x="5341" y="12458"/>
                  <a:pt x="4462" y="12761"/>
                </a:cubicBezTo>
                <a:cubicBezTo>
                  <a:pt x="4201" y="12836"/>
                  <a:pt x="3943" y="12913"/>
                  <a:pt x="3682" y="12988"/>
                </a:cubicBezTo>
                <a:cubicBezTo>
                  <a:pt x="3343" y="13052"/>
                  <a:pt x="3000" y="13116"/>
                  <a:pt x="2663" y="13176"/>
                </a:cubicBezTo>
                <a:cubicBezTo>
                  <a:pt x="2584" y="13192"/>
                  <a:pt x="2502" y="13223"/>
                  <a:pt x="2428" y="13156"/>
                </a:cubicBezTo>
                <a:cubicBezTo>
                  <a:pt x="1650" y="11414"/>
                  <a:pt x="870" y="9668"/>
                  <a:pt x="95" y="7922"/>
                </a:cubicBezTo>
                <a:cubicBezTo>
                  <a:pt x="66" y="7849"/>
                  <a:pt x="32" y="7771"/>
                  <a:pt x="0" y="7695"/>
                </a:cubicBezTo>
                <a:cubicBezTo>
                  <a:pt x="741" y="6458"/>
                  <a:pt x="1467" y="5213"/>
                  <a:pt x="2244" y="4008"/>
                </a:cubicBezTo>
                <a:cubicBezTo>
                  <a:pt x="2974" y="2879"/>
                  <a:pt x="3691" y="1725"/>
                  <a:pt x="4584" y="784"/>
                </a:cubicBezTo>
                <a:cubicBezTo>
                  <a:pt x="4867" y="482"/>
                  <a:pt x="5174" y="220"/>
                  <a:pt x="5531" y="67"/>
                </a:cubicBezTo>
                <a:cubicBezTo>
                  <a:pt x="5620" y="28"/>
                  <a:pt x="5711" y="-2"/>
                  <a:pt x="5798" y="0"/>
                </a:cubicBezTo>
                <a:close/>
              </a:path>
            </a:pathLst>
          </a:custGeom>
          <a:solidFill>
            <a:srgbClr val="FCD9C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6" name="Freeform: Shape 255"/>
          <p:cNvSpPr/>
          <p:nvPr/>
        </p:nvSpPr>
        <p:spPr>
          <a:xfrm flipH="1" rot="21479216">
            <a:off x="1922746" y="5257191"/>
            <a:ext cx="1001690" cy="844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586" fill="norm" stroke="1" extrusionOk="0">
                <a:moveTo>
                  <a:pt x="9582" y="2"/>
                </a:moveTo>
                <a:cubicBezTo>
                  <a:pt x="9466" y="17"/>
                  <a:pt x="9388" y="131"/>
                  <a:pt x="9239" y="359"/>
                </a:cubicBezTo>
                <a:cubicBezTo>
                  <a:pt x="8725" y="1592"/>
                  <a:pt x="8185" y="2815"/>
                  <a:pt x="7644" y="4038"/>
                </a:cubicBezTo>
                <a:cubicBezTo>
                  <a:pt x="6633" y="6329"/>
                  <a:pt x="5605" y="8619"/>
                  <a:pt x="4628" y="10930"/>
                </a:cubicBezTo>
                <a:cubicBezTo>
                  <a:pt x="3521" y="13552"/>
                  <a:pt x="2318" y="16101"/>
                  <a:pt x="1246" y="18744"/>
                </a:cubicBezTo>
                <a:lnTo>
                  <a:pt x="0" y="21586"/>
                </a:lnTo>
                <a:lnTo>
                  <a:pt x="15974" y="20918"/>
                </a:lnTo>
                <a:lnTo>
                  <a:pt x="17503" y="17065"/>
                </a:lnTo>
                <a:cubicBezTo>
                  <a:pt x="18811" y="13770"/>
                  <a:pt x="20118" y="10474"/>
                  <a:pt x="21443" y="7178"/>
                </a:cubicBezTo>
                <a:cubicBezTo>
                  <a:pt x="21591" y="6826"/>
                  <a:pt x="21600" y="6629"/>
                  <a:pt x="21251" y="6494"/>
                </a:cubicBezTo>
                <a:lnTo>
                  <a:pt x="10146" y="235"/>
                </a:lnTo>
                <a:cubicBezTo>
                  <a:pt x="9850" y="69"/>
                  <a:pt x="9697" y="-14"/>
                  <a:pt x="9582" y="2"/>
                </a:cubicBezTo>
                <a:close/>
              </a:path>
            </a:pathLst>
          </a:custGeom>
          <a:solidFill>
            <a:srgbClr val="C0DEF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7" name="Google Shape;1537;p43"/>
          <p:cNvSpPr/>
          <p:nvPr/>
        </p:nvSpPr>
        <p:spPr>
          <a:xfrm>
            <a:off x="3712459" y="1496513"/>
            <a:ext cx="2914750" cy="3692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320"/>
                </a:lnTo>
                <a:lnTo>
                  <a:pt x="525" y="21600"/>
                </a:lnTo>
                <a:lnTo>
                  <a:pt x="1014" y="21298"/>
                </a:lnTo>
                <a:lnTo>
                  <a:pt x="1504" y="21600"/>
                </a:lnTo>
                <a:lnTo>
                  <a:pt x="1993" y="21298"/>
                </a:lnTo>
                <a:lnTo>
                  <a:pt x="2482" y="21600"/>
                </a:lnTo>
                <a:lnTo>
                  <a:pt x="2972" y="21298"/>
                </a:lnTo>
                <a:lnTo>
                  <a:pt x="3461" y="21600"/>
                </a:lnTo>
                <a:lnTo>
                  <a:pt x="3950" y="21298"/>
                </a:lnTo>
                <a:lnTo>
                  <a:pt x="4440" y="21600"/>
                </a:lnTo>
                <a:lnTo>
                  <a:pt x="4929" y="21298"/>
                </a:lnTo>
                <a:lnTo>
                  <a:pt x="5418" y="21600"/>
                </a:lnTo>
                <a:lnTo>
                  <a:pt x="5908" y="21298"/>
                </a:lnTo>
                <a:lnTo>
                  <a:pt x="6397" y="21600"/>
                </a:lnTo>
                <a:lnTo>
                  <a:pt x="6886" y="21298"/>
                </a:lnTo>
                <a:lnTo>
                  <a:pt x="7376" y="21600"/>
                </a:lnTo>
                <a:lnTo>
                  <a:pt x="7865" y="21298"/>
                </a:lnTo>
                <a:lnTo>
                  <a:pt x="8353" y="21600"/>
                </a:lnTo>
                <a:lnTo>
                  <a:pt x="8843" y="21298"/>
                </a:lnTo>
                <a:lnTo>
                  <a:pt x="9332" y="21600"/>
                </a:lnTo>
                <a:lnTo>
                  <a:pt x="9822" y="21298"/>
                </a:lnTo>
                <a:lnTo>
                  <a:pt x="10311" y="21600"/>
                </a:lnTo>
                <a:lnTo>
                  <a:pt x="10800" y="21298"/>
                </a:lnTo>
                <a:lnTo>
                  <a:pt x="11289" y="21600"/>
                </a:lnTo>
                <a:lnTo>
                  <a:pt x="11779" y="21298"/>
                </a:lnTo>
                <a:lnTo>
                  <a:pt x="12268" y="21600"/>
                </a:lnTo>
                <a:lnTo>
                  <a:pt x="12758" y="21298"/>
                </a:lnTo>
                <a:lnTo>
                  <a:pt x="13247" y="21600"/>
                </a:lnTo>
                <a:lnTo>
                  <a:pt x="13736" y="21298"/>
                </a:lnTo>
                <a:lnTo>
                  <a:pt x="14226" y="21600"/>
                </a:lnTo>
                <a:lnTo>
                  <a:pt x="14715" y="21298"/>
                </a:lnTo>
                <a:lnTo>
                  <a:pt x="15204" y="21600"/>
                </a:lnTo>
                <a:lnTo>
                  <a:pt x="15694" y="21298"/>
                </a:lnTo>
                <a:lnTo>
                  <a:pt x="16183" y="21600"/>
                </a:lnTo>
                <a:lnTo>
                  <a:pt x="16673" y="21298"/>
                </a:lnTo>
                <a:lnTo>
                  <a:pt x="17162" y="21600"/>
                </a:lnTo>
                <a:lnTo>
                  <a:pt x="17650" y="21298"/>
                </a:lnTo>
                <a:lnTo>
                  <a:pt x="18139" y="21600"/>
                </a:lnTo>
                <a:lnTo>
                  <a:pt x="18629" y="21298"/>
                </a:lnTo>
                <a:lnTo>
                  <a:pt x="19118" y="21600"/>
                </a:lnTo>
                <a:lnTo>
                  <a:pt x="19607" y="21298"/>
                </a:lnTo>
                <a:lnTo>
                  <a:pt x="20097" y="21600"/>
                </a:lnTo>
                <a:lnTo>
                  <a:pt x="20586" y="21298"/>
                </a:lnTo>
                <a:lnTo>
                  <a:pt x="21075" y="21600"/>
                </a:lnTo>
                <a:lnTo>
                  <a:pt x="21600" y="21320"/>
                </a:lnTo>
                <a:lnTo>
                  <a:pt x="21600" y="0"/>
                </a:lnTo>
                <a:lnTo>
                  <a:pt x="21075" y="328"/>
                </a:lnTo>
                <a:lnTo>
                  <a:pt x="20586" y="22"/>
                </a:lnTo>
                <a:lnTo>
                  <a:pt x="20097" y="328"/>
                </a:lnTo>
                <a:lnTo>
                  <a:pt x="19607" y="22"/>
                </a:lnTo>
                <a:lnTo>
                  <a:pt x="19118" y="328"/>
                </a:lnTo>
                <a:lnTo>
                  <a:pt x="18629" y="22"/>
                </a:lnTo>
                <a:lnTo>
                  <a:pt x="18139" y="328"/>
                </a:lnTo>
                <a:lnTo>
                  <a:pt x="17650" y="22"/>
                </a:lnTo>
                <a:lnTo>
                  <a:pt x="17162" y="328"/>
                </a:lnTo>
                <a:lnTo>
                  <a:pt x="16673" y="22"/>
                </a:lnTo>
                <a:lnTo>
                  <a:pt x="16183" y="328"/>
                </a:lnTo>
                <a:lnTo>
                  <a:pt x="15694" y="22"/>
                </a:lnTo>
                <a:lnTo>
                  <a:pt x="15204" y="328"/>
                </a:lnTo>
                <a:lnTo>
                  <a:pt x="14715" y="22"/>
                </a:lnTo>
                <a:lnTo>
                  <a:pt x="14226" y="328"/>
                </a:lnTo>
                <a:lnTo>
                  <a:pt x="13736" y="22"/>
                </a:lnTo>
                <a:lnTo>
                  <a:pt x="13247" y="328"/>
                </a:lnTo>
                <a:lnTo>
                  <a:pt x="12758" y="22"/>
                </a:lnTo>
                <a:lnTo>
                  <a:pt x="12268" y="328"/>
                </a:lnTo>
                <a:lnTo>
                  <a:pt x="11779" y="22"/>
                </a:lnTo>
                <a:lnTo>
                  <a:pt x="11289" y="328"/>
                </a:lnTo>
                <a:lnTo>
                  <a:pt x="10800" y="22"/>
                </a:lnTo>
                <a:lnTo>
                  <a:pt x="10311" y="328"/>
                </a:lnTo>
                <a:lnTo>
                  <a:pt x="9822" y="22"/>
                </a:lnTo>
                <a:lnTo>
                  <a:pt x="9332" y="328"/>
                </a:lnTo>
                <a:lnTo>
                  <a:pt x="8843" y="22"/>
                </a:lnTo>
                <a:lnTo>
                  <a:pt x="8353" y="328"/>
                </a:lnTo>
                <a:lnTo>
                  <a:pt x="7865" y="22"/>
                </a:lnTo>
                <a:lnTo>
                  <a:pt x="7376" y="328"/>
                </a:lnTo>
                <a:lnTo>
                  <a:pt x="6886" y="22"/>
                </a:lnTo>
                <a:lnTo>
                  <a:pt x="6397" y="328"/>
                </a:lnTo>
                <a:lnTo>
                  <a:pt x="5908" y="22"/>
                </a:lnTo>
                <a:lnTo>
                  <a:pt x="5418" y="328"/>
                </a:lnTo>
                <a:lnTo>
                  <a:pt x="4929" y="22"/>
                </a:lnTo>
                <a:lnTo>
                  <a:pt x="4440" y="328"/>
                </a:lnTo>
                <a:lnTo>
                  <a:pt x="3950" y="22"/>
                </a:lnTo>
                <a:lnTo>
                  <a:pt x="3461" y="328"/>
                </a:lnTo>
                <a:lnTo>
                  <a:pt x="2972" y="22"/>
                </a:lnTo>
                <a:lnTo>
                  <a:pt x="2482" y="328"/>
                </a:lnTo>
                <a:lnTo>
                  <a:pt x="1993" y="22"/>
                </a:lnTo>
                <a:lnTo>
                  <a:pt x="1504" y="328"/>
                </a:lnTo>
                <a:lnTo>
                  <a:pt x="1014" y="22"/>
                </a:lnTo>
                <a:lnTo>
                  <a:pt x="525" y="328"/>
                </a:lnTo>
                <a:lnTo>
                  <a:pt x="0" y="0"/>
                </a:lnTo>
                <a:close/>
              </a:path>
            </a:pathLst>
          </a:custGeom>
          <a:solidFill>
            <a:srgbClr val="F7E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Google Shape;1540;p43"/>
          <p:cNvSpPr txBox="1"/>
          <p:nvPr/>
        </p:nvSpPr>
        <p:spPr>
          <a:xfrm>
            <a:off x="3909857" y="1907744"/>
            <a:ext cx="2322567" cy="554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>
            <a:normAutofit fontScale="100000" lnSpcReduction="0"/>
          </a:bodyPr>
          <a:lstStyle>
            <a:lvl1pPr algn="ctr">
              <a:lnSpc>
                <a:spcPct val="90000"/>
              </a:lnSpc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Final Model</a:t>
            </a:r>
          </a:p>
        </p:txBody>
      </p:sp>
      <p:sp>
        <p:nvSpPr>
          <p:cNvPr id="369" name="Google Shape;1540;p43"/>
          <p:cNvSpPr txBox="1"/>
          <p:nvPr/>
        </p:nvSpPr>
        <p:spPr>
          <a:xfrm>
            <a:off x="3712459" y="3255276"/>
            <a:ext cx="3011676" cy="146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Random Forest</a:t>
            </a:r>
            <a:endParaRPr spc="-128"/>
          </a:p>
          <a:p>
            <a:pPr>
              <a:lnSpc>
                <a:spcPct val="10000"/>
              </a:lnSpc>
              <a:spcBef>
                <a:spcPts val="1000"/>
              </a:spcBef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77800" indent="-1778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Best training score: 0.98</a:t>
            </a:r>
          </a:p>
          <a:p>
            <a:pPr marL="177800" indent="-1778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Best testing score: 0.96</a:t>
            </a:r>
          </a:p>
        </p:txBody>
      </p:sp>
      <p:sp>
        <p:nvSpPr>
          <p:cNvPr id="370" name="Google Shape;1542;p43"/>
          <p:cNvSpPr/>
          <p:nvPr/>
        </p:nvSpPr>
        <p:spPr>
          <a:xfrm>
            <a:off x="3755930" y="2719527"/>
            <a:ext cx="2827809" cy="2"/>
          </a:xfrm>
          <a:prstGeom prst="line">
            <a:avLst/>
          </a:prstGeom>
          <a:ln w="19050">
            <a:solidFill>
              <a:srgbClr val="09232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Google Shape;1540;p43"/>
          <p:cNvSpPr txBox="1"/>
          <p:nvPr/>
        </p:nvSpPr>
        <p:spPr>
          <a:xfrm>
            <a:off x="7472782" y="1907744"/>
            <a:ext cx="3011675" cy="52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>
            <a:spAutoFit/>
          </a:bodyPr>
          <a:lstStyle>
            <a:lvl1pPr algn="ctr">
              <a:lnSpc>
                <a:spcPct val="90000"/>
              </a:lnSpc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Important Features</a:t>
            </a:r>
          </a:p>
        </p:txBody>
      </p:sp>
      <p:sp>
        <p:nvSpPr>
          <p:cNvPr id="372" name="Google Shape;1542;p43"/>
          <p:cNvSpPr/>
          <p:nvPr/>
        </p:nvSpPr>
        <p:spPr>
          <a:xfrm>
            <a:off x="7582075" y="2719527"/>
            <a:ext cx="2827809" cy="2"/>
          </a:xfrm>
          <a:prstGeom prst="line">
            <a:avLst/>
          </a:prstGeom>
          <a:ln w="19050">
            <a:solidFill>
              <a:srgbClr val="09232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3" name="Google Shape;1540;p43"/>
          <p:cNvSpPr txBox="1"/>
          <p:nvPr/>
        </p:nvSpPr>
        <p:spPr>
          <a:xfrm>
            <a:off x="7693524" y="3091867"/>
            <a:ext cx="2604912" cy="179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>
            <a:normAutofit fontScale="100000" lnSpcReduction="0"/>
          </a:bodyPr>
          <a:lstStyle/>
          <a:p>
            <a:pPr marL="161798" indent="-161798" defTabSz="832103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Age</a:t>
            </a:r>
            <a:endParaRPr spc="-106">
              <a:solidFill>
                <a:srgbClr val="092329"/>
              </a:solidFill>
            </a:endParaRPr>
          </a:p>
          <a:p>
            <a:pPr marL="161798" indent="-161798" defTabSz="832103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Hypertension</a:t>
            </a:r>
            <a:endParaRPr spc="-106">
              <a:solidFill>
                <a:srgbClr val="092329"/>
              </a:solidFill>
            </a:endParaRPr>
          </a:p>
          <a:p>
            <a:pPr marL="161798" indent="-161798" defTabSz="832103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Heart disease</a:t>
            </a:r>
            <a:endParaRPr spc="-106">
              <a:solidFill>
                <a:srgbClr val="092329"/>
              </a:solidFill>
            </a:endParaRPr>
          </a:p>
          <a:p>
            <a:pPr marL="161798" indent="-161798" defTabSz="832103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Average glucose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allout"/>
          <p:cNvSpPr/>
          <p:nvPr/>
        </p:nvSpPr>
        <p:spPr>
          <a:xfrm>
            <a:off x="3588764" y="1714680"/>
            <a:ext cx="4024714" cy="127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4" y="0"/>
                </a:moveTo>
                <a:cubicBezTo>
                  <a:pt x="1516" y="0"/>
                  <a:pt x="1363" y="484"/>
                  <a:pt x="1363" y="1080"/>
                </a:cubicBezTo>
                <a:lnTo>
                  <a:pt x="1363" y="8640"/>
                </a:lnTo>
                <a:lnTo>
                  <a:pt x="0" y="10800"/>
                </a:lnTo>
                <a:lnTo>
                  <a:pt x="1363" y="12960"/>
                </a:lnTo>
                <a:lnTo>
                  <a:pt x="1363" y="20520"/>
                </a:lnTo>
                <a:cubicBezTo>
                  <a:pt x="1363" y="21116"/>
                  <a:pt x="1516" y="21600"/>
                  <a:pt x="1704" y="21600"/>
                </a:cubicBezTo>
                <a:lnTo>
                  <a:pt x="21259" y="21600"/>
                </a:lnTo>
                <a:cubicBezTo>
                  <a:pt x="2144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47" y="0"/>
                  <a:pt x="21259" y="0"/>
                </a:cubicBezTo>
                <a:lnTo>
                  <a:pt x="1704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0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Data Clean</a:t>
            </a:r>
          </a:p>
        </p:txBody>
      </p:sp>
      <p:grpSp>
        <p:nvGrpSpPr>
          <p:cNvPr id="287" name="Group 59"/>
          <p:cNvGrpSpPr/>
          <p:nvPr/>
        </p:nvGrpSpPr>
        <p:grpSpPr>
          <a:xfrm>
            <a:off x="8927841" y="2127624"/>
            <a:ext cx="1868623" cy="2652811"/>
            <a:chOff x="-17" y="-16"/>
            <a:chExt cx="1868622" cy="2652809"/>
          </a:xfrm>
        </p:grpSpPr>
        <p:sp>
          <p:nvSpPr>
            <p:cNvPr id="261" name="Freeform: Shape 31"/>
            <p:cNvSpPr/>
            <p:nvPr/>
          </p:nvSpPr>
          <p:spPr>
            <a:xfrm>
              <a:off x="650469" y="-17"/>
              <a:ext cx="1052336" cy="1328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69" fill="norm" stroke="1" extrusionOk="0">
                  <a:moveTo>
                    <a:pt x="20370" y="8880"/>
                  </a:moveTo>
                  <a:cubicBezTo>
                    <a:pt x="20346" y="8018"/>
                    <a:pt x="20744" y="7237"/>
                    <a:pt x="21093" y="6446"/>
                  </a:cubicBezTo>
                  <a:cubicBezTo>
                    <a:pt x="21443" y="5752"/>
                    <a:pt x="21557" y="4971"/>
                    <a:pt x="21443" y="4515"/>
                  </a:cubicBezTo>
                  <a:cubicBezTo>
                    <a:pt x="21268" y="3835"/>
                    <a:pt x="20533" y="2795"/>
                    <a:pt x="20352" y="2594"/>
                  </a:cubicBezTo>
                  <a:cubicBezTo>
                    <a:pt x="20105" y="2316"/>
                    <a:pt x="19840" y="2052"/>
                    <a:pt x="19514" y="1832"/>
                  </a:cubicBezTo>
                  <a:cubicBezTo>
                    <a:pt x="19430" y="1775"/>
                    <a:pt x="19304" y="1731"/>
                    <a:pt x="19207" y="1775"/>
                  </a:cubicBezTo>
                  <a:cubicBezTo>
                    <a:pt x="19105" y="1823"/>
                    <a:pt x="19177" y="1918"/>
                    <a:pt x="19195" y="1990"/>
                  </a:cubicBezTo>
                  <a:cubicBezTo>
                    <a:pt x="19213" y="2067"/>
                    <a:pt x="19231" y="2144"/>
                    <a:pt x="19255" y="2220"/>
                  </a:cubicBezTo>
                  <a:cubicBezTo>
                    <a:pt x="18966" y="2455"/>
                    <a:pt x="18587" y="2498"/>
                    <a:pt x="18207" y="2532"/>
                  </a:cubicBezTo>
                  <a:cubicBezTo>
                    <a:pt x="17809" y="2551"/>
                    <a:pt x="17472" y="2412"/>
                    <a:pt x="17135" y="2278"/>
                  </a:cubicBezTo>
                  <a:cubicBezTo>
                    <a:pt x="16177" y="1894"/>
                    <a:pt x="15423" y="1262"/>
                    <a:pt x="14447" y="898"/>
                  </a:cubicBezTo>
                  <a:cubicBezTo>
                    <a:pt x="13863" y="716"/>
                    <a:pt x="13297" y="510"/>
                    <a:pt x="12676" y="380"/>
                  </a:cubicBezTo>
                  <a:cubicBezTo>
                    <a:pt x="11941" y="232"/>
                    <a:pt x="11206" y="78"/>
                    <a:pt x="10453" y="35"/>
                  </a:cubicBezTo>
                  <a:cubicBezTo>
                    <a:pt x="9428" y="-27"/>
                    <a:pt x="8410" y="7"/>
                    <a:pt x="7386" y="30"/>
                  </a:cubicBezTo>
                  <a:cubicBezTo>
                    <a:pt x="7121" y="35"/>
                    <a:pt x="6880" y="112"/>
                    <a:pt x="6621" y="141"/>
                  </a:cubicBezTo>
                  <a:cubicBezTo>
                    <a:pt x="6573" y="145"/>
                    <a:pt x="6518" y="160"/>
                    <a:pt x="6506" y="208"/>
                  </a:cubicBezTo>
                  <a:cubicBezTo>
                    <a:pt x="6494" y="265"/>
                    <a:pt x="6536" y="294"/>
                    <a:pt x="6597" y="313"/>
                  </a:cubicBezTo>
                  <a:cubicBezTo>
                    <a:pt x="6765" y="366"/>
                    <a:pt x="6928" y="414"/>
                    <a:pt x="7115" y="414"/>
                  </a:cubicBezTo>
                  <a:cubicBezTo>
                    <a:pt x="7494" y="419"/>
                    <a:pt x="7880" y="423"/>
                    <a:pt x="8260" y="452"/>
                  </a:cubicBezTo>
                  <a:cubicBezTo>
                    <a:pt x="8404" y="462"/>
                    <a:pt x="8645" y="462"/>
                    <a:pt x="8663" y="591"/>
                  </a:cubicBezTo>
                  <a:cubicBezTo>
                    <a:pt x="8687" y="725"/>
                    <a:pt x="8440" y="677"/>
                    <a:pt x="8332" y="735"/>
                  </a:cubicBezTo>
                  <a:cubicBezTo>
                    <a:pt x="8272" y="768"/>
                    <a:pt x="8217" y="788"/>
                    <a:pt x="8145" y="797"/>
                  </a:cubicBezTo>
                  <a:cubicBezTo>
                    <a:pt x="7000" y="974"/>
                    <a:pt x="5838" y="974"/>
                    <a:pt x="4687" y="1070"/>
                  </a:cubicBezTo>
                  <a:cubicBezTo>
                    <a:pt x="3795" y="1147"/>
                    <a:pt x="2939" y="1300"/>
                    <a:pt x="2126" y="1583"/>
                  </a:cubicBezTo>
                  <a:cubicBezTo>
                    <a:pt x="1445" y="1818"/>
                    <a:pt x="776" y="2076"/>
                    <a:pt x="198" y="2455"/>
                  </a:cubicBezTo>
                  <a:cubicBezTo>
                    <a:pt x="114" y="2512"/>
                    <a:pt x="-43" y="2570"/>
                    <a:pt x="11" y="2675"/>
                  </a:cubicBezTo>
                  <a:cubicBezTo>
                    <a:pt x="65" y="2771"/>
                    <a:pt x="222" y="2719"/>
                    <a:pt x="337" y="2719"/>
                  </a:cubicBezTo>
                  <a:cubicBezTo>
                    <a:pt x="379" y="2719"/>
                    <a:pt x="421" y="2719"/>
                    <a:pt x="457" y="2704"/>
                  </a:cubicBezTo>
                  <a:cubicBezTo>
                    <a:pt x="861" y="2599"/>
                    <a:pt x="1258" y="2484"/>
                    <a:pt x="1662" y="2378"/>
                  </a:cubicBezTo>
                  <a:cubicBezTo>
                    <a:pt x="1945" y="2306"/>
                    <a:pt x="2216" y="2206"/>
                    <a:pt x="2524" y="2225"/>
                  </a:cubicBezTo>
                  <a:cubicBezTo>
                    <a:pt x="2608" y="2230"/>
                    <a:pt x="2716" y="2206"/>
                    <a:pt x="2753" y="2297"/>
                  </a:cubicBezTo>
                  <a:cubicBezTo>
                    <a:pt x="2783" y="2388"/>
                    <a:pt x="2704" y="2417"/>
                    <a:pt x="2614" y="2450"/>
                  </a:cubicBezTo>
                  <a:cubicBezTo>
                    <a:pt x="2506" y="2489"/>
                    <a:pt x="2415" y="2565"/>
                    <a:pt x="2307" y="2594"/>
                  </a:cubicBezTo>
                  <a:cubicBezTo>
                    <a:pt x="1511" y="2814"/>
                    <a:pt x="1017" y="3313"/>
                    <a:pt x="517" y="3806"/>
                  </a:cubicBezTo>
                  <a:cubicBezTo>
                    <a:pt x="445" y="3878"/>
                    <a:pt x="361" y="3988"/>
                    <a:pt x="421" y="4060"/>
                  </a:cubicBezTo>
                  <a:cubicBezTo>
                    <a:pt x="517" y="4156"/>
                    <a:pt x="638" y="4055"/>
                    <a:pt x="740" y="4012"/>
                  </a:cubicBezTo>
                  <a:cubicBezTo>
                    <a:pt x="831" y="3979"/>
                    <a:pt x="903" y="3926"/>
                    <a:pt x="987" y="3883"/>
                  </a:cubicBezTo>
                  <a:cubicBezTo>
                    <a:pt x="1319" y="3720"/>
                    <a:pt x="1608" y="3734"/>
                    <a:pt x="1819" y="3940"/>
                  </a:cubicBezTo>
                  <a:cubicBezTo>
                    <a:pt x="1987" y="4098"/>
                    <a:pt x="2084" y="4285"/>
                    <a:pt x="2162" y="4487"/>
                  </a:cubicBezTo>
                  <a:cubicBezTo>
                    <a:pt x="2331" y="4927"/>
                    <a:pt x="2391" y="5407"/>
                    <a:pt x="2765" y="5790"/>
                  </a:cubicBezTo>
                  <a:cubicBezTo>
                    <a:pt x="3313" y="6355"/>
                    <a:pt x="3518" y="6997"/>
                    <a:pt x="3476" y="7706"/>
                  </a:cubicBezTo>
                  <a:cubicBezTo>
                    <a:pt x="3452" y="8080"/>
                    <a:pt x="3488" y="8454"/>
                    <a:pt x="3494" y="8832"/>
                  </a:cubicBezTo>
                  <a:cubicBezTo>
                    <a:pt x="3494" y="8832"/>
                    <a:pt x="3494" y="8832"/>
                    <a:pt x="3494" y="8832"/>
                  </a:cubicBezTo>
                  <a:cubicBezTo>
                    <a:pt x="3494" y="8832"/>
                    <a:pt x="3494" y="8832"/>
                    <a:pt x="3494" y="8832"/>
                  </a:cubicBezTo>
                  <a:cubicBezTo>
                    <a:pt x="3096" y="8909"/>
                    <a:pt x="2753" y="9043"/>
                    <a:pt x="2524" y="9326"/>
                  </a:cubicBezTo>
                  <a:cubicBezTo>
                    <a:pt x="2222" y="9757"/>
                    <a:pt x="2319" y="10212"/>
                    <a:pt x="2397" y="10663"/>
                  </a:cubicBezTo>
                  <a:cubicBezTo>
                    <a:pt x="2578" y="11022"/>
                    <a:pt x="2753" y="11382"/>
                    <a:pt x="3108" y="11659"/>
                  </a:cubicBezTo>
                  <a:cubicBezTo>
                    <a:pt x="3247" y="11765"/>
                    <a:pt x="3349" y="11913"/>
                    <a:pt x="3578" y="11918"/>
                  </a:cubicBezTo>
                  <a:cubicBezTo>
                    <a:pt x="3705" y="12210"/>
                    <a:pt x="3825" y="12508"/>
                    <a:pt x="3964" y="12795"/>
                  </a:cubicBezTo>
                  <a:cubicBezTo>
                    <a:pt x="4319" y="13528"/>
                    <a:pt x="7006" y="16465"/>
                    <a:pt x="9995" y="17385"/>
                  </a:cubicBezTo>
                  <a:cubicBezTo>
                    <a:pt x="10001" y="17797"/>
                    <a:pt x="10001" y="18205"/>
                    <a:pt x="10007" y="18617"/>
                  </a:cubicBezTo>
                  <a:cubicBezTo>
                    <a:pt x="9965" y="19062"/>
                    <a:pt x="9790" y="19446"/>
                    <a:pt x="9278" y="19685"/>
                  </a:cubicBezTo>
                  <a:cubicBezTo>
                    <a:pt x="9079" y="19853"/>
                    <a:pt x="9127" y="19934"/>
                    <a:pt x="9230" y="20083"/>
                  </a:cubicBezTo>
                  <a:cubicBezTo>
                    <a:pt x="9579" y="20576"/>
                    <a:pt x="10103" y="21405"/>
                    <a:pt x="10284" y="21544"/>
                  </a:cubicBezTo>
                  <a:cubicBezTo>
                    <a:pt x="10356" y="21573"/>
                    <a:pt x="13134" y="21573"/>
                    <a:pt x="13182" y="21563"/>
                  </a:cubicBezTo>
                  <a:cubicBezTo>
                    <a:pt x="13266" y="21535"/>
                    <a:pt x="14014" y="20418"/>
                    <a:pt x="14435" y="19977"/>
                  </a:cubicBezTo>
                  <a:cubicBezTo>
                    <a:pt x="14538" y="19867"/>
                    <a:pt x="14453" y="19767"/>
                    <a:pt x="14345" y="19632"/>
                  </a:cubicBezTo>
                  <a:cubicBezTo>
                    <a:pt x="14116" y="19455"/>
                    <a:pt x="13929" y="19259"/>
                    <a:pt x="13803" y="19014"/>
                  </a:cubicBezTo>
                  <a:cubicBezTo>
                    <a:pt x="13688" y="18789"/>
                    <a:pt x="13785" y="17701"/>
                    <a:pt x="13652" y="17395"/>
                  </a:cubicBezTo>
                  <a:cubicBezTo>
                    <a:pt x="13640" y="17380"/>
                    <a:pt x="16074" y="16552"/>
                    <a:pt x="17195" y="15981"/>
                  </a:cubicBezTo>
                  <a:cubicBezTo>
                    <a:pt x="17846" y="15651"/>
                    <a:pt x="18671" y="14783"/>
                    <a:pt x="18785" y="14635"/>
                  </a:cubicBezTo>
                  <a:cubicBezTo>
                    <a:pt x="19647" y="13533"/>
                    <a:pt x="19840" y="12134"/>
                    <a:pt x="19924" y="12000"/>
                  </a:cubicBezTo>
                  <a:cubicBezTo>
                    <a:pt x="19924" y="12000"/>
                    <a:pt x="19924" y="12000"/>
                    <a:pt x="19924" y="12000"/>
                  </a:cubicBezTo>
                  <a:cubicBezTo>
                    <a:pt x="20533" y="11736"/>
                    <a:pt x="20876" y="11314"/>
                    <a:pt x="21105" y="10802"/>
                  </a:cubicBezTo>
                  <a:cubicBezTo>
                    <a:pt x="21238" y="10505"/>
                    <a:pt x="21177" y="10222"/>
                    <a:pt x="21196" y="9930"/>
                  </a:cubicBezTo>
                  <a:cubicBezTo>
                    <a:pt x="21256" y="9436"/>
                    <a:pt x="20961" y="9082"/>
                    <a:pt x="20370" y="8880"/>
                  </a:cubicBezTo>
                  <a:close/>
                  <a:moveTo>
                    <a:pt x="4295" y="11017"/>
                  </a:moveTo>
                  <a:cubicBezTo>
                    <a:pt x="4295" y="11017"/>
                    <a:pt x="4295" y="11017"/>
                    <a:pt x="4295" y="11017"/>
                  </a:cubicBezTo>
                  <a:cubicBezTo>
                    <a:pt x="4295" y="11017"/>
                    <a:pt x="4295" y="11017"/>
                    <a:pt x="4295" y="11017"/>
                  </a:cubicBezTo>
                  <a:cubicBezTo>
                    <a:pt x="4295" y="11017"/>
                    <a:pt x="4295" y="11017"/>
                    <a:pt x="4295" y="11017"/>
                  </a:cubicBezTo>
                  <a:close/>
                </a:path>
              </a:pathLst>
            </a:custGeom>
            <a:solidFill>
              <a:srgbClr val="FEAD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" name="Freeform: Shape 32"/>
            <p:cNvSpPr/>
            <p:nvPr/>
          </p:nvSpPr>
          <p:spPr>
            <a:xfrm>
              <a:off x="1102228" y="1337532"/>
              <a:ext cx="244935" cy="1310540"/>
            </a:xfrm>
            <a:prstGeom prst="rect">
              <a:avLst/>
            </a:prstGeom>
            <a:solidFill>
              <a:srgbClr val="00C1B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Freeform: Shape 33"/>
            <p:cNvSpPr/>
            <p:nvPr/>
          </p:nvSpPr>
          <p:spPr>
            <a:xfrm>
              <a:off x="1144417" y="1301404"/>
              <a:ext cx="172005" cy="71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52" fill="norm" stroke="1" extrusionOk="0">
                  <a:moveTo>
                    <a:pt x="148" y="1798"/>
                  </a:moveTo>
                  <a:cubicBezTo>
                    <a:pt x="111" y="1318"/>
                    <a:pt x="38" y="830"/>
                    <a:pt x="1" y="350"/>
                  </a:cubicBezTo>
                  <a:cubicBezTo>
                    <a:pt x="1" y="199"/>
                    <a:pt x="-72" y="12"/>
                    <a:pt x="955" y="4"/>
                  </a:cubicBezTo>
                  <a:cubicBezTo>
                    <a:pt x="3632" y="75"/>
                    <a:pt x="15660" y="92"/>
                    <a:pt x="19071" y="12"/>
                  </a:cubicBezTo>
                  <a:cubicBezTo>
                    <a:pt x="20758" y="-32"/>
                    <a:pt x="21161" y="30"/>
                    <a:pt x="21308" y="421"/>
                  </a:cubicBezTo>
                  <a:cubicBezTo>
                    <a:pt x="21528" y="945"/>
                    <a:pt x="21198" y="1451"/>
                    <a:pt x="20391" y="1940"/>
                  </a:cubicBezTo>
                  <a:cubicBezTo>
                    <a:pt x="19328" y="2561"/>
                    <a:pt x="17641" y="3077"/>
                    <a:pt x="15624" y="3538"/>
                  </a:cubicBezTo>
                  <a:cubicBezTo>
                    <a:pt x="14340" y="3831"/>
                    <a:pt x="14780" y="4205"/>
                    <a:pt x="15000" y="4578"/>
                  </a:cubicBezTo>
                  <a:cubicBezTo>
                    <a:pt x="15404" y="5253"/>
                    <a:pt x="18631" y="14889"/>
                    <a:pt x="19181" y="16896"/>
                  </a:cubicBezTo>
                  <a:cubicBezTo>
                    <a:pt x="19511" y="18131"/>
                    <a:pt x="19584" y="19907"/>
                    <a:pt x="19841" y="21151"/>
                  </a:cubicBezTo>
                  <a:cubicBezTo>
                    <a:pt x="19914" y="21461"/>
                    <a:pt x="19548" y="21568"/>
                    <a:pt x="18228" y="21550"/>
                  </a:cubicBezTo>
                  <a:cubicBezTo>
                    <a:pt x="12800" y="21461"/>
                    <a:pt x="7372" y="21426"/>
                    <a:pt x="1982" y="21275"/>
                  </a:cubicBezTo>
                  <a:cubicBezTo>
                    <a:pt x="771" y="21239"/>
                    <a:pt x="551" y="21106"/>
                    <a:pt x="551" y="20840"/>
                  </a:cubicBezTo>
                  <a:cubicBezTo>
                    <a:pt x="515" y="19188"/>
                    <a:pt x="5135" y="4977"/>
                    <a:pt x="5722" y="4222"/>
                  </a:cubicBezTo>
                  <a:cubicBezTo>
                    <a:pt x="5979" y="3885"/>
                    <a:pt x="5392" y="3654"/>
                    <a:pt x="4475" y="3441"/>
                  </a:cubicBezTo>
                  <a:cubicBezTo>
                    <a:pt x="2458" y="2970"/>
                    <a:pt x="625" y="2490"/>
                    <a:pt x="148" y="1798"/>
                  </a:cubicBezTo>
                  <a:close/>
                </a:path>
              </a:pathLst>
            </a:custGeom>
            <a:solidFill>
              <a:srgbClr val="FE535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Freeform: Shape 34"/>
            <p:cNvSpPr/>
            <p:nvPr/>
          </p:nvSpPr>
          <p:spPr>
            <a:xfrm>
              <a:off x="650174" y="801"/>
              <a:ext cx="1052908" cy="75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56" fill="norm" stroke="1" extrusionOk="0">
                  <a:moveTo>
                    <a:pt x="21545" y="8085"/>
                  </a:moveTo>
                  <a:cubicBezTo>
                    <a:pt x="21557" y="9048"/>
                    <a:pt x="21442" y="10078"/>
                    <a:pt x="21152" y="11242"/>
                  </a:cubicBezTo>
                  <a:cubicBezTo>
                    <a:pt x="20796" y="12623"/>
                    <a:pt x="20452" y="15469"/>
                    <a:pt x="20428" y="15495"/>
                  </a:cubicBezTo>
                  <a:cubicBezTo>
                    <a:pt x="20174" y="15712"/>
                    <a:pt x="20168" y="16181"/>
                    <a:pt x="20150" y="16491"/>
                  </a:cubicBezTo>
                  <a:cubicBezTo>
                    <a:pt x="20108" y="17420"/>
                    <a:pt x="20216" y="20083"/>
                    <a:pt x="20005" y="20978"/>
                  </a:cubicBezTo>
                  <a:cubicBezTo>
                    <a:pt x="19945" y="21229"/>
                    <a:pt x="19993" y="21045"/>
                    <a:pt x="19896" y="21271"/>
                  </a:cubicBezTo>
                  <a:cubicBezTo>
                    <a:pt x="19842" y="21405"/>
                    <a:pt x="19788" y="21539"/>
                    <a:pt x="19655" y="21556"/>
                  </a:cubicBezTo>
                  <a:cubicBezTo>
                    <a:pt x="19576" y="21514"/>
                    <a:pt x="19353" y="21045"/>
                    <a:pt x="19413" y="20560"/>
                  </a:cubicBezTo>
                  <a:cubicBezTo>
                    <a:pt x="19546" y="19413"/>
                    <a:pt x="19443" y="16248"/>
                    <a:pt x="19389" y="15093"/>
                  </a:cubicBezTo>
                  <a:cubicBezTo>
                    <a:pt x="19341" y="14088"/>
                    <a:pt x="19250" y="13100"/>
                    <a:pt x="19075" y="12121"/>
                  </a:cubicBezTo>
                  <a:cubicBezTo>
                    <a:pt x="18991" y="11652"/>
                    <a:pt x="18852" y="11233"/>
                    <a:pt x="18677" y="10823"/>
                  </a:cubicBezTo>
                  <a:cubicBezTo>
                    <a:pt x="18399" y="10178"/>
                    <a:pt x="17976" y="9852"/>
                    <a:pt x="17469" y="9776"/>
                  </a:cubicBezTo>
                  <a:cubicBezTo>
                    <a:pt x="16219" y="9601"/>
                    <a:pt x="14963" y="9592"/>
                    <a:pt x="13719" y="9936"/>
                  </a:cubicBezTo>
                  <a:cubicBezTo>
                    <a:pt x="13338" y="10036"/>
                    <a:pt x="12988" y="10229"/>
                    <a:pt x="12650" y="10488"/>
                  </a:cubicBezTo>
                  <a:cubicBezTo>
                    <a:pt x="12095" y="10923"/>
                    <a:pt x="11533" y="10940"/>
                    <a:pt x="10983" y="10480"/>
                  </a:cubicBezTo>
                  <a:cubicBezTo>
                    <a:pt x="10410" y="10003"/>
                    <a:pt x="9788" y="9810"/>
                    <a:pt x="9130" y="9693"/>
                  </a:cubicBezTo>
                  <a:cubicBezTo>
                    <a:pt x="7982" y="9483"/>
                    <a:pt x="6847" y="9433"/>
                    <a:pt x="5712" y="9743"/>
                  </a:cubicBezTo>
                  <a:cubicBezTo>
                    <a:pt x="5211" y="9877"/>
                    <a:pt x="4897" y="10270"/>
                    <a:pt x="4734" y="10949"/>
                  </a:cubicBezTo>
                  <a:cubicBezTo>
                    <a:pt x="4498" y="11903"/>
                    <a:pt x="4498" y="12899"/>
                    <a:pt x="4462" y="13879"/>
                  </a:cubicBezTo>
                  <a:cubicBezTo>
                    <a:pt x="4432" y="14783"/>
                    <a:pt x="4365" y="15913"/>
                    <a:pt x="4311" y="16834"/>
                  </a:cubicBezTo>
                  <a:cubicBezTo>
                    <a:pt x="4317" y="17094"/>
                    <a:pt x="4130" y="20099"/>
                    <a:pt x="4130" y="20543"/>
                  </a:cubicBezTo>
                  <a:cubicBezTo>
                    <a:pt x="4130" y="20736"/>
                    <a:pt x="4045" y="21003"/>
                    <a:pt x="3852" y="21045"/>
                  </a:cubicBezTo>
                  <a:cubicBezTo>
                    <a:pt x="3622" y="21070"/>
                    <a:pt x="3665" y="20844"/>
                    <a:pt x="3616" y="20652"/>
                  </a:cubicBezTo>
                  <a:cubicBezTo>
                    <a:pt x="3405" y="19781"/>
                    <a:pt x="3755" y="17002"/>
                    <a:pt x="3610" y="16114"/>
                  </a:cubicBezTo>
                  <a:cubicBezTo>
                    <a:pt x="3598" y="16030"/>
                    <a:pt x="3459" y="14122"/>
                    <a:pt x="3484" y="13469"/>
                  </a:cubicBezTo>
                  <a:cubicBezTo>
                    <a:pt x="3526" y="12229"/>
                    <a:pt x="3320" y="11099"/>
                    <a:pt x="2771" y="10120"/>
                  </a:cubicBezTo>
                  <a:cubicBezTo>
                    <a:pt x="2391" y="9442"/>
                    <a:pt x="2336" y="8613"/>
                    <a:pt x="2167" y="7843"/>
                  </a:cubicBezTo>
                  <a:cubicBezTo>
                    <a:pt x="2089" y="7491"/>
                    <a:pt x="1992" y="7164"/>
                    <a:pt x="1823" y="6888"/>
                  </a:cubicBezTo>
                  <a:cubicBezTo>
                    <a:pt x="1612" y="6536"/>
                    <a:pt x="1322" y="6503"/>
                    <a:pt x="990" y="6788"/>
                  </a:cubicBezTo>
                  <a:cubicBezTo>
                    <a:pt x="905" y="6863"/>
                    <a:pt x="827" y="6955"/>
                    <a:pt x="742" y="7014"/>
                  </a:cubicBezTo>
                  <a:cubicBezTo>
                    <a:pt x="639" y="7081"/>
                    <a:pt x="519" y="7265"/>
                    <a:pt x="422" y="7097"/>
                  </a:cubicBezTo>
                  <a:cubicBezTo>
                    <a:pt x="356" y="6980"/>
                    <a:pt x="446" y="6779"/>
                    <a:pt x="519" y="6654"/>
                  </a:cubicBezTo>
                  <a:cubicBezTo>
                    <a:pt x="1020" y="5791"/>
                    <a:pt x="1515" y="4921"/>
                    <a:pt x="2312" y="4536"/>
                  </a:cubicBezTo>
                  <a:cubicBezTo>
                    <a:pt x="2421" y="4485"/>
                    <a:pt x="2511" y="4351"/>
                    <a:pt x="2620" y="4284"/>
                  </a:cubicBezTo>
                  <a:cubicBezTo>
                    <a:pt x="2711" y="4226"/>
                    <a:pt x="2795" y="4176"/>
                    <a:pt x="2759" y="4016"/>
                  </a:cubicBezTo>
                  <a:cubicBezTo>
                    <a:pt x="2723" y="3857"/>
                    <a:pt x="2614" y="3899"/>
                    <a:pt x="2529" y="3891"/>
                  </a:cubicBezTo>
                  <a:cubicBezTo>
                    <a:pt x="2221" y="3849"/>
                    <a:pt x="1944" y="4025"/>
                    <a:pt x="1666" y="4159"/>
                  </a:cubicBezTo>
                  <a:cubicBezTo>
                    <a:pt x="1261" y="4343"/>
                    <a:pt x="863" y="4536"/>
                    <a:pt x="458" y="4728"/>
                  </a:cubicBezTo>
                  <a:cubicBezTo>
                    <a:pt x="422" y="4745"/>
                    <a:pt x="380" y="4753"/>
                    <a:pt x="337" y="4753"/>
                  </a:cubicBezTo>
                  <a:cubicBezTo>
                    <a:pt x="223" y="4745"/>
                    <a:pt x="66" y="4845"/>
                    <a:pt x="11" y="4678"/>
                  </a:cubicBezTo>
                  <a:cubicBezTo>
                    <a:pt x="-43" y="4502"/>
                    <a:pt x="114" y="4393"/>
                    <a:pt x="199" y="4293"/>
                  </a:cubicBezTo>
                  <a:cubicBezTo>
                    <a:pt x="778" y="3623"/>
                    <a:pt x="1449" y="3179"/>
                    <a:pt x="2131" y="2769"/>
                  </a:cubicBezTo>
                  <a:cubicBezTo>
                    <a:pt x="2946" y="2275"/>
                    <a:pt x="3804" y="2007"/>
                    <a:pt x="4697" y="1873"/>
                  </a:cubicBezTo>
                  <a:cubicBezTo>
                    <a:pt x="5851" y="1706"/>
                    <a:pt x="7022" y="1706"/>
                    <a:pt x="8163" y="1396"/>
                  </a:cubicBezTo>
                  <a:cubicBezTo>
                    <a:pt x="8236" y="1379"/>
                    <a:pt x="8290" y="1346"/>
                    <a:pt x="8351" y="1287"/>
                  </a:cubicBezTo>
                  <a:cubicBezTo>
                    <a:pt x="8459" y="1187"/>
                    <a:pt x="8707" y="1270"/>
                    <a:pt x="8683" y="1036"/>
                  </a:cubicBezTo>
                  <a:cubicBezTo>
                    <a:pt x="8659" y="810"/>
                    <a:pt x="8423" y="810"/>
                    <a:pt x="8278" y="793"/>
                  </a:cubicBezTo>
                  <a:cubicBezTo>
                    <a:pt x="7898" y="743"/>
                    <a:pt x="7517" y="735"/>
                    <a:pt x="7131" y="726"/>
                  </a:cubicBezTo>
                  <a:cubicBezTo>
                    <a:pt x="6944" y="726"/>
                    <a:pt x="6781" y="634"/>
                    <a:pt x="6612" y="550"/>
                  </a:cubicBezTo>
                  <a:cubicBezTo>
                    <a:pt x="6545" y="517"/>
                    <a:pt x="6503" y="467"/>
                    <a:pt x="6521" y="366"/>
                  </a:cubicBezTo>
                  <a:cubicBezTo>
                    <a:pt x="6533" y="291"/>
                    <a:pt x="6581" y="257"/>
                    <a:pt x="6636" y="249"/>
                  </a:cubicBezTo>
                  <a:cubicBezTo>
                    <a:pt x="6889" y="199"/>
                    <a:pt x="7131" y="65"/>
                    <a:pt x="7403" y="56"/>
                  </a:cubicBezTo>
                  <a:cubicBezTo>
                    <a:pt x="8429" y="6"/>
                    <a:pt x="9456" y="-44"/>
                    <a:pt x="10476" y="65"/>
                  </a:cubicBezTo>
                  <a:cubicBezTo>
                    <a:pt x="11237" y="140"/>
                    <a:pt x="11968" y="408"/>
                    <a:pt x="12704" y="668"/>
                  </a:cubicBezTo>
                  <a:cubicBezTo>
                    <a:pt x="13320" y="885"/>
                    <a:pt x="13894" y="1245"/>
                    <a:pt x="14480" y="1572"/>
                  </a:cubicBezTo>
                  <a:cubicBezTo>
                    <a:pt x="15452" y="2208"/>
                    <a:pt x="16213" y="3313"/>
                    <a:pt x="17173" y="3983"/>
                  </a:cubicBezTo>
                  <a:cubicBezTo>
                    <a:pt x="17511" y="4217"/>
                    <a:pt x="17849" y="4460"/>
                    <a:pt x="18248" y="4427"/>
                  </a:cubicBezTo>
                  <a:cubicBezTo>
                    <a:pt x="18628" y="4360"/>
                    <a:pt x="19009" y="4293"/>
                    <a:pt x="19299" y="3883"/>
                  </a:cubicBezTo>
                  <a:cubicBezTo>
                    <a:pt x="19280" y="3749"/>
                    <a:pt x="19262" y="3615"/>
                    <a:pt x="19238" y="3481"/>
                  </a:cubicBezTo>
                  <a:cubicBezTo>
                    <a:pt x="19220" y="3347"/>
                    <a:pt x="19148" y="3179"/>
                    <a:pt x="19250" y="3104"/>
                  </a:cubicBezTo>
                  <a:cubicBezTo>
                    <a:pt x="19347" y="3029"/>
                    <a:pt x="19468" y="3104"/>
                    <a:pt x="19558" y="3204"/>
                  </a:cubicBezTo>
                  <a:cubicBezTo>
                    <a:pt x="19890" y="3589"/>
                    <a:pt x="20180" y="3949"/>
                    <a:pt x="20428" y="4435"/>
                  </a:cubicBezTo>
                  <a:cubicBezTo>
                    <a:pt x="20609" y="4787"/>
                    <a:pt x="20778" y="5256"/>
                    <a:pt x="20905" y="5607"/>
                  </a:cubicBezTo>
                  <a:cubicBezTo>
                    <a:pt x="21074" y="6068"/>
                    <a:pt x="21545" y="7081"/>
                    <a:pt x="21545" y="8085"/>
                  </a:cubicBezTo>
                  <a:close/>
                </a:path>
              </a:pathLst>
            </a:custGeom>
            <a:solidFill>
              <a:srgbClr val="5822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Freeform: Shape 35"/>
            <p:cNvSpPr/>
            <p:nvPr/>
          </p:nvSpPr>
          <p:spPr>
            <a:xfrm>
              <a:off x="1036716" y="590634"/>
              <a:ext cx="74369" cy="99749"/>
            </a:xfrm>
            <a:prstGeom prst="ellipse">
              <a:avLst/>
            </a:prstGeom>
            <a:solidFill>
              <a:srgbClr val="2D2E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Freeform: Shape 36"/>
            <p:cNvSpPr/>
            <p:nvPr/>
          </p:nvSpPr>
          <p:spPr>
            <a:xfrm>
              <a:off x="1346571" y="589454"/>
              <a:ext cx="74369" cy="99749"/>
            </a:xfrm>
            <a:prstGeom prst="ellipse">
              <a:avLst/>
            </a:prstGeom>
            <a:solidFill>
              <a:srgbClr val="2D2E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Freeform: Shape 37"/>
            <p:cNvSpPr/>
            <p:nvPr/>
          </p:nvSpPr>
          <p:spPr>
            <a:xfrm>
              <a:off x="989347" y="524671"/>
              <a:ext cx="157764" cy="39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19646" fill="norm" stroke="1" extrusionOk="0">
                  <a:moveTo>
                    <a:pt x="14913" y="225"/>
                  </a:moveTo>
                  <a:cubicBezTo>
                    <a:pt x="15791" y="225"/>
                    <a:pt x="17149" y="-69"/>
                    <a:pt x="18466" y="372"/>
                  </a:cubicBezTo>
                  <a:cubicBezTo>
                    <a:pt x="20103" y="812"/>
                    <a:pt x="21421" y="6102"/>
                    <a:pt x="21341" y="11245"/>
                  </a:cubicBezTo>
                  <a:cubicBezTo>
                    <a:pt x="21221" y="16829"/>
                    <a:pt x="19864" y="20502"/>
                    <a:pt x="17987" y="19474"/>
                  </a:cubicBezTo>
                  <a:cubicBezTo>
                    <a:pt x="12757" y="16829"/>
                    <a:pt x="7567" y="15212"/>
                    <a:pt x="2296" y="17563"/>
                  </a:cubicBezTo>
                  <a:cubicBezTo>
                    <a:pt x="1498" y="17857"/>
                    <a:pt x="220" y="19327"/>
                    <a:pt x="21" y="15653"/>
                  </a:cubicBezTo>
                  <a:cubicBezTo>
                    <a:pt x="-179" y="12127"/>
                    <a:pt x="1099" y="10657"/>
                    <a:pt x="1937" y="9482"/>
                  </a:cubicBezTo>
                  <a:cubicBezTo>
                    <a:pt x="5970" y="3604"/>
                    <a:pt x="10042" y="-1098"/>
                    <a:pt x="14913" y="225"/>
                  </a:cubicBezTo>
                  <a:close/>
                </a:path>
              </a:pathLst>
            </a:custGeom>
            <a:solidFill>
              <a:srgbClr val="5520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Freeform: Shape 38"/>
            <p:cNvSpPr/>
            <p:nvPr/>
          </p:nvSpPr>
          <p:spPr>
            <a:xfrm>
              <a:off x="1310176" y="524859"/>
              <a:ext cx="158324" cy="3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0326" fill="norm" stroke="1" extrusionOk="0">
                  <a:moveTo>
                    <a:pt x="6936" y="138"/>
                  </a:moveTo>
                  <a:cubicBezTo>
                    <a:pt x="11486" y="-484"/>
                    <a:pt x="15798" y="3246"/>
                    <a:pt x="19833" y="11171"/>
                  </a:cubicBezTo>
                  <a:cubicBezTo>
                    <a:pt x="20426" y="12258"/>
                    <a:pt x="21455" y="13036"/>
                    <a:pt x="21178" y="16609"/>
                  </a:cubicBezTo>
                  <a:cubicBezTo>
                    <a:pt x="20941" y="19251"/>
                    <a:pt x="20031" y="18785"/>
                    <a:pt x="19398" y="18474"/>
                  </a:cubicBezTo>
                  <a:cubicBezTo>
                    <a:pt x="14018" y="15833"/>
                    <a:pt x="8637" y="17542"/>
                    <a:pt x="3297" y="20183"/>
                  </a:cubicBezTo>
                  <a:cubicBezTo>
                    <a:pt x="1517" y="21116"/>
                    <a:pt x="172" y="17386"/>
                    <a:pt x="13" y="11948"/>
                  </a:cubicBezTo>
                  <a:cubicBezTo>
                    <a:pt x="-145" y="6664"/>
                    <a:pt x="1200" y="604"/>
                    <a:pt x="2783" y="138"/>
                  </a:cubicBezTo>
                  <a:cubicBezTo>
                    <a:pt x="4167" y="-173"/>
                    <a:pt x="5552" y="138"/>
                    <a:pt x="6936" y="138"/>
                  </a:cubicBezTo>
                  <a:close/>
                </a:path>
              </a:pathLst>
            </a:custGeom>
            <a:solidFill>
              <a:srgbClr val="5621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Freeform: Shape 39"/>
            <p:cNvSpPr/>
            <p:nvPr/>
          </p:nvSpPr>
          <p:spPr>
            <a:xfrm>
              <a:off x="1067702" y="593880"/>
              <a:ext cx="33647" cy="4544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Freeform: Shape 40"/>
            <p:cNvSpPr/>
            <p:nvPr/>
          </p:nvSpPr>
          <p:spPr>
            <a:xfrm>
              <a:off x="1379032" y="592699"/>
              <a:ext cx="33647" cy="4544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Freeform: Shape 41"/>
            <p:cNvSpPr/>
            <p:nvPr/>
          </p:nvSpPr>
          <p:spPr>
            <a:xfrm>
              <a:off x="1170692" y="723134"/>
              <a:ext cx="42497" cy="8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6300" y="14282"/>
                  </a:moveTo>
                  <a:cubicBezTo>
                    <a:pt x="6450" y="19610"/>
                    <a:pt x="16050" y="19539"/>
                    <a:pt x="21600" y="20818"/>
                  </a:cubicBezTo>
                  <a:cubicBezTo>
                    <a:pt x="15450" y="21600"/>
                    <a:pt x="6150" y="20890"/>
                    <a:pt x="0" y="20392"/>
                  </a:cubicBezTo>
                  <a:cubicBezTo>
                    <a:pt x="150" y="19326"/>
                    <a:pt x="1350" y="8313"/>
                    <a:pt x="1650" y="3624"/>
                  </a:cubicBezTo>
                  <a:cubicBezTo>
                    <a:pt x="1800" y="2984"/>
                    <a:pt x="6000" y="1137"/>
                    <a:pt x="9450" y="0"/>
                  </a:cubicBezTo>
                  <a:cubicBezTo>
                    <a:pt x="11400" y="2558"/>
                    <a:pt x="9450" y="4832"/>
                    <a:pt x="8100" y="7887"/>
                  </a:cubicBezTo>
                  <a:cubicBezTo>
                    <a:pt x="7650" y="9379"/>
                    <a:pt x="6600" y="13571"/>
                    <a:pt x="6300" y="14282"/>
                  </a:cubicBezTo>
                  <a:close/>
                </a:path>
              </a:pathLst>
            </a:custGeom>
            <a:solidFill>
              <a:srgbClr val="DD8D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Freeform: Shape 42"/>
            <p:cNvSpPr/>
            <p:nvPr/>
          </p:nvSpPr>
          <p:spPr>
            <a:xfrm>
              <a:off x="863387" y="566588"/>
              <a:ext cx="732406" cy="18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0873" fill="norm" stroke="1" extrusionOk="0">
                  <a:moveTo>
                    <a:pt x="21022" y="117"/>
                  </a:moveTo>
                  <a:cubicBezTo>
                    <a:pt x="18436" y="117"/>
                    <a:pt x="15851" y="151"/>
                    <a:pt x="13266" y="117"/>
                  </a:cubicBezTo>
                  <a:cubicBezTo>
                    <a:pt x="12833" y="117"/>
                    <a:pt x="12399" y="652"/>
                    <a:pt x="12234" y="2023"/>
                  </a:cubicBezTo>
                  <a:cubicBezTo>
                    <a:pt x="11939" y="4431"/>
                    <a:pt x="11453" y="4397"/>
                    <a:pt x="10915" y="4264"/>
                  </a:cubicBezTo>
                  <a:cubicBezTo>
                    <a:pt x="10595" y="4197"/>
                    <a:pt x="10282" y="4230"/>
                    <a:pt x="9961" y="4230"/>
                  </a:cubicBezTo>
                  <a:cubicBezTo>
                    <a:pt x="9788" y="4230"/>
                    <a:pt x="9692" y="4029"/>
                    <a:pt x="9597" y="3394"/>
                  </a:cubicBezTo>
                  <a:cubicBezTo>
                    <a:pt x="9285" y="1187"/>
                    <a:pt x="8816" y="50"/>
                    <a:pt x="8131" y="84"/>
                  </a:cubicBezTo>
                  <a:cubicBezTo>
                    <a:pt x="6170" y="151"/>
                    <a:pt x="4201" y="-16"/>
                    <a:pt x="2241" y="50"/>
                  </a:cubicBezTo>
                  <a:cubicBezTo>
                    <a:pt x="1555" y="84"/>
                    <a:pt x="853" y="-217"/>
                    <a:pt x="168" y="351"/>
                  </a:cubicBezTo>
                  <a:cubicBezTo>
                    <a:pt x="55" y="1221"/>
                    <a:pt x="-32" y="2090"/>
                    <a:pt x="11" y="3060"/>
                  </a:cubicBezTo>
                  <a:cubicBezTo>
                    <a:pt x="63" y="3327"/>
                    <a:pt x="89" y="3729"/>
                    <a:pt x="168" y="3862"/>
                  </a:cubicBezTo>
                  <a:cubicBezTo>
                    <a:pt x="541" y="4431"/>
                    <a:pt x="541" y="5634"/>
                    <a:pt x="532" y="6905"/>
                  </a:cubicBezTo>
                  <a:cubicBezTo>
                    <a:pt x="523" y="8911"/>
                    <a:pt x="532" y="10917"/>
                    <a:pt x="523" y="12924"/>
                  </a:cubicBezTo>
                  <a:cubicBezTo>
                    <a:pt x="523" y="13893"/>
                    <a:pt x="549" y="14796"/>
                    <a:pt x="679" y="15665"/>
                  </a:cubicBezTo>
                  <a:cubicBezTo>
                    <a:pt x="870" y="17404"/>
                    <a:pt x="1191" y="18708"/>
                    <a:pt x="1590" y="19745"/>
                  </a:cubicBezTo>
                  <a:cubicBezTo>
                    <a:pt x="1833" y="20614"/>
                    <a:pt x="2154" y="20714"/>
                    <a:pt x="2440" y="20714"/>
                  </a:cubicBezTo>
                  <a:cubicBezTo>
                    <a:pt x="4375" y="20815"/>
                    <a:pt x="6309" y="20848"/>
                    <a:pt x="8244" y="20714"/>
                  </a:cubicBezTo>
                  <a:cubicBezTo>
                    <a:pt x="9111" y="20647"/>
                    <a:pt x="9658" y="18441"/>
                    <a:pt x="9814" y="15130"/>
                  </a:cubicBezTo>
                  <a:cubicBezTo>
                    <a:pt x="9901" y="13358"/>
                    <a:pt x="9875" y="11586"/>
                    <a:pt x="9883" y="9814"/>
                  </a:cubicBezTo>
                  <a:cubicBezTo>
                    <a:pt x="9892" y="7908"/>
                    <a:pt x="9935" y="7774"/>
                    <a:pt x="10438" y="7741"/>
                  </a:cubicBezTo>
                  <a:cubicBezTo>
                    <a:pt x="10699" y="7741"/>
                    <a:pt x="10959" y="7774"/>
                    <a:pt x="11219" y="7741"/>
                  </a:cubicBezTo>
                  <a:cubicBezTo>
                    <a:pt x="11549" y="7707"/>
                    <a:pt x="11688" y="8343"/>
                    <a:pt x="11696" y="9580"/>
                  </a:cubicBezTo>
                  <a:cubicBezTo>
                    <a:pt x="11705" y="11419"/>
                    <a:pt x="11688" y="13258"/>
                    <a:pt x="11705" y="15097"/>
                  </a:cubicBezTo>
                  <a:cubicBezTo>
                    <a:pt x="11731" y="18206"/>
                    <a:pt x="12364" y="20815"/>
                    <a:pt x="13171" y="20748"/>
                  </a:cubicBezTo>
                  <a:cubicBezTo>
                    <a:pt x="15279" y="20614"/>
                    <a:pt x="17387" y="21383"/>
                    <a:pt x="19486" y="20213"/>
                  </a:cubicBezTo>
                  <a:cubicBezTo>
                    <a:pt x="19738" y="19878"/>
                    <a:pt x="19989" y="19577"/>
                    <a:pt x="20241" y="19243"/>
                  </a:cubicBezTo>
                  <a:cubicBezTo>
                    <a:pt x="20614" y="18240"/>
                    <a:pt x="20822" y="16936"/>
                    <a:pt x="20848" y="15130"/>
                  </a:cubicBezTo>
                  <a:cubicBezTo>
                    <a:pt x="20891" y="11920"/>
                    <a:pt x="20900" y="8677"/>
                    <a:pt x="20839" y="5467"/>
                  </a:cubicBezTo>
                  <a:cubicBezTo>
                    <a:pt x="20831" y="4798"/>
                    <a:pt x="20744" y="3929"/>
                    <a:pt x="21074" y="3996"/>
                  </a:cubicBezTo>
                  <a:cubicBezTo>
                    <a:pt x="21481" y="4063"/>
                    <a:pt x="21525" y="3026"/>
                    <a:pt x="21525" y="1789"/>
                  </a:cubicBezTo>
                  <a:cubicBezTo>
                    <a:pt x="21568" y="151"/>
                    <a:pt x="21316" y="117"/>
                    <a:pt x="21022" y="117"/>
                  </a:cubicBezTo>
                  <a:close/>
                  <a:moveTo>
                    <a:pt x="9042" y="14294"/>
                  </a:moveTo>
                  <a:cubicBezTo>
                    <a:pt x="9033" y="16401"/>
                    <a:pt x="8764" y="17538"/>
                    <a:pt x="8218" y="17571"/>
                  </a:cubicBezTo>
                  <a:cubicBezTo>
                    <a:pt x="6179" y="17605"/>
                    <a:pt x="4149" y="17571"/>
                    <a:pt x="2111" y="17504"/>
                  </a:cubicBezTo>
                  <a:cubicBezTo>
                    <a:pt x="1608" y="17504"/>
                    <a:pt x="1339" y="16401"/>
                    <a:pt x="1330" y="14495"/>
                  </a:cubicBezTo>
                  <a:cubicBezTo>
                    <a:pt x="1321" y="11586"/>
                    <a:pt x="1321" y="8711"/>
                    <a:pt x="1330" y="5802"/>
                  </a:cubicBezTo>
                  <a:cubicBezTo>
                    <a:pt x="1339" y="3762"/>
                    <a:pt x="1608" y="2759"/>
                    <a:pt x="2145" y="2759"/>
                  </a:cubicBezTo>
                  <a:cubicBezTo>
                    <a:pt x="3143" y="2725"/>
                    <a:pt x="4141" y="2759"/>
                    <a:pt x="5138" y="2759"/>
                  </a:cubicBezTo>
                  <a:cubicBezTo>
                    <a:pt x="5225" y="2759"/>
                    <a:pt x="7801" y="2692"/>
                    <a:pt x="8218" y="2725"/>
                  </a:cubicBezTo>
                  <a:cubicBezTo>
                    <a:pt x="8764" y="2792"/>
                    <a:pt x="9042" y="3896"/>
                    <a:pt x="9042" y="5969"/>
                  </a:cubicBezTo>
                  <a:cubicBezTo>
                    <a:pt x="9050" y="8744"/>
                    <a:pt x="9050" y="11519"/>
                    <a:pt x="9042" y="14294"/>
                  </a:cubicBezTo>
                  <a:close/>
                  <a:moveTo>
                    <a:pt x="20241" y="14629"/>
                  </a:moveTo>
                  <a:cubicBezTo>
                    <a:pt x="20232" y="16334"/>
                    <a:pt x="19937" y="17471"/>
                    <a:pt x="19503" y="17471"/>
                  </a:cubicBezTo>
                  <a:cubicBezTo>
                    <a:pt x="17439" y="17504"/>
                    <a:pt x="15374" y="17538"/>
                    <a:pt x="13301" y="17471"/>
                  </a:cubicBezTo>
                  <a:cubicBezTo>
                    <a:pt x="12789" y="17471"/>
                    <a:pt x="12564" y="16501"/>
                    <a:pt x="12555" y="14562"/>
                  </a:cubicBezTo>
                  <a:cubicBezTo>
                    <a:pt x="12546" y="11620"/>
                    <a:pt x="12546" y="8644"/>
                    <a:pt x="12555" y="5701"/>
                  </a:cubicBezTo>
                  <a:cubicBezTo>
                    <a:pt x="12564" y="3628"/>
                    <a:pt x="12781" y="2759"/>
                    <a:pt x="13310" y="2659"/>
                  </a:cubicBezTo>
                  <a:cubicBezTo>
                    <a:pt x="13527" y="2625"/>
                    <a:pt x="13743" y="2659"/>
                    <a:pt x="13960" y="2659"/>
                  </a:cubicBezTo>
                  <a:cubicBezTo>
                    <a:pt x="14064" y="2659"/>
                    <a:pt x="18428" y="2625"/>
                    <a:pt x="19590" y="2725"/>
                  </a:cubicBezTo>
                  <a:cubicBezTo>
                    <a:pt x="19963" y="2759"/>
                    <a:pt x="20232" y="4029"/>
                    <a:pt x="20241" y="5568"/>
                  </a:cubicBezTo>
                  <a:cubicBezTo>
                    <a:pt x="20258" y="8610"/>
                    <a:pt x="20258" y="11620"/>
                    <a:pt x="20241" y="14629"/>
                  </a:cubicBezTo>
                  <a:close/>
                </a:path>
              </a:pathLst>
            </a:custGeom>
            <a:solidFill>
              <a:srgbClr val="2D2E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Freeform: Shape 44"/>
            <p:cNvSpPr/>
            <p:nvPr/>
          </p:nvSpPr>
          <p:spPr>
            <a:xfrm>
              <a:off x="689975" y="1177686"/>
              <a:ext cx="1178630" cy="147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19604" y="4045"/>
                  </a:moveTo>
                  <a:cubicBezTo>
                    <a:pt x="20015" y="4493"/>
                    <a:pt x="20340" y="4989"/>
                    <a:pt x="20621" y="5507"/>
                  </a:cubicBezTo>
                  <a:cubicBezTo>
                    <a:pt x="20859" y="5951"/>
                    <a:pt x="21411" y="7581"/>
                    <a:pt x="21465" y="7944"/>
                  </a:cubicBezTo>
                  <a:cubicBezTo>
                    <a:pt x="21551" y="8526"/>
                    <a:pt x="21568" y="10057"/>
                    <a:pt x="21600" y="10247"/>
                  </a:cubicBezTo>
                  <a:cubicBezTo>
                    <a:pt x="21497" y="11213"/>
                    <a:pt x="21129" y="12106"/>
                    <a:pt x="20470" y="12921"/>
                  </a:cubicBezTo>
                  <a:cubicBezTo>
                    <a:pt x="20064" y="13425"/>
                    <a:pt x="19572" y="13874"/>
                    <a:pt x="18972" y="14236"/>
                  </a:cubicBezTo>
                  <a:cubicBezTo>
                    <a:pt x="18788" y="14349"/>
                    <a:pt x="18723" y="14461"/>
                    <a:pt x="18750" y="14655"/>
                  </a:cubicBezTo>
                  <a:cubicBezTo>
                    <a:pt x="18842" y="15341"/>
                    <a:pt x="19469" y="20887"/>
                    <a:pt x="19550" y="21551"/>
                  </a:cubicBezTo>
                  <a:cubicBezTo>
                    <a:pt x="19183" y="21551"/>
                    <a:pt x="12823" y="21551"/>
                    <a:pt x="11400" y="21560"/>
                  </a:cubicBezTo>
                  <a:cubicBezTo>
                    <a:pt x="11292" y="21560"/>
                    <a:pt x="11243" y="21487"/>
                    <a:pt x="11152" y="21482"/>
                  </a:cubicBezTo>
                  <a:cubicBezTo>
                    <a:pt x="10924" y="21409"/>
                    <a:pt x="10632" y="17148"/>
                    <a:pt x="10567" y="17023"/>
                  </a:cubicBezTo>
                  <a:cubicBezTo>
                    <a:pt x="10503" y="16850"/>
                    <a:pt x="10795" y="15759"/>
                    <a:pt x="10616" y="15742"/>
                  </a:cubicBezTo>
                  <a:cubicBezTo>
                    <a:pt x="10054" y="15681"/>
                    <a:pt x="9497" y="15599"/>
                    <a:pt x="8950" y="15483"/>
                  </a:cubicBezTo>
                  <a:cubicBezTo>
                    <a:pt x="8756" y="15440"/>
                    <a:pt x="9123" y="16803"/>
                    <a:pt x="9080" y="16949"/>
                  </a:cubicBezTo>
                  <a:cubicBezTo>
                    <a:pt x="9069" y="17687"/>
                    <a:pt x="8653" y="21396"/>
                    <a:pt x="8469" y="21547"/>
                  </a:cubicBezTo>
                  <a:cubicBezTo>
                    <a:pt x="6982" y="21547"/>
                    <a:pt x="352" y="21547"/>
                    <a:pt x="0" y="21547"/>
                  </a:cubicBezTo>
                  <a:cubicBezTo>
                    <a:pt x="70" y="20749"/>
                    <a:pt x="157" y="19951"/>
                    <a:pt x="276" y="19158"/>
                  </a:cubicBezTo>
                  <a:cubicBezTo>
                    <a:pt x="292" y="19054"/>
                    <a:pt x="1687" y="2487"/>
                    <a:pt x="1714" y="2388"/>
                  </a:cubicBezTo>
                  <a:cubicBezTo>
                    <a:pt x="2504" y="1892"/>
                    <a:pt x="3299" y="1396"/>
                    <a:pt x="4094" y="905"/>
                  </a:cubicBezTo>
                  <a:cubicBezTo>
                    <a:pt x="4521" y="637"/>
                    <a:pt x="4959" y="383"/>
                    <a:pt x="5386" y="115"/>
                  </a:cubicBezTo>
                  <a:cubicBezTo>
                    <a:pt x="5457" y="68"/>
                    <a:pt x="5543" y="51"/>
                    <a:pt x="5608" y="3"/>
                  </a:cubicBezTo>
                  <a:cubicBezTo>
                    <a:pt x="5657" y="76"/>
                    <a:pt x="5614" y="145"/>
                    <a:pt x="5570" y="206"/>
                  </a:cubicBezTo>
                  <a:cubicBezTo>
                    <a:pt x="5284" y="616"/>
                    <a:pt x="5392" y="1012"/>
                    <a:pt x="5641" y="1401"/>
                  </a:cubicBezTo>
                  <a:cubicBezTo>
                    <a:pt x="5987" y="1931"/>
                    <a:pt x="6501" y="2358"/>
                    <a:pt x="7079" y="2729"/>
                  </a:cubicBezTo>
                  <a:cubicBezTo>
                    <a:pt x="7366" y="2914"/>
                    <a:pt x="7669" y="3087"/>
                    <a:pt x="7977" y="3251"/>
                  </a:cubicBezTo>
                  <a:cubicBezTo>
                    <a:pt x="8069" y="3298"/>
                    <a:pt x="8155" y="3350"/>
                    <a:pt x="8204" y="3432"/>
                  </a:cubicBezTo>
                  <a:cubicBezTo>
                    <a:pt x="8458" y="3919"/>
                    <a:pt x="9005" y="5166"/>
                    <a:pt x="9075" y="5291"/>
                  </a:cubicBezTo>
                  <a:cubicBezTo>
                    <a:pt x="9129" y="5485"/>
                    <a:pt x="8572" y="12097"/>
                    <a:pt x="8794" y="12123"/>
                  </a:cubicBezTo>
                  <a:cubicBezTo>
                    <a:pt x="9107" y="12162"/>
                    <a:pt x="9421" y="12166"/>
                    <a:pt x="9735" y="12183"/>
                  </a:cubicBezTo>
                  <a:cubicBezTo>
                    <a:pt x="10113" y="12205"/>
                    <a:pt x="10486" y="12222"/>
                    <a:pt x="10865" y="12235"/>
                  </a:cubicBezTo>
                  <a:cubicBezTo>
                    <a:pt x="11124" y="12244"/>
                    <a:pt x="10622" y="5731"/>
                    <a:pt x="10557" y="5390"/>
                  </a:cubicBezTo>
                  <a:cubicBezTo>
                    <a:pt x="10865" y="4799"/>
                    <a:pt x="11070" y="4178"/>
                    <a:pt x="11379" y="3587"/>
                  </a:cubicBezTo>
                  <a:cubicBezTo>
                    <a:pt x="11433" y="3484"/>
                    <a:pt x="11514" y="3402"/>
                    <a:pt x="11600" y="3324"/>
                  </a:cubicBezTo>
                  <a:cubicBezTo>
                    <a:pt x="12255" y="2979"/>
                    <a:pt x="12855" y="2578"/>
                    <a:pt x="13396" y="2125"/>
                  </a:cubicBezTo>
                  <a:cubicBezTo>
                    <a:pt x="13780" y="1802"/>
                    <a:pt x="14066" y="1435"/>
                    <a:pt x="14245" y="1017"/>
                  </a:cubicBezTo>
                  <a:cubicBezTo>
                    <a:pt x="14359" y="754"/>
                    <a:pt x="14310" y="508"/>
                    <a:pt x="14153" y="271"/>
                  </a:cubicBezTo>
                  <a:cubicBezTo>
                    <a:pt x="14104" y="197"/>
                    <a:pt x="14029" y="128"/>
                    <a:pt x="14072" y="29"/>
                  </a:cubicBezTo>
                  <a:cubicBezTo>
                    <a:pt x="14202" y="-40"/>
                    <a:pt x="14294" y="29"/>
                    <a:pt x="14386" y="85"/>
                  </a:cubicBezTo>
                  <a:cubicBezTo>
                    <a:pt x="15245" y="590"/>
                    <a:pt x="16084" y="1120"/>
                    <a:pt x="16927" y="1646"/>
                  </a:cubicBezTo>
                  <a:cubicBezTo>
                    <a:pt x="17100" y="1750"/>
                    <a:pt x="19042" y="3423"/>
                    <a:pt x="19604" y="404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Freeform: Shape 45"/>
            <p:cNvSpPr/>
            <p:nvPr/>
          </p:nvSpPr>
          <p:spPr>
            <a:xfrm>
              <a:off x="-18" y="1299876"/>
              <a:ext cx="1013684" cy="116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37" fill="norm" stroke="1" extrusionOk="0">
                  <a:moveTo>
                    <a:pt x="16614" y="762"/>
                  </a:moveTo>
                  <a:cubicBezTo>
                    <a:pt x="17296" y="1330"/>
                    <a:pt x="17590" y="2050"/>
                    <a:pt x="17728" y="2851"/>
                  </a:cubicBezTo>
                  <a:cubicBezTo>
                    <a:pt x="17878" y="3691"/>
                    <a:pt x="21262" y="18042"/>
                    <a:pt x="21412" y="18871"/>
                  </a:cubicBezTo>
                  <a:cubicBezTo>
                    <a:pt x="21531" y="19504"/>
                    <a:pt x="21550" y="20148"/>
                    <a:pt x="21162" y="20748"/>
                  </a:cubicBezTo>
                  <a:cubicBezTo>
                    <a:pt x="20874" y="21195"/>
                    <a:pt x="20437" y="21424"/>
                    <a:pt x="19886" y="21501"/>
                  </a:cubicBezTo>
                  <a:cubicBezTo>
                    <a:pt x="19411" y="21566"/>
                    <a:pt x="9802" y="21528"/>
                    <a:pt x="8720" y="21511"/>
                  </a:cubicBezTo>
                  <a:cubicBezTo>
                    <a:pt x="7894" y="21501"/>
                    <a:pt x="7094" y="21381"/>
                    <a:pt x="6381" y="20966"/>
                  </a:cubicBezTo>
                  <a:cubicBezTo>
                    <a:pt x="5843" y="20650"/>
                    <a:pt x="5449" y="20246"/>
                    <a:pt x="5292" y="19695"/>
                  </a:cubicBezTo>
                  <a:cubicBezTo>
                    <a:pt x="5236" y="19510"/>
                    <a:pt x="-50" y="3468"/>
                    <a:pt x="0" y="2699"/>
                  </a:cubicBezTo>
                  <a:cubicBezTo>
                    <a:pt x="75" y="1608"/>
                    <a:pt x="826" y="599"/>
                    <a:pt x="2290" y="506"/>
                  </a:cubicBezTo>
                  <a:cubicBezTo>
                    <a:pt x="3240" y="446"/>
                    <a:pt x="13518" y="-1"/>
                    <a:pt x="14219" y="4"/>
                  </a:cubicBezTo>
                  <a:cubicBezTo>
                    <a:pt x="15138" y="-34"/>
                    <a:pt x="15939" y="217"/>
                    <a:pt x="16614" y="762"/>
                  </a:cubicBezTo>
                  <a:close/>
                </a:path>
              </a:pathLst>
            </a:custGeom>
            <a:solidFill>
              <a:srgbClr val="00324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Freeform: Shape 46"/>
            <p:cNvSpPr/>
            <p:nvPr/>
          </p:nvSpPr>
          <p:spPr>
            <a:xfrm>
              <a:off x="122755" y="1993816"/>
              <a:ext cx="277168" cy="34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456" fill="norm" stroke="1" extrusionOk="0">
                  <a:moveTo>
                    <a:pt x="3237" y="16972"/>
                  </a:moveTo>
                  <a:cubicBezTo>
                    <a:pt x="2904" y="16363"/>
                    <a:pt x="2949" y="15828"/>
                    <a:pt x="3414" y="14979"/>
                  </a:cubicBezTo>
                  <a:cubicBezTo>
                    <a:pt x="3658" y="14555"/>
                    <a:pt x="3192" y="14408"/>
                    <a:pt x="2838" y="14260"/>
                  </a:cubicBezTo>
                  <a:cubicBezTo>
                    <a:pt x="1287" y="13633"/>
                    <a:pt x="933" y="12895"/>
                    <a:pt x="1686" y="11641"/>
                  </a:cubicBezTo>
                  <a:cubicBezTo>
                    <a:pt x="1930" y="11217"/>
                    <a:pt x="1752" y="11087"/>
                    <a:pt x="1331" y="10884"/>
                  </a:cubicBezTo>
                  <a:cubicBezTo>
                    <a:pt x="-352" y="10073"/>
                    <a:pt x="-463" y="8320"/>
                    <a:pt x="1132" y="7380"/>
                  </a:cubicBezTo>
                  <a:cubicBezTo>
                    <a:pt x="2040" y="6845"/>
                    <a:pt x="2771" y="6181"/>
                    <a:pt x="3613" y="5627"/>
                  </a:cubicBezTo>
                  <a:cubicBezTo>
                    <a:pt x="6183" y="3986"/>
                    <a:pt x="8753" y="2344"/>
                    <a:pt x="11367" y="739"/>
                  </a:cubicBezTo>
                  <a:cubicBezTo>
                    <a:pt x="12010" y="333"/>
                    <a:pt x="12719" y="-17"/>
                    <a:pt x="13560" y="1"/>
                  </a:cubicBezTo>
                  <a:cubicBezTo>
                    <a:pt x="14247" y="1"/>
                    <a:pt x="14867" y="223"/>
                    <a:pt x="15155" y="684"/>
                  </a:cubicBezTo>
                  <a:cubicBezTo>
                    <a:pt x="15443" y="1145"/>
                    <a:pt x="15355" y="1662"/>
                    <a:pt x="14934" y="2141"/>
                  </a:cubicBezTo>
                  <a:cubicBezTo>
                    <a:pt x="13117" y="4281"/>
                    <a:pt x="10791" y="6015"/>
                    <a:pt x="8509" y="7804"/>
                  </a:cubicBezTo>
                  <a:cubicBezTo>
                    <a:pt x="8199" y="8062"/>
                    <a:pt x="7867" y="8302"/>
                    <a:pt x="7335" y="8689"/>
                  </a:cubicBezTo>
                  <a:cubicBezTo>
                    <a:pt x="9329" y="7970"/>
                    <a:pt x="10769" y="7380"/>
                    <a:pt x="12298" y="6660"/>
                  </a:cubicBezTo>
                  <a:cubicBezTo>
                    <a:pt x="13361" y="6162"/>
                    <a:pt x="14447" y="5720"/>
                    <a:pt x="15599" y="5443"/>
                  </a:cubicBezTo>
                  <a:cubicBezTo>
                    <a:pt x="16640" y="5185"/>
                    <a:pt x="17725" y="5425"/>
                    <a:pt x="18124" y="6107"/>
                  </a:cubicBezTo>
                  <a:cubicBezTo>
                    <a:pt x="18567" y="6882"/>
                    <a:pt x="18102" y="7435"/>
                    <a:pt x="17415" y="7933"/>
                  </a:cubicBezTo>
                  <a:cubicBezTo>
                    <a:pt x="16751" y="8394"/>
                    <a:pt x="16108" y="8874"/>
                    <a:pt x="15355" y="9427"/>
                  </a:cubicBezTo>
                  <a:cubicBezTo>
                    <a:pt x="16285" y="9187"/>
                    <a:pt x="16861" y="8892"/>
                    <a:pt x="17637" y="8800"/>
                  </a:cubicBezTo>
                  <a:cubicBezTo>
                    <a:pt x="18589" y="8689"/>
                    <a:pt x="19276" y="8597"/>
                    <a:pt x="19808" y="9335"/>
                  </a:cubicBezTo>
                  <a:cubicBezTo>
                    <a:pt x="20339" y="10073"/>
                    <a:pt x="19896" y="10737"/>
                    <a:pt x="19343" y="11253"/>
                  </a:cubicBezTo>
                  <a:cubicBezTo>
                    <a:pt x="18611" y="11954"/>
                    <a:pt x="17615" y="12360"/>
                    <a:pt x="16795" y="13043"/>
                  </a:cubicBezTo>
                  <a:cubicBezTo>
                    <a:pt x="17592" y="12932"/>
                    <a:pt x="17659" y="12840"/>
                    <a:pt x="18080" y="12748"/>
                  </a:cubicBezTo>
                  <a:cubicBezTo>
                    <a:pt x="19055" y="12526"/>
                    <a:pt x="19919" y="12508"/>
                    <a:pt x="20517" y="13246"/>
                  </a:cubicBezTo>
                  <a:cubicBezTo>
                    <a:pt x="21137" y="14020"/>
                    <a:pt x="20672" y="14758"/>
                    <a:pt x="19985" y="15293"/>
                  </a:cubicBezTo>
                  <a:cubicBezTo>
                    <a:pt x="18279" y="16621"/>
                    <a:pt x="16330" y="17691"/>
                    <a:pt x="14380" y="18779"/>
                  </a:cubicBezTo>
                  <a:cubicBezTo>
                    <a:pt x="12652" y="19738"/>
                    <a:pt x="10813" y="20568"/>
                    <a:pt x="8930" y="21306"/>
                  </a:cubicBezTo>
                  <a:cubicBezTo>
                    <a:pt x="8066" y="21583"/>
                    <a:pt x="6582" y="21528"/>
                    <a:pt x="5629" y="20716"/>
                  </a:cubicBezTo>
                  <a:cubicBezTo>
                    <a:pt x="4898" y="20089"/>
                    <a:pt x="4743" y="19388"/>
                    <a:pt x="5253" y="18632"/>
                  </a:cubicBezTo>
                  <a:cubicBezTo>
                    <a:pt x="5585" y="18171"/>
                    <a:pt x="5563" y="17986"/>
                    <a:pt x="4898" y="17802"/>
                  </a:cubicBezTo>
                  <a:cubicBezTo>
                    <a:pt x="4322" y="17599"/>
                    <a:pt x="3702" y="17396"/>
                    <a:pt x="3237" y="16972"/>
                  </a:cubicBezTo>
                  <a:close/>
                </a:path>
              </a:pathLst>
            </a:custGeom>
            <a:solidFill>
              <a:srgbClr val="FEAD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Freeform: Shape 47"/>
            <p:cNvSpPr/>
            <p:nvPr/>
          </p:nvSpPr>
          <p:spPr>
            <a:xfrm>
              <a:off x="978097" y="1146884"/>
              <a:ext cx="228154" cy="26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0183" fill="norm" stroke="1" extrusionOk="0">
                  <a:moveTo>
                    <a:pt x="12661" y="7534"/>
                  </a:moveTo>
                  <a:cubicBezTo>
                    <a:pt x="14791" y="9245"/>
                    <a:pt x="17385" y="10267"/>
                    <a:pt x="20170" y="11067"/>
                  </a:cubicBezTo>
                  <a:cubicBezTo>
                    <a:pt x="20716" y="11222"/>
                    <a:pt x="21317" y="11378"/>
                    <a:pt x="21044" y="11934"/>
                  </a:cubicBezTo>
                  <a:cubicBezTo>
                    <a:pt x="20825" y="12400"/>
                    <a:pt x="16647" y="21578"/>
                    <a:pt x="14381" y="20000"/>
                  </a:cubicBezTo>
                  <a:cubicBezTo>
                    <a:pt x="11213" y="18134"/>
                    <a:pt x="7936" y="16400"/>
                    <a:pt x="5260" y="14045"/>
                  </a:cubicBezTo>
                  <a:cubicBezTo>
                    <a:pt x="3076" y="12134"/>
                    <a:pt x="1219" y="10067"/>
                    <a:pt x="318" y="7556"/>
                  </a:cubicBezTo>
                  <a:cubicBezTo>
                    <a:pt x="-201" y="6067"/>
                    <a:pt x="-283" y="3422"/>
                    <a:pt x="1628" y="2334"/>
                  </a:cubicBezTo>
                  <a:cubicBezTo>
                    <a:pt x="3731" y="1089"/>
                    <a:pt x="5861" y="-22"/>
                    <a:pt x="8646" y="0"/>
                  </a:cubicBezTo>
                  <a:cubicBezTo>
                    <a:pt x="9739" y="22"/>
                    <a:pt x="10121" y="289"/>
                    <a:pt x="10012" y="1156"/>
                  </a:cubicBezTo>
                  <a:cubicBezTo>
                    <a:pt x="9848" y="2911"/>
                    <a:pt x="12033" y="7045"/>
                    <a:pt x="12661" y="7534"/>
                  </a:cubicBezTo>
                  <a:close/>
                </a:path>
              </a:pathLst>
            </a:custGeom>
            <a:solidFill>
              <a:srgbClr val="00DCD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Freeform: Shape 48"/>
            <p:cNvSpPr/>
            <p:nvPr/>
          </p:nvSpPr>
          <p:spPr>
            <a:xfrm>
              <a:off x="1140001" y="1077252"/>
              <a:ext cx="177705" cy="9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146" fill="norm" stroke="1" extrusionOk="0">
                  <a:moveTo>
                    <a:pt x="21278" y="1090"/>
                  </a:moveTo>
                  <a:cubicBezTo>
                    <a:pt x="18489" y="5383"/>
                    <a:pt x="15163" y="7700"/>
                    <a:pt x="12087" y="10902"/>
                  </a:cubicBezTo>
                  <a:cubicBezTo>
                    <a:pt x="8833" y="14309"/>
                    <a:pt x="5472" y="17239"/>
                    <a:pt x="2181" y="20442"/>
                  </a:cubicBezTo>
                  <a:cubicBezTo>
                    <a:pt x="1073" y="21532"/>
                    <a:pt x="322" y="21600"/>
                    <a:pt x="72" y="18874"/>
                  </a:cubicBezTo>
                  <a:cubicBezTo>
                    <a:pt x="36" y="13014"/>
                    <a:pt x="36" y="7223"/>
                    <a:pt x="0" y="1363"/>
                  </a:cubicBezTo>
                  <a:cubicBezTo>
                    <a:pt x="7188" y="5247"/>
                    <a:pt x="14305" y="4497"/>
                    <a:pt x="21385" y="0"/>
                  </a:cubicBezTo>
                  <a:cubicBezTo>
                    <a:pt x="21600" y="409"/>
                    <a:pt x="21600" y="818"/>
                    <a:pt x="21278" y="1090"/>
                  </a:cubicBezTo>
                  <a:close/>
                </a:path>
              </a:pathLst>
            </a:custGeom>
            <a:solidFill>
              <a:srgbClr val="E08D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Freeform: Shape 49"/>
            <p:cNvSpPr/>
            <p:nvPr/>
          </p:nvSpPr>
          <p:spPr>
            <a:xfrm>
              <a:off x="1152101" y="2613120"/>
              <a:ext cx="146077" cy="39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3" fill="norm" stroke="1" extrusionOk="0">
                  <a:moveTo>
                    <a:pt x="0" y="20424"/>
                  </a:moveTo>
                  <a:cubicBezTo>
                    <a:pt x="218" y="14208"/>
                    <a:pt x="436" y="7992"/>
                    <a:pt x="655" y="1776"/>
                  </a:cubicBezTo>
                  <a:cubicBezTo>
                    <a:pt x="1353" y="-89"/>
                    <a:pt x="2138" y="-244"/>
                    <a:pt x="2924" y="222"/>
                  </a:cubicBezTo>
                  <a:cubicBezTo>
                    <a:pt x="7898" y="2708"/>
                    <a:pt x="12916" y="1776"/>
                    <a:pt x="17935" y="1931"/>
                  </a:cubicBezTo>
                  <a:cubicBezTo>
                    <a:pt x="18982" y="1931"/>
                    <a:pt x="19985" y="1931"/>
                    <a:pt x="20815" y="4573"/>
                  </a:cubicBezTo>
                  <a:cubicBezTo>
                    <a:pt x="21120" y="9080"/>
                    <a:pt x="20727" y="14052"/>
                    <a:pt x="21600" y="18093"/>
                  </a:cubicBezTo>
                  <a:cubicBezTo>
                    <a:pt x="21382" y="21356"/>
                    <a:pt x="20684" y="20735"/>
                    <a:pt x="20029" y="20735"/>
                  </a:cubicBezTo>
                  <a:cubicBezTo>
                    <a:pt x="13396" y="20579"/>
                    <a:pt x="6676" y="20424"/>
                    <a:pt x="0" y="20424"/>
                  </a:cubicBezTo>
                  <a:close/>
                </a:path>
              </a:pathLst>
            </a:custGeom>
            <a:solidFill>
              <a:srgbClr val="38505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Freeform: Shape 50"/>
            <p:cNvSpPr/>
            <p:nvPr/>
          </p:nvSpPr>
          <p:spPr>
            <a:xfrm>
              <a:off x="1162074" y="2228684"/>
              <a:ext cx="125377" cy="16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0709" fill="norm" stroke="1" extrusionOk="0">
                  <a:moveTo>
                    <a:pt x="60" y="1014"/>
                  </a:moveTo>
                  <a:cubicBezTo>
                    <a:pt x="-191" y="80"/>
                    <a:pt x="360" y="-144"/>
                    <a:pt x="1413" y="80"/>
                  </a:cubicBezTo>
                  <a:cubicBezTo>
                    <a:pt x="7577" y="1351"/>
                    <a:pt x="13942" y="2061"/>
                    <a:pt x="20206" y="2846"/>
                  </a:cubicBezTo>
                  <a:cubicBezTo>
                    <a:pt x="21309" y="2995"/>
                    <a:pt x="21409" y="3406"/>
                    <a:pt x="21209" y="4154"/>
                  </a:cubicBezTo>
                  <a:cubicBezTo>
                    <a:pt x="20507" y="6882"/>
                    <a:pt x="19905" y="12525"/>
                    <a:pt x="15094" y="18578"/>
                  </a:cubicBezTo>
                  <a:cubicBezTo>
                    <a:pt x="13090" y="21082"/>
                    <a:pt x="9732" y="21456"/>
                    <a:pt x="8128" y="19289"/>
                  </a:cubicBezTo>
                  <a:cubicBezTo>
                    <a:pt x="3167" y="12525"/>
                    <a:pt x="511" y="2584"/>
                    <a:pt x="60" y="1014"/>
                  </a:cubicBezTo>
                  <a:close/>
                </a:path>
              </a:pathLst>
            </a:custGeom>
            <a:solidFill>
              <a:srgbClr val="FD535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Freeform: Shape 51"/>
            <p:cNvSpPr/>
            <p:nvPr/>
          </p:nvSpPr>
          <p:spPr>
            <a:xfrm>
              <a:off x="828966" y="1424585"/>
              <a:ext cx="321957" cy="52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4" y="21600"/>
                  </a:moveTo>
                  <a:cubicBezTo>
                    <a:pt x="21204" y="21576"/>
                    <a:pt x="19462" y="19681"/>
                    <a:pt x="15007" y="14613"/>
                  </a:cubicBezTo>
                  <a:cubicBezTo>
                    <a:pt x="11127" y="10209"/>
                    <a:pt x="5702" y="8652"/>
                    <a:pt x="3682" y="8061"/>
                  </a:cubicBezTo>
                  <a:cubicBezTo>
                    <a:pt x="3346" y="7964"/>
                    <a:pt x="3108" y="7892"/>
                    <a:pt x="2950" y="7844"/>
                  </a:cubicBezTo>
                  <a:cubicBezTo>
                    <a:pt x="2851" y="7807"/>
                    <a:pt x="2772" y="7747"/>
                    <a:pt x="2772" y="7663"/>
                  </a:cubicBezTo>
                  <a:cubicBezTo>
                    <a:pt x="2693" y="7264"/>
                    <a:pt x="4177" y="6347"/>
                    <a:pt x="6613" y="4887"/>
                  </a:cubicBezTo>
                  <a:cubicBezTo>
                    <a:pt x="8315" y="3861"/>
                    <a:pt x="10869" y="2329"/>
                    <a:pt x="10652" y="2039"/>
                  </a:cubicBezTo>
                  <a:cubicBezTo>
                    <a:pt x="10256" y="1557"/>
                    <a:pt x="3900" y="676"/>
                    <a:pt x="0" y="241"/>
                  </a:cubicBezTo>
                  <a:lnTo>
                    <a:pt x="79" y="0"/>
                  </a:lnTo>
                  <a:cubicBezTo>
                    <a:pt x="1802" y="193"/>
                    <a:pt x="10434" y="1195"/>
                    <a:pt x="11028" y="1931"/>
                  </a:cubicBezTo>
                  <a:cubicBezTo>
                    <a:pt x="11344" y="2329"/>
                    <a:pt x="9939" y="3234"/>
                    <a:pt x="6910" y="5056"/>
                  </a:cubicBezTo>
                  <a:cubicBezTo>
                    <a:pt x="5365" y="5985"/>
                    <a:pt x="3049" y="7373"/>
                    <a:pt x="3188" y="7638"/>
                  </a:cubicBezTo>
                  <a:cubicBezTo>
                    <a:pt x="3326" y="7687"/>
                    <a:pt x="3564" y="7759"/>
                    <a:pt x="3880" y="7844"/>
                  </a:cubicBezTo>
                  <a:cubicBezTo>
                    <a:pt x="5940" y="8435"/>
                    <a:pt x="11443" y="10016"/>
                    <a:pt x="15383" y="14493"/>
                  </a:cubicBezTo>
                  <a:cubicBezTo>
                    <a:pt x="19838" y="19561"/>
                    <a:pt x="21580" y="21455"/>
                    <a:pt x="21600" y="21479"/>
                  </a:cubicBezTo>
                  <a:lnTo>
                    <a:pt x="21224" y="21600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Freeform: Shape 52"/>
            <p:cNvSpPr/>
            <p:nvPr/>
          </p:nvSpPr>
          <p:spPr>
            <a:xfrm>
              <a:off x="1295813" y="1374419"/>
              <a:ext cx="395142" cy="60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" y="21600"/>
                  </a:moveTo>
                  <a:lnTo>
                    <a:pt x="0" y="21505"/>
                  </a:lnTo>
                  <a:cubicBezTo>
                    <a:pt x="48" y="21442"/>
                    <a:pt x="4694" y="15295"/>
                    <a:pt x="7872" y="12053"/>
                  </a:cubicBezTo>
                  <a:cubicBezTo>
                    <a:pt x="9695" y="10200"/>
                    <a:pt x="12099" y="9421"/>
                    <a:pt x="13679" y="8895"/>
                  </a:cubicBezTo>
                  <a:cubicBezTo>
                    <a:pt x="14438" y="8653"/>
                    <a:pt x="15034" y="8453"/>
                    <a:pt x="15083" y="8274"/>
                  </a:cubicBezTo>
                  <a:cubicBezTo>
                    <a:pt x="15099" y="8211"/>
                    <a:pt x="15034" y="8137"/>
                    <a:pt x="14905" y="8042"/>
                  </a:cubicBezTo>
                  <a:cubicBezTo>
                    <a:pt x="14663" y="7884"/>
                    <a:pt x="14260" y="7632"/>
                    <a:pt x="13792" y="7347"/>
                  </a:cubicBezTo>
                  <a:cubicBezTo>
                    <a:pt x="10969" y="5600"/>
                    <a:pt x="8453" y="3979"/>
                    <a:pt x="8711" y="3379"/>
                  </a:cubicBezTo>
                  <a:cubicBezTo>
                    <a:pt x="8743" y="3295"/>
                    <a:pt x="8856" y="3189"/>
                    <a:pt x="9147" y="3158"/>
                  </a:cubicBezTo>
                  <a:cubicBezTo>
                    <a:pt x="11115" y="2926"/>
                    <a:pt x="19777" y="1337"/>
                    <a:pt x="20519" y="979"/>
                  </a:cubicBezTo>
                  <a:cubicBezTo>
                    <a:pt x="21245" y="632"/>
                    <a:pt x="21277" y="11"/>
                    <a:pt x="21277" y="0"/>
                  </a:cubicBezTo>
                  <a:lnTo>
                    <a:pt x="21600" y="0"/>
                  </a:lnTo>
                  <a:cubicBezTo>
                    <a:pt x="21600" y="32"/>
                    <a:pt x="21568" y="737"/>
                    <a:pt x="20713" y="1147"/>
                  </a:cubicBezTo>
                  <a:cubicBezTo>
                    <a:pt x="19890" y="1547"/>
                    <a:pt x="11050" y="3147"/>
                    <a:pt x="9211" y="3368"/>
                  </a:cubicBezTo>
                  <a:cubicBezTo>
                    <a:pt x="9050" y="3389"/>
                    <a:pt x="9034" y="3432"/>
                    <a:pt x="9034" y="3442"/>
                  </a:cubicBezTo>
                  <a:cubicBezTo>
                    <a:pt x="8792" y="3968"/>
                    <a:pt x="12324" y="6147"/>
                    <a:pt x="14018" y="7200"/>
                  </a:cubicBezTo>
                  <a:cubicBezTo>
                    <a:pt x="14486" y="7484"/>
                    <a:pt x="14889" y="7737"/>
                    <a:pt x="15131" y="7905"/>
                  </a:cubicBezTo>
                  <a:cubicBezTo>
                    <a:pt x="15357" y="8053"/>
                    <a:pt x="15438" y="8189"/>
                    <a:pt x="15406" y="8316"/>
                  </a:cubicBezTo>
                  <a:cubicBezTo>
                    <a:pt x="15341" y="8600"/>
                    <a:pt x="14744" y="8789"/>
                    <a:pt x="13841" y="9084"/>
                  </a:cubicBezTo>
                  <a:cubicBezTo>
                    <a:pt x="12292" y="9589"/>
                    <a:pt x="9937" y="10358"/>
                    <a:pt x="8162" y="12168"/>
                  </a:cubicBezTo>
                  <a:cubicBezTo>
                    <a:pt x="4968" y="15389"/>
                    <a:pt x="339" y="21537"/>
                    <a:pt x="290" y="21600"/>
                  </a:cubicBez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Freeform: Shape 53"/>
            <p:cNvSpPr/>
            <p:nvPr/>
          </p:nvSpPr>
          <p:spPr>
            <a:xfrm>
              <a:off x="1006616" y="1677191"/>
              <a:ext cx="703815" cy="58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11185" y="21578"/>
                  </a:moveTo>
                  <a:cubicBezTo>
                    <a:pt x="5588" y="21578"/>
                    <a:pt x="235" y="18219"/>
                    <a:pt x="181" y="18187"/>
                  </a:cubicBezTo>
                  <a:lnTo>
                    <a:pt x="136" y="18154"/>
                  </a:lnTo>
                  <a:lnTo>
                    <a:pt x="0" y="11664"/>
                  </a:lnTo>
                  <a:lnTo>
                    <a:pt x="100" y="11675"/>
                  </a:lnTo>
                  <a:cubicBezTo>
                    <a:pt x="190" y="11686"/>
                    <a:pt x="9202" y="12545"/>
                    <a:pt x="10406" y="12534"/>
                  </a:cubicBezTo>
                  <a:cubicBezTo>
                    <a:pt x="11710" y="12523"/>
                    <a:pt x="14536" y="11806"/>
                    <a:pt x="15931" y="9131"/>
                  </a:cubicBezTo>
                  <a:cubicBezTo>
                    <a:pt x="17325" y="6457"/>
                    <a:pt x="14898" y="152"/>
                    <a:pt x="14871" y="87"/>
                  </a:cubicBezTo>
                  <a:lnTo>
                    <a:pt x="15034" y="0"/>
                  </a:lnTo>
                  <a:cubicBezTo>
                    <a:pt x="15134" y="261"/>
                    <a:pt x="17534" y="6479"/>
                    <a:pt x="16085" y="9251"/>
                  </a:cubicBezTo>
                  <a:cubicBezTo>
                    <a:pt x="14645" y="12001"/>
                    <a:pt x="11737" y="12740"/>
                    <a:pt x="10406" y="12751"/>
                  </a:cubicBezTo>
                  <a:cubicBezTo>
                    <a:pt x="10406" y="12751"/>
                    <a:pt x="10397" y="12751"/>
                    <a:pt x="10397" y="12751"/>
                  </a:cubicBezTo>
                  <a:cubicBezTo>
                    <a:pt x="9202" y="12751"/>
                    <a:pt x="1232" y="12001"/>
                    <a:pt x="190" y="11903"/>
                  </a:cubicBezTo>
                  <a:lnTo>
                    <a:pt x="317" y="18024"/>
                  </a:lnTo>
                  <a:cubicBezTo>
                    <a:pt x="878" y="18371"/>
                    <a:pt x="6303" y="21600"/>
                    <a:pt x="11792" y="21350"/>
                  </a:cubicBezTo>
                  <a:cubicBezTo>
                    <a:pt x="17552" y="21089"/>
                    <a:pt x="21455" y="17828"/>
                    <a:pt x="21491" y="17795"/>
                  </a:cubicBezTo>
                  <a:lnTo>
                    <a:pt x="21600" y="17969"/>
                  </a:lnTo>
                  <a:cubicBezTo>
                    <a:pt x="21564" y="18002"/>
                    <a:pt x="17615" y="21307"/>
                    <a:pt x="11801" y="21567"/>
                  </a:cubicBezTo>
                  <a:cubicBezTo>
                    <a:pt x="11583" y="21567"/>
                    <a:pt x="11384" y="21578"/>
                    <a:pt x="11185" y="21578"/>
                  </a:cubicBez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Freeform: Shape 54"/>
            <p:cNvSpPr/>
            <p:nvPr/>
          </p:nvSpPr>
          <p:spPr>
            <a:xfrm>
              <a:off x="1311143" y="1594249"/>
              <a:ext cx="217832" cy="75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21" fill="norm" stroke="1" extrusionOk="0">
                  <a:moveTo>
                    <a:pt x="10861" y="90"/>
                  </a:moveTo>
                  <a:cubicBezTo>
                    <a:pt x="14013" y="90"/>
                    <a:pt x="17165" y="174"/>
                    <a:pt x="20318" y="5"/>
                  </a:cubicBezTo>
                  <a:cubicBezTo>
                    <a:pt x="21281" y="-79"/>
                    <a:pt x="21573" y="849"/>
                    <a:pt x="21544" y="3549"/>
                  </a:cubicBezTo>
                  <a:cubicBezTo>
                    <a:pt x="21456" y="8274"/>
                    <a:pt x="21485" y="13083"/>
                    <a:pt x="21515" y="17893"/>
                  </a:cubicBezTo>
                  <a:cubicBezTo>
                    <a:pt x="21544" y="20255"/>
                    <a:pt x="21339" y="21521"/>
                    <a:pt x="20405" y="21521"/>
                  </a:cubicBezTo>
                  <a:cubicBezTo>
                    <a:pt x="13896" y="21437"/>
                    <a:pt x="7387" y="21437"/>
                    <a:pt x="907" y="21437"/>
                  </a:cubicBezTo>
                  <a:cubicBezTo>
                    <a:pt x="206" y="21437"/>
                    <a:pt x="2" y="20593"/>
                    <a:pt x="2" y="18652"/>
                  </a:cubicBezTo>
                  <a:cubicBezTo>
                    <a:pt x="31" y="13505"/>
                    <a:pt x="61" y="8274"/>
                    <a:pt x="2" y="3127"/>
                  </a:cubicBezTo>
                  <a:cubicBezTo>
                    <a:pt x="-27" y="596"/>
                    <a:pt x="352" y="90"/>
                    <a:pt x="1111" y="90"/>
                  </a:cubicBezTo>
                  <a:cubicBezTo>
                    <a:pt x="4380" y="174"/>
                    <a:pt x="7621" y="90"/>
                    <a:pt x="10861" y="90"/>
                  </a:cubicBezTo>
                  <a:cubicBezTo>
                    <a:pt x="10861" y="90"/>
                    <a:pt x="10861" y="90"/>
                    <a:pt x="10861" y="90"/>
                  </a:cubicBezTo>
                  <a:close/>
                </a:path>
              </a:pathLst>
            </a:custGeom>
            <a:solidFill>
              <a:srgbClr val="DB2D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Freeform: Shape 55"/>
            <p:cNvSpPr/>
            <p:nvPr/>
          </p:nvSpPr>
          <p:spPr>
            <a:xfrm>
              <a:off x="768061" y="1937642"/>
              <a:ext cx="273583" cy="24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83" fill="norm" stroke="1" extrusionOk="0">
                  <a:moveTo>
                    <a:pt x="13677" y="21481"/>
                  </a:moveTo>
                  <a:cubicBezTo>
                    <a:pt x="11642" y="21430"/>
                    <a:pt x="9630" y="21045"/>
                    <a:pt x="7595" y="20866"/>
                  </a:cubicBezTo>
                  <a:cubicBezTo>
                    <a:pt x="6577" y="20789"/>
                    <a:pt x="5652" y="20378"/>
                    <a:pt x="5375" y="19198"/>
                  </a:cubicBezTo>
                  <a:cubicBezTo>
                    <a:pt x="5028" y="17197"/>
                    <a:pt x="6855" y="16530"/>
                    <a:pt x="7086" y="16325"/>
                  </a:cubicBezTo>
                  <a:cubicBezTo>
                    <a:pt x="5629" y="16146"/>
                    <a:pt x="4403" y="16043"/>
                    <a:pt x="3155" y="15838"/>
                  </a:cubicBezTo>
                  <a:cubicBezTo>
                    <a:pt x="2299" y="15709"/>
                    <a:pt x="1466" y="15427"/>
                    <a:pt x="1304" y="14273"/>
                  </a:cubicBezTo>
                  <a:cubicBezTo>
                    <a:pt x="1143" y="13067"/>
                    <a:pt x="1790" y="12426"/>
                    <a:pt x="2669" y="11913"/>
                  </a:cubicBezTo>
                  <a:cubicBezTo>
                    <a:pt x="3478" y="11451"/>
                    <a:pt x="4403" y="11579"/>
                    <a:pt x="5305" y="11220"/>
                  </a:cubicBezTo>
                  <a:cubicBezTo>
                    <a:pt x="4218" y="11015"/>
                    <a:pt x="3224" y="10861"/>
                    <a:pt x="2230" y="10656"/>
                  </a:cubicBezTo>
                  <a:cubicBezTo>
                    <a:pt x="1351" y="10502"/>
                    <a:pt x="680" y="9989"/>
                    <a:pt x="634" y="8963"/>
                  </a:cubicBezTo>
                  <a:cubicBezTo>
                    <a:pt x="564" y="7834"/>
                    <a:pt x="1212" y="7167"/>
                    <a:pt x="2114" y="6808"/>
                  </a:cubicBezTo>
                  <a:cubicBezTo>
                    <a:pt x="2831" y="6551"/>
                    <a:pt x="3571" y="6372"/>
                    <a:pt x="4542" y="6089"/>
                  </a:cubicBezTo>
                  <a:cubicBezTo>
                    <a:pt x="3432" y="5910"/>
                    <a:pt x="2600" y="5807"/>
                    <a:pt x="1767" y="5653"/>
                  </a:cubicBezTo>
                  <a:cubicBezTo>
                    <a:pt x="888" y="5499"/>
                    <a:pt x="79" y="5115"/>
                    <a:pt x="9" y="3986"/>
                  </a:cubicBezTo>
                  <a:cubicBezTo>
                    <a:pt x="-60" y="2883"/>
                    <a:pt x="264" y="2293"/>
                    <a:pt x="1143" y="1934"/>
                  </a:cubicBezTo>
                  <a:cubicBezTo>
                    <a:pt x="2183" y="1472"/>
                    <a:pt x="3710" y="1138"/>
                    <a:pt x="4265" y="1087"/>
                  </a:cubicBezTo>
                  <a:cubicBezTo>
                    <a:pt x="6994" y="1010"/>
                    <a:pt x="14440" y="35"/>
                    <a:pt x="15134" y="35"/>
                  </a:cubicBezTo>
                  <a:cubicBezTo>
                    <a:pt x="16059" y="35"/>
                    <a:pt x="16984" y="-93"/>
                    <a:pt x="17886" y="138"/>
                  </a:cubicBezTo>
                  <a:cubicBezTo>
                    <a:pt x="19528" y="548"/>
                    <a:pt x="20176" y="1959"/>
                    <a:pt x="19389" y="3575"/>
                  </a:cubicBezTo>
                  <a:cubicBezTo>
                    <a:pt x="18927" y="4550"/>
                    <a:pt x="18649" y="5192"/>
                    <a:pt x="19759" y="5961"/>
                  </a:cubicBezTo>
                  <a:cubicBezTo>
                    <a:pt x="20638" y="6577"/>
                    <a:pt x="20499" y="7988"/>
                    <a:pt x="19574" y="9373"/>
                  </a:cubicBezTo>
                  <a:cubicBezTo>
                    <a:pt x="19251" y="9860"/>
                    <a:pt x="19089" y="10117"/>
                    <a:pt x="19644" y="10579"/>
                  </a:cubicBezTo>
                  <a:cubicBezTo>
                    <a:pt x="21124" y="11707"/>
                    <a:pt x="21239" y="12939"/>
                    <a:pt x="20106" y="14529"/>
                  </a:cubicBezTo>
                  <a:cubicBezTo>
                    <a:pt x="19898" y="14812"/>
                    <a:pt x="19690" y="15119"/>
                    <a:pt x="19459" y="15427"/>
                  </a:cubicBezTo>
                  <a:cubicBezTo>
                    <a:pt x="21008" y="16068"/>
                    <a:pt x="21540" y="16838"/>
                    <a:pt x="21424" y="18121"/>
                  </a:cubicBezTo>
                  <a:cubicBezTo>
                    <a:pt x="21263" y="19865"/>
                    <a:pt x="20453" y="20763"/>
                    <a:pt x="18927" y="21097"/>
                  </a:cubicBezTo>
                  <a:cubicBezTo>
                    <a:pt x="18302" y="21251"/>
                    <a:pt x="14787" y="21507"/>
                    <a:pt x="13677" y="21481"/>
                  </a:cubicBezTo>
                  <a:close/>
                </a:path>
              </a:pathLst>
            </a:custGeom>
            <a:solidFill>
              <a:srgbClr val="FEAD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Freeform: Shape 57"/>
            <p:cNvSpPr/>
            <p:nvPr/>
          </p:nvSpPr>
          <p:spPr>
            <a:xfrm>
              <a:off x="1249927" y="1146884"/>
              <a:ext cx="228154" cy="26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0183" fill="norm" stroke="1" extrusionOk="0">
                  <a:moveTo>
                    <a:pt x="8451" y="7534"/>
                  </a:moveTo>
                  <a:cubicBezTo>
                    <a:pt x="6321" y="9245"/>
                    <a:pt x="3727" y="10267"/>
                    <a:pt x="942" y="11067"/>
                  </a:cubicBezTo>
                  <a:cubicBezTo>
                    <a:pt x="396" y="11222"/>
                    <a:pt x="-205" y="11378"/>
                    <a:pt x="68" y="11934"/>
                  </a:cubicBezTo>
                  <a:cubicBezTo>
                    <a:pt x="287" y="12400"/>
                    <a:pt x="4465" y="21578"/>
                    <a:pt x="6731" y="20000"/>
                  </a:cubicBezTo>
                  <a:cubicBezTo>
                    <a:pt x="9899" y="18134"/>
                    <a:pt x="13176" y="16400"/>
                    <a:pt x="15852" y="14045"/>
                  </a:cubicBezTo>
                  <a:cubicBezTo>
                    <a:pt x="18036" y="12134"/>
                    <a:pt x="19893" y="10067"/>
                    <a:pt x="20794" y="7556"/>
                  </a:cubicBezTo>
                  <a:cubicBezTo>
                    <a:pt x="21313" y="6067"/>
                    <a:pt x="21395" y="3422"/>
                    <a:pt x="19484" y="2334"/>
                  </a:cubicBezTo>
                  <a:cubicBezTo>
                    <a:pt x="17381" y="1089"/>
                    <a:pt x="15251" y="-22"/>
                    <a:pt x="12466" y="0"/>
                  </a:cubicBezTo>
                  <a:cubicBezTo>
                    <a:pt x="11373" y="22"/>
                    <a:pt x="10991" y="289"/>
                    <a:pt x="11100" y="1156"/>
                  </a:cubicBezTo>
                  <a:cubicBezTo>
                    <a:pt x="11264" y="2911"/>
                    <a:pt x="9079" y="7045"/>
                    <a:pt x="8451" y="7534"/>
                  </a:cubicBezTo>
                  <a:close/>
                </a:path>
              </a:pathLst>
            </a:custGeom>
            <a:solidFill>
              <a:srgbClr val="00DCD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6" name="Moon 58"/>
            <p:cNvSpPr/>
            <p:nvPr/>
          </p:nvSpPr>
          <p:spPr>
            <a:xfrm rot="16200000">
              <a:off x="1201071" y="828242"/>
              <a:ext cx="45722" cy="177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ubicBezTo>
                    <a:pt x="9671" y="4473"/>
                    <a:pt x="7253" y="12935"/>
                    <a:pt x="16200" y="18900"/>
                  </a:cubicBezTo>
                  <a:cubicBezTo>
                    <a:pt x="17735" y="19923"/>
                    <a:pt x="19553" y="20832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8" name="Columns:…"/>
          <p:cNvSpPr txBox="1"/>
          <p:nvPr/>
        </p:nvSpPr>
        <p:spPr>
          <a:xfrm>
            <a:off x="889969" y="1557323"/>
            <a:ext cx="2283058" cy="3627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Columns</a:t>
            </a:r>
            <a:r>
              <a:rPr sz="1900"/>
              <a:t>:</a:t>
            </a:r>
            <a:endParaRPr sz="1900"/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gender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age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hypertension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heart_disease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ever_married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work_type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Residence_type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avg_glucose_level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bmi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smoking_status</a:t>
            </a:r>
          </a:p>
          <a:p>
            <a:pPr marL="160420" indent="-160420" defTabSz="457200">
              <a:buSzPct val="100000"/>
              <a:buChar char="•"/>
              <a:defRPr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stroke</a:t>
            </a:r>
          </a:p>
        </p:txBody>
      </p:sp>
      <p:sp>
        <p:nvSpPr>
          <p:cNvPr id="289" name="Delete ‘Other’ in ‘gender’"/>
          <p:cNvSpPr txBox="1"/>
          <p:nvPr/>
        </p:nvSpPr>
        <p:spPr>
          <a:xfrm>
            <a:off x="4009375" y="2183139"/>
            <a:ext cx="2628559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Delete ‘Other’ in ‘gender’</a:t>
            </a:r>
          </a:p>
        </p:txBody>
      </p:sp>
      <p:sp>
        <p:nvSpPr>
          <p:cNvPr id="290" name="Callout"/>
          <p:cNvSpPr/>
          <p:nvPr/>
        </p:nvSpPr>
        <p:spPr>
          <a:xfrm>
            <a:off x="3588764" y="3919011"/>
            <a:ext cx="4024714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4" y="0"/>
                </a:moveTo>
                <a:cubicBezTo>
                  <a:pt x="1516" y="0"/>
                  <a:pt x="1363" y="484"/>
                  <a:pt x="1363" y="1080"/>
                </a:cubicBezTo>
                <a:lnTo>
                  <a:pt x="1363" y="8640"/>
                </a:lnTo>
                <a:lnTo>
                  <a:pt x="0" y="10800"/>
                </a:lnTo>
                <a:lnTo>
                  <a:pt x="1363" y="12960"/>
                </a:lnTo>
                <a:lnTo>
                  <a:pt x="1363" y="20520"/>
                </a:lnTo>
                <a:cubicBezTo>
                  <a:pt x="1363" y="21116"/>
                  <a:pt x="1516" y="21600"/>
                  <a:pt x="1704" y="21600"/>
                </a:cubicBezTo>
                <a:lnTo>
                  <a:pt x="21259" y="21600"/>
                </a:lnTo>
                <a:cubicBezTo>
                  <a:pt x="2144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47" y="0"/>
                  <a:pt x="21259" y="0"/>
                </a:cubicBezTo>
                <a:lnTo>
                  <a:pt x="1704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91" name="Delete 201 missing values in ‘bmi’"/>
          <p:cNvSpPr txBox="1"/>
          <p:nvPr/>
        </p:nvSpPr>
        <p:spPr>
          <a:xfrm>
            <a:off x="3997542" y="4387470"/>
            <a:ext cx="35474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Delete 201 missing values in ‘bmi’</a:t>
            </a:r>
          </a:p>
        </p:txBody>
      </p:sp>
      <p:sp>
        <p:nvSpPr>
          <p:cNvPr id="292" name="Rectangle 16"/>
          <p:cNvSpPr/>
          <p:nvPr/>
        </p:nvSpPr>
        <p:spPr>
          <a:xfrm>
            <a:off x="0" y="6072561"/>
            <a:ext cx="12192000" cy="785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troke-Figure_1.png" descr="stroke-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127" y="707502"/>
            <a:ext cx="8128001" cy="60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troke-Figure_2.png" descr="stroke-Figure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127" y="902554"/>
            <a:ext cx="8128001" cy="6096005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troke-Figure_3.png" descr="stroke-Figure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127" y="920784"/>
            <a:ext cx="8128001" cy="60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troke-Figure_4.png" descr="stroke-Figure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" y="765424"/>
            <a:ext cx="8128000" cy="60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troke-Figure_5.png" descr="stroke-Figur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127" y="747143"/>
            <a:ext cx="8128001" cy="60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troke-Figure_6.png" descr="stroke-Figure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127" y="702732"/>
            <a:ext cx="8128001" cy="60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troke-Figure_7.png" descr="stroke-Figure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" y="658110"/>
            <a:ext cx="8128000" cy="60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Text Placeholder 1"/>
          <p:cNvSpPr txBox="1"/>
          <p:nvPr>
            <p:ph type="body" sz="quarter" idx="1"/>
          </p:nvPr>
        </p:nvSpPr>
        <p:spPr>
          <a:xfrm>
            <a:off x="323526" y="339509"/>
            <a:ext cx="11573203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96C8F0"/>
      </a:lt1>
      <a:dk2>
        <a:srgbClr val="A7A7A7"/>
      </a:dk2>
      <a:lt2>
        <a:srgbClr val="535353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