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F9A48-AF13-4EC9-932A-4A46BD96E4E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7679-4000-434D-AB1F-D362361C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ledu-datasets/cats_and_dogs_filtered.zip" TargetMode="External"/><Relationship Id="rId2" Type="http://schemas.openxmlformats.org/officeDocument/2006/relationships/hyperlink" Target="https://github.com/mintan/object-detect-dog-cat/blob/master/dogcat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697865"/>
          </a:xfrm>
        </p:spPr>
        <p:txBody>
          <a:bodyPr/>
          <a:lstStyle/>
          <a:p>
            <a:r>
              <a:rPr lang="en-US" spc="25" dirty="0" smtClean="0">
                <a:effectLst/>
              </a:rPr>
              <a:t>Dogs - Cats Image </a:t>
            </a:r>
            <a:r>
              <a:rPr lang="en-US" spc="25" dirty="0" err="1" smtClean="0">
                <a:effectLst/>
              </a:rPr>
              <a:t>recognization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941816"/>
              </p:ext>
            </p:extLst>
          </p:nvPr>
        </p:nvGraphicFramePr>
        <p:xfrm>
          <a:off x="548640" y="1211582"/>
          <a:ext cx="11018520" cy="5234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0969"/>
                <a:gridCol w="9107551"/>
              </a:tblGrid>
              <a:tr h="433466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spc="25" dirty="0">
                          <a:effectLst/>
                        </a:rPr>
                        <a:t>Author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spc="25" dirty="0" err="1">
                          <a:effectLst/>
                        </a:rPr>
                        <a:t>Nguyễn</a:t>
                      </a:r>
                      <a:r>
                        <a:rPr lang="en-US" sz="1200" spc="25" dirty="0">
                          <a:effectLst/>
                        </a:rPr>
                        <a:t> Minh </a:t>
                      </a:r>
                      <a:r>
                        <a:rPr lang="en-US" sz="1200" spc="25" dirty="0" err="1" smtClean="0">
                          <a:effectLst/>
                        </a:rPr>
                        <a:t>Thành</a:t>
                      </a:r>
                      <a:r>
                        <a:rPr lang="en-US" sz="1200" spc="25" dirty="0" smtClean="0">
                          <a:effectLst/>
                        </a:rPr>
                        <a:t> [</a:t>
                      </a:r>
                      <a:r>
                        <a:rPr lang="en-US" sz="1200" spc="25" baseline="0" dirty="0" smtClean="0">
                          <a:effectLst/>
                        </a:rPr>
                        <a:t> AI Foundation 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433466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spc="25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spc="25" dirty="0">
                          <a:effectLst/>
                        </a:rPr>
                        <a:t>Animal Dogs - Cats Image </a:t>
                      </a:r>
                      <a:r>
                        <a:rPr lang="en-US" sz="1200" spc="25" dirty="0" err="1">
                          <a:effectLst/>
                        </a:rPr>
                        <a:t>recognization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433466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spc="25">
                          <a:effectLst/>
                        </a:rPr>
                        <a:t>Topics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spc="25">
                          <a:effectLst/>
                        </a:rPr>
                        <a:t>Ứng dụng trong computer vision, sử dụng thuật toán chính là CNN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966963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spc="25">
                          <a:effectLst/>
                        </a:rPr>
                        <a:t>Descriptions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 dirty="0">
                          <a:effectLst/>
                        </a:rPr>
                        <a:t>Input </a:t>
                      </a:r>
                      <a:r>
                        <a:rPr lang="en-US" sz="1200" spc="25" dirty="0" err="1">
                          <a:effectLst/>
                        </a:rPr>
                        <a:t>sẽ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là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các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hình</a:t>
                      </a:r>
                      <a:r>
                        <a:rPr lang="en-US" sz="1200" spc="25" dirty="0">
                          <a:effectLst/>
                        </a:rPr>
                        <a:t> file .jpg </a:t>
                      </a:r>
                      <a:r>
                        <a:rPr lang="en-US" sz="1200" spc="25" dirty="0" err="1">
                          <a:effectLst/>
                        </a:rPr>
                        <a:t>trong</a:t>
                      </a:r>
                      <a:r>
                        <a:rPr lang="en-US" sz="1200" spc="25" dirty="0">
                          <a:effectLst/>
                        </a:rPr>
                        <a:t> folder train/cats </a:t>
                      </a:r>
                      <a:r>
                        <a:rPr lang="en-US" sz="1200" spc="25" dirty="0" err="1">
                          <a:effectLst/>
                        </a:rPr>
                        <a:t>và</a:t>
                      </a:r>
                      <a:r>
                        <a:rPr lang="en-US" sz="1200" spc="25" dirty="0">
                          <a:effectLst/>
                        </a:rPr>
                        <a:t> train/dogs, validation/dogs, validation/dogs, </a:t>
                      </a:r>
                      <a:r>
                        <a:rPr lang="en-US" sz="1200" spc="25" dirty="0" err="1">
                          <a:effectLst/>
                        </a:rPr>
                        <a:t>có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tên</a:t>
                      </a:r>
                      <a:r>
                        <a:rPr lang="en-US" sz="1200" spc="25" dirty="0">
                          <a:effectLst/>
                        </a:rPr>
                        <a:t> format: </a:t>
                      </a:r>
                      <a:r>
                        <a:rPr lang="en-US" sz="1200" spc="25" dirty="0" err="1">
                          <a:effectLst/>
                        </a:rPr>
                        <a:t>cat.x.jpg</a:t>
                      </a:r>
                      <a:r>
                        <a:rPr lang="en-US" sz="1200" spc="25" dirty="0">
                          <a:effectLst/>
                        </a:rPr>
                        <a:t> / </a:t>
                      </a:r>
                      <a:r>
                        <a:rPr lang="en-US" sz="1200" spc="25" dirty="0" err="1">
                          <a:effectLst/>
                        </a:rPr>
                        <a:t>dog.x.jpg</a:t>
                      </a:r>
                      <a:r>
                        <a:rPr lang="en-US" sz="1200" spc="25" dirty="0">
                          <a:effectLst/>
                        </a:rPr>
                        <a:t> ; </a:t>
                      </a:r>
                      <a:r>
                        <a:rPr lang="en-US" sz="1200" spc="25" dirty="0" err="1">
                          <a:effectLst/>
                        </a:rPr>
                        <a:t>với</a:t>
                      </a:r>
                      <a:r>
                        <a:rPr lang="en-US" sz="1200" spc="25" dirty="0">
                          <a:effectLst/>
                        </a:rPr>
                        <a:t> x </a:t>
                      </a:r>
                      <a:r>
                        <a:rPr lang="en-US" sz="1200" spc="25" dirty="0" err="1">
                          <a:effectLst/>
                        </a:rPr>
                        <a:t>là</a:t>
                      </a:r>
                      <a:r>
                        <a:rPr lang="en-US" sz="1200" spc="25" dirty="0">
                          <a:effectLst/>
                        </a:rPr>
                        <a:t> order number.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 dirty="0" err="1">
                          <a:effectLst/>
                        </a:rPr>
                        <a:t>Khi</a:t>
                      </a:r>
                      <a:r>
                        <a:rPr lang="en-US" sz="1200" spc="25" dirty="0">
                          <a:effectLst/>
                        </a:rPr>
                        <a:t> train </a:t>
                      </a:r>
                      <a:r>
                        <a:rPr lang="en-US" sz="1200" spc="25" dirty="0" err="1">
                          <a:effectLst/>
                        </a:rPr>
                        <a:t>xong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sẽ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trả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ra</a:t>
                      </a:r>
                      <a:r>
                        <a:rPr lang="en-US" sz="1200" spc="25" dirty="0">
                          <a:effectLst/>
                        </a:rPr>
                        <a:t> output </a:t>
                      </a:r>
                      <a:r>
                        <a:rPr lang="en-US" sz="1200" spc="25" dirty="0" err="1">
                          <a:effectLst/>
                        </a:rPr>
                        <a:t>là</a:t>
                      </a:r>
                      <a:r>
                        <a:rPr lang="en-US" sz="1200" spc="25" dirty="0">
                          <a:effectLst/>
                        </a:rPr>
                        <a:t> model, </a:t>
                      </a:r>
                      <a:r>
                        <a:rPr lang="en-US" sz="1200" spc="25" dirty="0" err="1">
                          <a:effectLst/>
                        </a:rPr>
                        <a:t>dùng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để</a:t>
                      </a:r>
                      <a:r>
                        <a:rPr lang="en-US" sz="1200" spc="25" dirty="0">
                          <a:effectLst/>
                        </a:rPr>
                        <a:t> predict object </a:t>
                      </a:r>
                      <a:r>
                        <a:rPr lang="en-US" sz="1200" spc="25" dirty="0" err="1">
                          <a:effectLst/>
                        </a:rPr>
                        <a:t>là</a:t>
                      </a:r>
                      <a:r>
                        <a:rPr lang="en-US" sz="1200" spc="25" dirty="0">
                          <a:effectLst/>
                        </a:rPr>
                        <a:t> cat / dog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433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>
                          <a:effectLst/>
                        </a:rPr>
                        <a:t>Links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 spc="25" dirty="0">
                          <a:effectLst/>
                          <a:hlinkClick r:id="rId2"/>
                        </a:rPr>
                        <a:t>https://</a:t>
                      </a:r>
                      <a:r>
                        <a:rPr lang="en-US" sz="1200" u="sng" spc="25" dirty="0" err="1" smtClean="0">
                          <a:effectLst/>
                          <a:hlinkClick r:id="rId2"/>
                        </a:rPr>
                        <a:t>github.com</a:t>
                      </a:r>
                      <a:r>
                        <a:rPr lang="en-US" sz="1200" u="sng" spc="25" dirty="0" smtClean="0">
                          <a:effectLst/>
                          <a:hlinkClick r:id="rId2"/>
                        </a:rPr>
                        <a:t>/</a:t>
                      </a:r>
                      <a:r>
                        <a:rPr lang="en-US" sz="1200" u="sng" spc="25" dirty="0" err="1" smtClean="0">
                          <a:effectLst/>
                          <a:hlinkClick r:id="rId2"/>
                        </a:rPr>
                        <a:t>mintan</a:t>
                      </a:r>
                      <a:r>
                        <a:rPr lang="en-US" sz="1200" u="sng" spc="25" dirty="0" smtClean="0">
                          <a:effectLst/>
                          <a:hlinkClick r:id="rId2"/>
                        </a:rPr>
                        <a:t>/object-detect-dog-cat/blob/master/</a:t>
                      </a:r>
                      <a:r>
                        <a:rPr lang="en-US" sz="1200" u="sng" spc="25" dirty="0" err="1" smtClean="0">
                          <a:effectLst/>
                          <a:hlinkClick r:id="rId2"/>
                        </a:rPr>
                        <a:t>ai</a:t>
                      </a:r>
                      <a:r>
                        <a:rPr lang="en-US" sz="1200" u="sng" spc="25" dirty="0" smtClean="0">
                          <a:effectLst/>
                          <a:hlinkClick r:id="rId2"/>
                        </a:rPr>
                        <a:t>-</a:t>
                      </a:r>
                      <a:r>
                        <a:rPr lang="en-US" sz="1200" u="sng" spc="25" dirty="0" err="1" smtClean="0">
                          <a:effectLst/>
                          <a:hlinkClick r:id="rId2"/>
                        </a:rPr>
                        <a:t>f5</a:t>
                      </a:r>
                      <a:r>
                        <a:rPr lang="en-US" sz="1200" u="sng" spc="25" dirty="0" smtClean="0">
                          <a:effectLst/>
                          <a:hlinkClick r:id="rId2"/>
                        </a:rPr>
                        <a:t>-image-classifier-</a:t>
                      </a:r>
                      <a:r>
                        <a:rPr lang="en-US" sz="1200" u="sng" spc="25" dirty="0" err="1" smtClean="0">
                          <a:effectLst/>
                          <a:hlinkClick r:id="rId2"/>
                        </a:rPr>
                        <a:t>cnn.ipynb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433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>
                          <a:effectLst/>
                        </a:rPr>
                        <a:t>Framework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>
                          <a:effectLst/>
                        </a:rPr>
                        <a:t>TensorFlow v1.5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700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>
                          <a:effectLst/>
                        </a:rPr>
                        <a:t>Pretrained Models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700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>
                          <a:effectLst/>
                        </a:rPr>
                        <a:t>Datasets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>
                          <a:effectLst/>
                        </a:rPr>
                        <a:t>Mô hình được train với bộ dữ liệu </a:t>
                      </a:r>
                      <a:r>
                        <a:rPr lang="en-US" sz="1200" u="sng" spc="25">
                          <a:effectLst/>
                          <a:hlinkClick r:id="rId3"/>
                        </a:rPr>
                        <a:t>https://storage.googleapis.com/mledu-datasets/cats_and_dogs_filtered.zip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700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>
                          <a:effectLst/>
                        </a:rPr>
                        <a:t>Level of difficulty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spc="25" dirty="0" err="1">
                          <a:effectLst/>
                        </a:rPr>
                        <a:t>Sử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dụng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nhanh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và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dễ</a:t>
                      </a:r>
                      <a:r>
                        <a:rPr lang="en-US" sz="1200" spc="25" dirty="0">
                          <a:effectLst/>
                        </a:rPr>
                        <a:t>, </a:t>
                      </a:r>
                      <a:r>
                        <a:rPr lang="en-US" sz="1200" spc="25" dirty="0" err="1">
                          <a:effectLst/>
                        </a:rPr>
                        <a:t>có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thể</a:t>
                      </a:r>
                      <a:r>
                        <a:rPr lang="en-US" sz="1200" spc="25" dirty="0">
                          <a:effectLst/>
                        </a:rPr>
                        <a:t> train </a:t>
                      </a:r>
                      <a:r>
                        <a:rPr lang="en-US" sz="1200" spc="25" dirty="0" err="1">
                          <a:effectLst/>
                        </a:rPr>
                        <a:t>lại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với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tập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dữ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liệu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khác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tốc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độ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tùy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thuộc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vào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phần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cứng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và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hình</a:t>
                      </a:r>
                      <a:r>
                        <a:rPr lang="en-US" sz="1200" spc="25" dirty="0">
                          <a:effectLst/>
                        </a:rPr>
                        <a:t> </a:t>
                      </a:r>
                      <a:r>
                        <a:rPr lang="en-US" sz="1200" spc="25" dirty="0" err="1">
                          <a:effectLst/>
                        </a:rPr>
                        <a:t>ảnh</a:t>
                      </a:r>
                      <a:r>
                        <a:rPr lang="en-US" sz="1200" spc="25" dirty="0">
                          <a:effectLst/>
                        </a:rPr>
                        <a:t> input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4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AI Foundation</vt:lpstr>
      <vt:lpstr>Dogs - Cats Image recognization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Foundation</dc:title>
  <dc:creator>Fox</dc:creator>
  <cp:lastModifiedBy>Fox</cp:lastModifiedBy>
  <cp:revision>2</cp:revision>
  <dcterms:created xsi:type="dcterms:W3CDTF">2020-01-16T13:55:20Z</dcterms:created>
  <dcterms:modified xsi:type="dcterms:W3CDTF">2020-01-20T04:47:54Z</dcterms:modified>
</cp:coreProperties>
</file>