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Roboto"/>
      <p:regular r:id="rId29"/>
      <p:bold r:id="rId30"/>
      <p:italic r:id="rId31"/>
      <p:boldItalic r:id="rId32"/>
    </p:embeddedFont>
    <p:embeddedFont>
      <p:font typeface="Poppins"/>
      <p:regular r:id="rId33"/>
      <p:bold r:id="rId34"/>
      <p:italic r:id="rId35"/>
      <p:boldItalic r:id="rId36"/>
    </p:embeddedFont>
    <p:embeddedFont>
      <p:font typeface="Source Code Pro"/>
      <p:regular r:id="rId37"/>
      <p:bold r:id="rId38"/>
      <p:italic r:id="rId39"/>
      <p:boldItalic r:id="rId40"/>
    </p:embeddedFont>
    <p:embeddedFont>
      <p:font typeface="PT Sans"/>
      <p:regular r:id="rId41"/>
      <p:bold r:id="rId42"/>
      <p:italic r:id="rId43"/>
      <p:boldItalic r:id="rId44"/>
    </p:embeddedFont>
    <p:embeddedFont>
      <p:font typeface="Roboto Mono"/>
      <p:regular r:id="rId45"/>
      <p:bold r:id="rId46"/>
      <p:italic r:id="rId47"/>
      <p:boldItalic r:id="rId48"/>
    </p:embeddedFont>
    <p:embeddedFont>
      <p:font typeface="IBM Plex Mono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BBAAC02-E5A0-46B6-B74E-F8EC8F4D790F}">
  <a:tblStyle styleId="{8BBAAC02-E5A0-46B6-B74E-F8EC8F4D79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ourceCodePro-boldItalic.fntdata"/><Relationship Id="rId42" Type="http://schemas.openxmlformats.org/officeDocument/2006/relationships/font" Target="fonts/PTSans-bold.fntdata"/><Relationship Id="rId41" Type="http://schemas.openxmlformats.org/officeDocument/2006/relationships/font" Target="fonts/PTSans-regular.fntdata"/><Relationship Id="rId44" Type="http://schemas.openxmlformats.org/officeDocument/2006/relationships/font" Target="fonts/PTSans-boldItalic.fntdata"/><Relationship Id="rId43" Type="http://schemas.openxmlformats.org/officeDocument/2006/relationships/font" Target="fonts/PTSans-italic.fntdata"/><Relationship Id="rId46" Type="http://schemas.openxmlformats.org/officeDocument/2006/relationships/font" Target="fonts/RobotoMono-bold.fntdata"/><Relationship Id="rId45" Type="http://schemas.openxmlformats.org/officeDocument/2006/relationships/font" Target="fonts/RobotoMon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Mono-boldItalic.fntdata"/><Relationship Id="rId47" Type="http://schemas.openxmlformats.org/officeDocument/2006/relationships/font" Target="fonts/RobotoMono-italic.fntdata"/><Relationship Id="rId49" Type="http://schemas.openxmlformats.org/officeDocument/2006/relationships/font" Target="fonts/IBMPlexMon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italic.fntdata"/><Relationship Id="rId30" Type="http://schemas.openxmlformats.org/officeDocument/2006/relationships/font" Target="fonts/Roboto-bold.fntdata"/><Relationship Id="rId33" Type="http://schemas.openxmlformats.org/officeDocument/2006/relationships/font" Target="fonts/Poppins-regular.fntdata"/><Relationship Id="rId32" Type="http://schemas.openxmlformats.org/officeDocument/2006/relationships/font" Target="fonts/Roboto-boldItalic.fntdata"/><Relationship Id="rId35" Type="http://schemas.openxmlformats.org/officeDocument/2006/relationships/font" Target="fonts/Poppins-italic.fntdata"/><Relationship Id="rId34" Type="http://schemas.openxmlformats.org/officeDocument/2006/relationships/font" Target="fonts/Poppins-bold.fntdata"/><Relationship Id="rId37" Type="http://schemas.openxmlformats.org/officeDocument/2006/relationships/font" Target="fonts/SourceCodePro-regular.fntdata"/><Relationship Id="rId36" Type="http://schemas.openxmlformats.org/officeDocument/2006/relationships/font" Target="fonts/Poppins-boldItalic.fntdata"/><Relationship Id="rId39" Type="http://schemas.openxmlformats.org/officeDocument/2006/relationships/font" Target="fonts/SourceCodePro-italic.fntdata"/><Relationship Id="rId38" Type="http://schemas.openxmlformats.org/officeDocument/2006/relationships/font" Target="fonts/SourceCodePro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font" Target="fonts/Roboto-regular.fntdata"/><Relationship Id="rId51" Type="http://schemas.openxmlformats.org/officeDocument/2006/relationships/font" Target="fonts/IBMPlexMono-italic.fntdata"/><Relationship Id="rId50" Type="http://schemas.openxmlformats.org/officeDocument/2006/relationships/font" Target="fonts/IBMPlexMono-bold.fntdata"/><Relationship Id="rId52" Type="http://schemas.openxmlformats.org/officeDocument/2006/relationships/font" Target="fonts/IBMPlex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gd1bf8d60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2" name="Google Shape;1422;gd1bf8d60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0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g340f339e5e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2" name="Google Shape;1612;g340f339e5e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0" name="Shape 1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1" name="Google Shape;1621;g340f339e5e3_6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2" name="Google Shape;1622;g340f339e5e3_6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9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Google Shape;1630;g340f339e5e3_1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1" name="Google Shape;1631;g340f339e5e3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3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Google Shape;1644;g340f339e5e3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5" name="Google Shape;1645;g340f339e5e3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8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g340f077a7bf_4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0" name="Google Shape;1660;g340f077a7bf_4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4" name="Shape 1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5" name="Google Shape;1705;g340f339e5e3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6" name="Google Shape;1706;g340f339e5e3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0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g340f339e5e3_1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2" name="Google Shape;1722;g340f339e5e3_1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6" name="Shape 1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7" name="Google Shape;1737;g340f339e5e3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8" name="Google Shape;1738;g340f339e5e3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g340f339e5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3" name="Google Shape;1753;g340f339e5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7" name="Shape 1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8" name="Google Shape;1758;g340f339e5e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9" name="Google Shape;1759;g340f339e5e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7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g24e5c2c9e45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9" name="Google Shape;1449;g24e5c2c9e45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3" name="Shape 1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4" name="Google Shape;1764;g340f077a7bf_4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5" name="Google Shape;1765;g340f077a7bf_4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9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g340f339e5e3_6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1" name="Google Shape;1811;g340f339e5e3_6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0" name="Shape 1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1" name="Google Shape;1821;g340f077a7bf_4_8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2" name="Google Shape;1822;g340f077a7bf_4_8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6" name="Shape 1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7" name="Google Shape;1827;g340f077a7bf_4_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8" name="Google Shape;1828;g340f077a7bf_4_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0" name="Shape 1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1" name="Google Shape;1461;g24e6b4d5c3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2" name="Google Shape;1462;g24e6b4d5c3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6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7" name="Google Shape;1507;g340f339e5e3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8" name="Google Shape;1508;g340f339e5e3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2" name="Shape 1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" name="Google Shape;1523;g24ed99bf1a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4" name="Google Shape;1524;g24ed99bf1a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6" name="Shape 1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" name="Google Shape;1537;g340f077a7bf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8" name="Google Shape;1538;g340f077a7bf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2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340f339e5e3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4" name="Google Shape;1584;g340f339e5e3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6" name="Shape 1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" name="Google Shape;1597;g340f077a7bf_4_7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8" name="Google Shape;1598;g340f077a7bf_4_7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2" name="Shape 1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3" name="Google Shape;1603;g340f339e5e3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4" name="Google Shape;1604;g340f339e5e3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rect b="b" l="l" r="r" t="t"/>
              <a:pathLst>
                <a:path extrusionOk="0" h="32774" w="285545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rect b="b" l="l" r="r" t="t"/>
              <a:pathLst>
                <a:path extrusionOk="0" h="43180" w="1676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4" name="Google Shape;54;p2"/>
          <p:cNvSpPr txBox="1"/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5" name="Google Shape;55;p2"/>
          <p:cNvSpPr txBox="1"/>
          <p:nvPr>
            <p:ph idx="1" type="subTitle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1"/>
          <p:cNvSpPr txBox="1"/>
          <p:nvPr>
            <p:ph hasCustomPrompt="1" type="title"/>
          </p:nvPr>
        </p:nvSpPr>
        <p:spPr>
          <a:xfrm>
            <a:off x="713225" y="1766475"/>
            <a:ext cx="6576000" cy="10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60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429" name="Google Shape;429;p11"/>
          <p:cNvSpPr txBox="1"/>
          <p:nvPr>
            <p:ph idx="1" type="subTitle"/>
          </p:nvPr>
        </p:nvSpPr>
        <p:spPr>
          <a:xfrm>
            <a:off x="713225" y="311837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430" name="Google Shape;430;p11"/>
          <p:cNvGrpSpPr/>
          <p:nvPr/>
        </p:nvGrpSpPr>
        <p:grpSpPr>
          <a:xfrm>
            <a:off x="-889904" y="4083136"/>
            <a:ext cx="4477057" cy="2336436"/>
            <a:chOff x="-889904" y="4006936"/>
            <a:chExt cx="4477057" cy="2336436"/>
          </a:xfrm>
        </p:grpSpPr>
        <p:grpSp>
          <p:nvGrpSpPr>
            <p:cNvPr id="431" name="Google Shape;431;p11"/>
            <p:cNvGrpSpPr/>
            <p:nvPr/>
          </p:nvGrpSpPr>
          <p:grpSpPr>
            <a:xfrm>
              <a:off x="-889904" y="4006936"/>
              <a:ext cx="4477057" cy="2336436"/>
              <a:chOff x="-900729" y="3974486"/>
              <a:chExt cx="4477057" cy="2336436"/>
            </a:xfrm>
          </p:grpSpPr>
          <p:sp>
            <p:nvSpPr>
              <p:cNvPr id="432" name="Google Shape;432;p11"/>
              <p:cNvSpPr/>
              <p:nvPr/>
            </p:nvSpPr>
            <p:spPr>
              <a:xfrm rot="-3600048">
                <a:off x="-675925" y="4363903"/>
                <a:ext cx="1798609" cy="1557602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1"/>
              <p:cNvSpPr/>
              <p:nvPr/>
            </p:nvSpPr>
            <p:spPr>
              <a:xfrm rot="-5400000">
                <a:off x="891329" y="3148090"/>
                <a:ext cx="1793675" cy="3576323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34" name="Google Shape;434;p11"/>
              <p:cNvGrpSpPr/>
              <p:nvPr/>
            </p:nvGrpSpPr>
            <p:grpSpPr>
              <a:xfrm>
                <a:off x="63440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35" name="Google Shape;435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6" name="Google Shape;436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7" name="Google Shape;437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8" name="Google Shape;438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9" name="Google Shape;439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0" name="Google Shape;440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1" name="Google Shape;441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42" name="Google Shape;442;p11"/>
              <p:cNvGrpSpPr/>
              <p:nvPr/>
            </p:nvGrpSpPr>
            <p:grpSpPr>
              <a:xfrm>
                <a:off x="464815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43" name="Google Shape;443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4" name="Google Shape;444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5" name="Google Shape;445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6" name="Google Shape;446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7" name="Google Shape;447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8" name="Google Shape;448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9" name="Google Shape;449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50" name="Google Shape;450;p11"/>
            <p:cNvGrpSpPr/>
            <p:nvPr/>
          </p:nvGrpSpPr>
          <p:grpSpPr>
            <a:xfrm rot="5400000">
              <a:off x="1017275" y="4934200"/>
              <a:ext cx="439200" cy="439100"/>
              <a:chOff x="1101075" y="2142375"/>
              <a:chExt cx="439200" cy="439100"/>
            </a:xfrm>
          </p:grpSpPr>
          <p:sp>
            <p:nvSpPr>
              <p:cNvPr id="451" name="Google Shape;451;p11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11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53" name="Google Shape;453;p11"/>
          <p:cNvGrpSpPr/>
          <p:nvPr/>
        </p:nvGrpSpPr>
        <p:grpSpPr>
          <a:xfrm>
            <a:off x="-2613417" y="-2882410"/>
            <a:ext cx="8164418" cy="6343459"/>
            <a:chOff x="-2613417" y="-2806210"/>
            <a:chExt cx="8164418" cy="6343459"/>
          </a:xfrm>
        </p:grpSpPr>
        <p:grpSp>
          <p:nvGrpSpPr>
            <p:cNvPr id="454" name="Google Shape;454;p11"/>
            <p:cNvGrpSpPr/>
            <p:nvPr/>
          </p:nvGrpSpPr>
          <p:grpSpPr>
            <a:xfrm>
              <a:off x="-191059" y="95963"/>
              <a:ext cx="1538562" cy="971589"/>
              <a:chOff x="-191059" y="95963"/>
              <a:chExt cx="1538562" cy="971589"/>
            </a:xfrm>
          </p:grpSpPr>
          <p:grpSp>
            <p:nvGrpSpPr>
              <p:cNvPr id="455" name="Google Shape;455;p11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456" name="Google Shape;456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57" name="Google Shape;457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8" name="Google Shape;458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9" name="Google Shape;459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0" name="Google Shape;460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1" name="Google Shape;461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62" name="Google Shape;462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63" name="Google Shape;463;p11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64" name="Google Shape;464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65" name="Google Shape;465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6" name="Google Shape;466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7" name="Google Shape;467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8" name="Google Shape;468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9" name="Google Shape;469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70" name="Google Shape;470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1" name="Google Shape;471;p11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72" name="Google Shape;472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73" name="Google Shape;473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4" name="Google Shape;474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5" name="Google Shape;475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6" name="Google Shape;476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7" name="Google Shape;477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78" name="Google Shape;478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9" name="Google Shape;479;p11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80" name="Google Shape;480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81" name="Google Shape;481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2" name="Google Shape;482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3" name="Google Shape;483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4" name="Google Shape;484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5" name="Google Shape;485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86" name="Google Shape;486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87" name="Google Shape;487;p11"/>
            <p:cNvGrpSpPr/>
            <p:nvPr/>
          </p:nvGrpSpPr>
          <p:grpSpPr>
            <a:xfrm rot="-7479050">
              <a:off x="-2051246" y="-1642948"/>
              <a:ext cx="4889863" cy="3931229"/>
              <a:chOff x="7103825" y="-713112"/>
              <a:chExt cx="3785226" cy="3043150"/>
            </a:xfrm>
          </p:grpSpPr>
          <p:sp>
            <p:nvSpPr>
              <p:cNvPr id="488" name="Google Shape;488;p11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489" name="Google Shape;489;p11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0" name="Google Shape;490;p11"/>
            <p:cNvGrpSpPr/>
            <p:nvPr/>
          </p:nvGrpSpPr>
          <p:grpSpPr>
            <a:xfrm>
              <a:off x="-640220" y="-2653973"/>
              <a:ext cx="6191222" cy="6191222"/>
              <a:chOff x="-640220" y="-2502423"/>
              <a:chExt cx="6191222" cy="6191222"/>
            </a:xfrm>
          </p:grpSpPr>
          <p:sp>
            <p:nvSpPr>
              <p:cNvPr id="491" name="Google Shape;491;p11"/>
              <p:cNvSpPr/>
              <p:nvPr/>
            </p:nvSpPr>
            <p:spPr>
              <a:xfrm rot="-8100000">
                <a:off x="452224" y="-1781500"/>
                <a:ext cx="4006334" cy="4749375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11"/>
              <p:cNvSpPr/>
              <p:nvPr/>
            </p:nvSpPr>
            <p:spPr>
              <a:xfrm rot="-8100000">
                <a:off x="83608" y="-617740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6" name="Google Shape;496;p13"/>
          <p:cNvSpPr txBox="1"/>
          <p:nvPr>
            <p:ph idx="1" type="subTitle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7" name="Google Shape;497;p13"/>
          <p:cNvSpPr txBox="1"/>
          <p:nvPr>
            <p:ph idx="2" type="subTitle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8" name="Google Shape;498;p13"/>
          <p:cNvSpPr txBox="1"/>
          <p:nvPr>
            <p:ph idx="3" type="subTitle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9" name="Google Shape;499;p13"/>
          <p:cNvSpPr txBox="1"/>
          <p:nvPr>
            <p:ph idx="4" type="subTitle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0" name="Google Shape;500;p13"/>
          <p:cNvSpPr txBox="1"/>
          <p:nvPr>
            <p:ph hasCustomPrompt="1" idx="5" type="title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/>
          <p:nvPr>
            <p:ph hasCustomPrompt="1" idx="6" type="title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/>
          <p:nvPr>
            <p:ph hasCustomPrompt="1" idx="7" type="title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/>
          <p:nvPr>
            <p:ph hasCustomPrompt="1" idx="8" type="title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/>
          <p:nvPr>
            <p:ph idx="9" type="subTitle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05" name="Google Shape;505;p13"/>
          <p:cNvSpPr txBox="1"/>
          <p:nvPr>
            <p:ph idx="13" type="subTitle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06" name="Google Shape;506;p13"/>
          <p:cNvSpPr txBox="1"/>
          <p:nvPr>
            <p:ph idx="14" type="subTitle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507" name="Google Shape;507;p13"/>
          <p:cNvSpPr txBox="1"/>
          <p:nvPr>
            <p:ph idx="15" type="subTitle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flipH="1" rot="-2700000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"/>
          <p:cNvSpPr txBox="1"/>
          <p:nvPr>
            <p:ph type="title"/>
          </p:nvPr>
        </p:nvSpPr>
        <p:spPr>
          <a:xfrm>
            <a:off x="713225" y="3349250"/>
            <a:ext cx="6691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6" name="Google Shape;546;p14"/>
          <p:cNvSpPr txBox="1"/>
          <p:nvPr>
            <p:ph idx="1" type="subTitle"/>
          </p:nvPr>
        </p:nvSpPr>
        <p:spPr>
          <a:xfrm>
            <a:off x="713225" y="1511313"/>
            <a:ext cx="6691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49" name="Google Shape;549;p15"/>
          <p:cNvGrpSpPr/>
          <p:nvPr/>
        </p:nvGrpSpPr>
        <p:grpSpPr>
          <a:xfrm>
            <a:off x="4967675" y="4931713"/>
            <a:ext cx="439200" cy="439100"/>
            <a:chOff x="1101075" y="2142375"/>
            <a:chExt cx="439200" cy="439100"/>
          </a:xfrm>
        </p:grpSpPr>
        <p:sp>
          <p:nvSpPr>
            <p:cNvPr id="550" name="Google Shape;550;p15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2" name="Google Shape;552;p15"/>
          <p:cNvGrpSpPr/>
          <p:nvPr/>
        </p:nvGrpSpPr>
        <p:grpSpPr>
          <a:xfrm>
            <a:off x="2176605" y="-3695660"/>
            <a:ext cx="7317722" cy="6983297"/>
            <a:chOff x="2100405" y="-3619460"/>
            <a:chExt cx="7317722" cy="6983297"/>
          </a:xfrm>
        </p:grpSpPr>
        <p:sp>
          <p:nvSpPr>
            <p:cNvPr id="553" name="Google Shape;553;p15"/>
            <p:cNvSpPr/>
            <p:nvPr/>
          </p:nvSpPr>
          <p:spPr>
            <a:xfrm flipH="1" rot="8100000">
              <a:off x="3778999" y="-2106462"/>
              <a:ext cx="4006334" cy="4749375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4" name="Google Shape;554;p15"/>
            <p:cNvGrpSpPr/>
            <p:nvPr/>
          </p:nvGrpSpPr>
          <p:grpSpPr>
            <a:xfrm rot="2700000">
              <a:off x="7787417" y="120497"/>
              <a:ext cx="582044" cy="582419"/>
              <a:chOff x="959750" y="3039275"/>
              <a:chExt cx="582050" cy="582425"/>
            </a:xfrm>
          </p:grpSpPr>
          <p:sp>
            <p:nvSpPr>
              <p:cNvPr id="555" name="Google Shape;555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2" name="Google Shape;562;p15"/>
            <p:cNvGrpSpPr/>
            <p:nvPr/>
          </p:nvGrpSpPr>
          <p:grpSpPr>
            <a:xfrm rot="2700000">
              <a:off x="8310742" y="-75303"/>
              <a:ext cx="582044" cy="582419"/>
              <a:chOff x="959750" y="3039275"/>
              <a:chExt cx="582050" cy="582425"/>
            </a:xfrm>
          </p:grpSpPr>
          <p:sp>
            <p:nvSpPr>
              <p:cNvPr id="563" name="Google Shape;563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70" name="Google Shape;570;p15"/>
            <p:cNvSpPr/>
            <p:nvPr/>
          </p:nvSpPr>
          <p:spPr>
            <a:xfrm rot="5400000">
              <a:off x="8142048" y="-57566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 rot="10800000">
              <a:off x="8365398" y="-290023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5"/>
            <p:cNvSpPr/>
            <p:nvPr/>
          </p:nvSpPr>
          <p:spPr>
            <a:xfrm rot="10800000">
              <a:off x="8490148" y="2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5"/>
            <p:cNvSpPr/>
            <p:nvPr/>
          </p:nvSpPr>
          <p:spPr>
            <a:xfrm flipH="1" rot="-2700000">
              <a:off x="3192849" y="-2898537"/>
              <a:ext cx="4006334" cy="4749375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4" name="Google Shape;574;p15"/>
          <p:cNvGrpSpPr/>
          <p:nvPr/>
        </p:nvGrpSpPr>
        <p:grpSpPr>
          <a:xfrm>
            <a:off x="-2424242" y="2074146"/>
            <a:ext cx="6274943" cy="6257753"/>
            <a:chOff x="-2447692" y="2022396"/>
            <a:chExt cx="6274943" cy="6257753"/>
          </a:xfrm>
        </p:grpSpPr>
        <p:grpSp>
          <p:nvGrpSpPr>
            <p:cNvPr id="575" name="Google Shape;575;p15"/>
            <p:cNvGrpSpPr/>
            <p:nvPr/>
          </p:nvGrpSpPr>
          <p:grpSpPr>
            <a:xfrm flipH="1" rot="10800000">
              <a:off x="-25334" y="4406387"/>
              <a:ext cx="1538562" cy="971589"/>
              <a:chOff x="-191059" y="95963"/>
              <a:chExt cx="1538562" cy="971589"/>
            </a:xfrm>
          </p:grpSpPr>
          <p:grpSp>
            <p:nvGrpSpPr>
              <p:cNvPr id="576" name="Google Shape;576;p15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577" name="Google Shape;577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78" name="Google Shape;578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9" name="Google Shape;579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0" name="Google Shape;580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1" name="Google Shape;581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2" name="Google Shape;582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83" name="Google Shape;583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84" name="Google Shape;584;p15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85" name="Google Shape;585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86" name="Google Shape;586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7" name="Google Shape;587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8" name="Google Shape;588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9" name="Google Shape;589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0" name="Google Shape;590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91" name="Google Shape;591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92" name="Google Shape;592;p15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93" name="Google Shape;593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94" name="Google Shape;594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5" name="Google Shape;595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6" name="Google Shape;596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7" name="Google Shape;597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8" name="Google Shape;598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99" name="Google Shape;599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00" name="Google Shape;600;p15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601" name="Google Shape;601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02" name="Google Shape;602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3" name="Google Shape;603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4" name="Google Shape;604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5" name="Google Shape;605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6" name="Google Shape;606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607" name="Google Shape;607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08" name="Google Shape;608;p15"/>
            <p:cNvGrpSpPr/>
            <p:nvPr/>
          </p:nvGrpSpPr>
          <p:grpSpPr>
            <a:xfrm flipH="1" rot="-3320950">
              <a:off x="-1885521" y="3185658"/>
              <a:ext cx="4889863" cy="3931229"/>
              <a:chOff x="7103825" y="-713112"/>
              <a:chExt cx="3785226" cy="3043150"/>
            </a:xfrm>
          </p:grpSpPr>
          <p:sp>
            <p:nvSpPr>
              <p:cNvPr id="609" name="Google Shape;609;p15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610" name="Google Shape;610;p15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11" name="Google Shape;611;p15"/>
            <p:cNvSpPr/>
            <p:nvPr/>
          </p:nvSpPr>
          <p:spPr>
            <a:xfrm flipH="1" rot="-2700000">
              <a:off x="249333" y="3270782"/>
              <a:ext cx="2925242" cy="3057723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2" name="Google Shape;612;p15"/>
            <p:cNvGrpSpPr/>
            <p:nvPr/>
          </p:nvGrpSpPr>
          <p:grpSpPr>
            <a:xfrm rot="5400000">
              <a:off x="1987130" y="4230949"/>
              <a:ext cx="88142" cy="1137387"/>
              <a:chOff x="3054755" y="4367024"/>
              <a:chExt cx="88142" cy="1137387"/>
            </a:xfrm>
          </p:grpSpPr>
          <p:sp>
            <p:nvSpPr>
              <p:cNvPr id="613" name="Google Shape;613;p15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15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17" name="Google Shape;617;p16"/>
          <p:cNvGrpSpPr/>
          <p:nvPr/>
        </p:nvGrpSpPr>
        <p:grpSpPr>
          <a:xfrm>
            <a:off x="7810267" y="-622132"/>
            <a:ext cx="2587792" cy="2725916"/>
            <a:chOff x="7810267" y="-622132"/>
            <a:chExt cx="2587792" cy="2725916"/>
          </a:xfrm>
        </p:grpSpPr>
        <p:grpSp>
          <p:nvGrpSpPr>
            <p:cNvPr id="618" name="Google Shape;618;p16"/>
            <p:cNvGrpSpPr/>
            <p:nvPr/>
          </p:nvGrpSpPr>
          <p:grpSpPr>
            <a:xfrm>
              <a:off x="8520988" y="-90875"/>
              <a:ext cx="904666" cy="726121"/>
              <a:chOff x="7945225" y="4302000"/>
              <a:chExt cx="904666" cy="726121"/>
            </a:xfrm>
          </p:grpSpPr>
          <p:sp>
            <p:nvSpPr>
              <p:cNvPr id="619" name="Google Shape;619;p16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16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16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2" name="Google Shape;622;p16"/>
            <p:cNvGrpSpPr/>
            <p:nvPr/>
          </p:nvGrpSpPr>
          <p:grpSpPr>
            <a:xfrm>
              <a:off x="8869019" y="-622132"/>
              <a:ext cx="325154" cy="1788670"/>
              <a:chOff x="8869019" y="-622132"/>
              <a:chExt cx="325154" cy="1788670"/>
            </a:xfrm>
          </p:grpSpPr>
          <p:sp>
            <p:nvSpPr>
              <p:cNvPr id="623" name="Google Shape;623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>
                      <a:alpha val="31360"/>
                    </a:scheme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24" name="Google Shape;624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25" name="Google Shape;625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6" name="Google Shape;626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627" name="Google Shape;627;p16"/>
            <p:cNvSpPr/>
            <p:nvPr/>
          </p:nvSpPr>
          <p:spPr>
            <a:xfrm rot="2700000">
              <a:off x="8482428" y="-422541"/>
              <a:ext cx="981794" cy="2307832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 rot="2700000">
              <a:off x="8744103" y="-213191"/>
              <a:ext cx="981794" cy="2307832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9" name="Google Shape;629;p16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630" name="Google Shape;630;p1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31" name="Google Shape;631;p16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632" name="Google Shape;632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31360"/>
                    </a:schemeClr>
                  </a:gs>
                  <a:gs pos="40000">
                    <a:srgbClr val="FF9900">
                      <a:alpha val="40784"/>
                      <a:alpha val="31360"/>
                    </a:srgb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33" name="Google Shape;633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34" name="Google Shape;634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5" name="Google Shape;635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636" name="Google Shape;636;p16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637" name="Google Shape;637;p16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9" name="Google Shape;639;p16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640" name="Google Shape;640;p1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1" name="Google Shape;641;p16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2" name="Google Shape;642;p16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643" name="Google Shape;643;p16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44" name="Google Shape;644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5" name="Google Shape;645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6" name="Google Shape;646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7" name="Google Shape;647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8" name="Google Shape;648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9" name="Google Shape;649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0" name="Google Shape;650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51" name="Google Shape;651;p16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52" name="Google Shape;652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3" name="Google Shape;653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4" name="Google Shape;654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5" name="Google Shape;655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6" name="Google Shape;656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7" name="Google Shape;657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8" name="Google Shape;658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59" name="Google Shape;659;p16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660" name="Google Shape;660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1" name="Google Shape;661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2" name="Google Shape;662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3" name="Google Shape;663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4" name="Google Shape;664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5" name="Google Shape;665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6" name="Google Shape;666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67" name="Google Shape;667;p16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668" name="Google Shape;668;p1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69" name="Google Shape;669;p1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70" name="Google Shape;670;p1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0_1_1"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73" name="Google Shape;673;p17"/>
          <p:cNvGrpSpPr/>
          <p:nvPr/>
        </p:nvGrpSpPr>
        <p:grpSpPr>
          <a:xfrm>
            <a:off x="-2176650" y="-112745"/>
            <a:ext cx="4680670" cy="5935195"/>
            <a:chOff x="-2176650" y="-112745"/>
            <a:chExt cx="4680670" cy="5935195"/>
          </a:xfrm>
        </p:grpSpPr>
        <p:grpSp>
          <p:nvGrpSpPr>
            <p:cNvPr id="674" name="Google Shape;674;p17"/>
            <p:cNvGrpSpPr/>
            <p:nvPr/>
          </p:nvGrpSpPr>
          <p:grpSpPr>
            <a:xfrm>
              <a:off x="-2176650" y="-112745"/>
              <a:ext cx="4680670" cy="5935195"/>
              <a:chOff x="-2176650" y="-112745"/>
              <a:chExt cx="4680670" cy="5935195"/>
            </a:xfrm>
          </p:grpSpPr>
          <p:sp>
            <p:nvSpPr>
              <p:cNvPr id="675" name="Google Shape;675;p17"/>
              <p:cNvSpPr/>
              <p:nvPr/>
            </p:nvSpPr>
            <p:spPr>
              <a:xfrm rot="-2700000">
                <a:off x="-1523974" y="2178291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76" name="Google Shape;676;p17"/>
              <p:cNvGrpSpPr/>
              <p:nvPr/>
            </p:nvGrpSpPr>
            <p:grpSpPr>
              <a:xfrm rot="-2700000">
                <a:off x="10491" y="4440580"/>
                <a:ext cx="582044" cy="582419"/>
                <a:chOff x="959750" y="3039275"/>
                <a:chExt cx="582050" cy="582425"/>
              </a:xfrm>
            </p:grpSpPr>
            <p:sp>
              <p:nvSpPr>
                <p:cNvPr id="677" name="Google Shape;677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rect b="b" l="l" r="r" t="t"/>
                  <a:pathLst>
                    <a:path extrusionOk="0" h="4937" w="4938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rect b="b" l="l" r="r" t="t"/>
                  <a:pathLst>
                    <a:path extrusionOk="0" h="4938" w="4953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rect b="b" l="l" r="r" t="t"/>
                  <a:pathLst>
                    <a:path extrusionOk="0" h="4937" w="4953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rect b="b" l="l" r="r" t="t"/>
                  <a:pathLst>
                    <a:path extrusionOk="0" h="4937" w="4937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rect b="b" l="l" r="r" t="t"/>
                  <a:pathLst>
                    <a:path extrusionOk="0" h="4938" w="4938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84" name="Google Shape;684;p17"/>
              <p:cNvGrpSpPr/>
              <p:nvPr/>
            </p:nvGrpSpPr>
            <p:grpSpPr>
              <a:xfrm rot="-2700000">
                <a:off x="-183259" y="2704590"/>
                <a:ext cx="582044" cy="582419"/>
                <a:chOff x="959750" y="3039275"/>
                <a:chExt cx="582050" cy="582425"/>
              </a:xfrm>
            </p:grpSpPr>
            <p:sp>
              <p:nvSpPr>
                <p:cNvPr id="685" name="Google Shape;685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rect b="b" l="l" r="r" t="t"/>
                  <a:pathLst>
                    <a:path extrusionOk="0" h="4937" w="4938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rect b="b" l="l" r="r" t="t"/>
                  <a:pathLst>
                    <a:path extrusionOk="0" h="4938" w="4953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rect b="b" l="l" r="r" t="t"/>
                  <a:pathLst>
                    <a:path extrusionOk="0" h="4937" w="4953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rect b="b" l="l" r="r" t="t"/>
                  <a:pathLst>
                    <a:path extrusionOk="0" h="4937" w="4937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rect b="b" l="l" r="r" t="t"/>
                  <a:pathLst>
                    <a:path extrusionOk="0" h="4938" w="4938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92" name="Google Shape;692;p17"/>
              <p:cNvSpPr/>
              <p:nvPr/>
            </p:nvSpPr>
            <p:spPr>
              <a:xfrm flipH="1" rot="2700000">
                <a:off x="-1073899" y="473691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3" name="Google Shape;693;p17"/>
            <p:cNvGrpSpPr/>
            <p:nvPr/>
          </p:nvGrpSpPr>
          <p:grpSpPr>
            <a:xfrm>
              <a:off x="-234425" y="3727550"/>
              <a:ext cx="439200" cy="439100"/>
              <a:chOff x="1101075" y="2142375"/>
              <a:chExt cx="439200" cy="439100"/>
            </a:xfrm>
          </p:grpSpPr>
          <p:sp>
            <p:nvSpPr>
              <p:cNvPr id="694" name="Google Shape;694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6" name="Google Shape;696;p17"/>
            <p:cNvGrpSpPr/>
            <p:nvPr/>
          </p:nvGrpSpPr>
          <p:grpSpPr>
            <a:xfrm rot="10800000">
              <a:off x="713225" y="4931225"/>
              <a:ext cx="439200" cy="439100"/>
              <a:chOff x="1101075" y="2142375"/>
              <a:chExt cx="439200" cy="439100"/>
            </a:xfrm>
          </p:grpSpPr>
          <p:sp>
            <p:nvSpPr>
              <p:cNvPr id="697" name="Google Shape;697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99" name="Google Shape;699;p17"/>
          <p:cNvGrpSpPr/>
          <p:nvPr/>
        </p:nvGrpSpPr>
        <p:grpSpPr>
          <a:xfrm>
            <a:off x="6642300" y="-415701"/>
            <a:ext cx="4558967" cy="1887075"/>
            <a:chOff x="6566100" y="-415701"/>
            <a:chExt cx="4558967" cy="1887075"/>
          </a:xfrm>
        </p:grpSpPr>
        <p:pic>
          <p:nvPicPr>
            <p:cNvPr id="700" name="Google Shape;700;p1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8278550" y="-3923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01" name="Google Shape;701;p17"/>
            <p:cNvGrpSpPr/>
            <p:nvPr/>
          </p:nvGrpSpPr>
          <p:grpSpPr>
            <a:xfrm rot="5400000">
              <a:off x="7714062" y="-991384"/>
              <a:ext cx="1433417" cy="2584783"/>
              <a:chOff x="-363163" y="-645596"/>
              <a:chExt cx="1433417" cy="2584783"/>
            </a:xfrm>
          </p:grpSpPr>
          <p:grpSp>
            <p:nvGrpSpPr>
              <p:cNvPr id="702" name="Google Shape;702;p17"/>
              <p:cNvGrpSpPr/>
              <p:nvPr/>
            </p:nvGrpSpPr>
            <p:grpSpPr>
              <a:xfrm rot="10800000">
                <a:off x="-64595" y="-645596"/>
                <a:ext cx="1134849" cy="2370191"/>
                <a:chOff x="-575575" y="3685599"/>
                <a:chExt cx="1421048" cy="2967932"/>
              </a:xfrm>
            </p:grpSpPr>
            <p:sp>
              <p:nvSpPr>
                <p:cNvPr id="703" name="Google Shape;703;p17"/>
                <p:cNvSpPr/>
                <p:nvPr/>
              </p:nvSpPr>
              <p:spPr>
                <a:xfrm>
                  <a:off x="-575575" y="3685599"/>
                  <a:ext cx="1421047" cy="2833357"/>
                </a:xfrm>
                <a:custGeom>
                  <a:rect b="b" l="l" r="r" t="t"/>
                  <a:pathLst>
                    <a:path extrusionOk="0" h="69081" w="34647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4" name="Google Shape;704;p17"/>
                <p:cNvSpPr/>
                <p:nvPr/>
              </p:nvSpPr>
              <p:spPr>
                <a:xfrm rot="10800000">
                  <a:off x="-575573" y="3820175"/>
                  <a:ext cx="1421047" cy="2833357"/>
                </a:xfrm>
                <a:custGeom>
                  <a:rect b="b" l="l" r="r" t="t"/>
                  <a:pathLst>
                    <a:path extrusionOk="0" h="69081" w="34647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05" name="Google Shape;705;p17"/>
              <p:cNvSpPr/>
              <p:nvPr/>
            </p:nvSpPr>
            <p:spPr>
              <a:xfrm>
                <a:off x="0" y="361650"/>
                <a:ext cx="581991" cy="575861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17"/>
              <p:cNvSpPr/>
              <p:nvPr/>
            </p:nvSpPr>
            <p:spPr>
              <a:xfrm>
                <a:off x="131225" y="0"/>
                <a:ext cx="581991" cy="575861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07" name="Google Shape;707;p17"/>
              <p:cNvGrpSpPr/>
              <p:nvPr/>
            </p:nvGrpSpPr>
            <p:grpSpPr>
              <a:xfrm flipH="1" rot="-2700000">
                <a:off x="-216370" y="1084101"/>
                <a:ext cx="708093" cy="708493"/>
                <a:chOff x="3678700" y="407275"/>
                <a:chExt cx="708100" cy="708500"/>
              </a:xfrm>
            </p:grpSpPr>
            <p:sp>
              <p:nvSpPr>
                <p:cNvPr id="708" name="Google Shape;708;p1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9" name="Google Shape;709;p1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0" name="Google Shape;710;p1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1" name="Google Shape;711;p1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2" name="Google Shape;712;p1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3" name="Google Shape;713;p1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4" name="Google Shape;714;p1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15" name="Google Shape;715;p17"/>
            <p:cNvGrpSpPr/>
            <p:nvPr/>
          </p:nvGrpSpPr>
          <p:grpSpPr>
            <a:xfrm rot="10800000">
              <a:off x="6566100" y="233963"/>
              <a:ext cx="4558967" cy="134100"/>
              <a:chOff x="796100" y="3019701"/>
              <a:chExt cx="4558967" cy="134100"/>
            </a:xfrm>
          </p:grpSpPr>
          <p:sp>
            <p:nvSpPr>
              <p:cNvPr id="716" name="Google Shape;716;p1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17" name="Google Shape;717;p1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18" name="Google Shape;718;p1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0_1_1_1"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p18"/>
          <p:cNvGrpSpPr/>
          <p:nvPr/>
        </p:nvGrpSpPr>
        <p:grpSpPr>
          <a:xfrm>
            <a:off x="5404975" y="2221118"/>
            <a:ext cx="4263000" cy="3617400"/>
            <a:chOff x="5328775" y="2221118"/>
            <a:chExt cx="4263000" cy="3617400"/>
          </a:xfrm>
        </p:grpSpPr>
        <p:sp>
          <p:nvSpPr>
            <p:cNvPr id="721" name="Google Shape;721;p18"/>
            <p:cNvSpPr/>
            <p:nvPr/>
          </p:nvSpPr>
          <p:spPr>
            <a:xfrm>
              <a:off x="5328775" y="2221118"/>
              <a:ext cx="4263000" cy="36174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2" name="Google Shape;722;p18"/>
            <p:cNvGrpSpPr/>
            <p:nvPr/>
          </p:nvGrpSpPr>
          <p:grpSpPr>
            <a:xfrm>
              <a:off x="7218100" y="4855088"/>
              <a:ext cx="931125" cy="525763"/>
              <a:chOff x="7218100" y="4855088"/>
              <a:chExt cx="931125" cy="525763"/>
            </a:xfrm>
          </p:grpSpPr>
          <p:grpSp>
            <p:nvGrpSpPr>
              <p:cNvPr id="723" name="Google Shape;723;p18"/>
              <p:cNvGrpSpPr/>
              <p:nvPr/>
            </p:nvGrpSpPr>
            <p:grpSpPr>
              <a:xfrm>
                <a:off x="7710025" y="4941750"/>
                <a:ext cx="439200" cy="439100"/>
                <a:chOff x="1101075" y="2142375"/>
                <a:chExt cx="439200" cy="439100"/>
              </a:xfrm>
            </p:grpSpPr>
            <p:sp>
              <p:nvSpPr>
                <p:cNvPr id="724" name="Google Shape;724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5" name="Google Shape;725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26" name="Google Shape;726;p18"/>
              <p:cNvGrpSpPr/>
              <p:nvPr/>
            </p:nvGrpSpPr>
            <p:grpSpPr>
              <a:xfrm>
                <a:off x="7218100" y="4855088"/>
                <a:ext cx="439200" cy="439100"/>
                <a:chOff x="1101075" y="2142375"/>
                <a:chExt cx="439200" cy="439100"/>
              </a:xfrm>
            </p:grpSpPr>
            <p:sp>
              <p:nvSpPr>
                <p:cNvPr id="727" name="Google Shape;727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8" name="Google Shape;728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729" name="Google Shape;729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30" name="Google Shape;730;p18"/>
          <p:cNvGrpSpPr/>
          <p:nvPr/>
        </p:nvGrpSpPr>
        <p:grpSpPr>
          <a:xfrm>
            <a:off x="-2175000" y="3012192"/>
            <a:ext cx="3701086" cy="3345172"/>
            <a:chOff x="-1886500" y="2599117"/>
            <a:chExt cx="3701086" cy="3345172"/>
          </a:xfrm>
        </p:grpSpPr>
        <p:pic>
          <p:nvPicPr>
            <p:cNvPr id="731" name="Google Shape;731;p18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10800000">
              <a:off x="-1886500" y="3119537"/>
              <a:ext cx="3701086" cy="28247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2" name="Google Shape;732;p18"/>
            <p:cNvSpPr/>
            <p:nvPr/>
          </p:nvSpPr>
          <p:spPr>
            <a:xfrm rot="10800000">
              <a:off x="-402274" y="2599117"/>
              <a:ext cx="1201697" cy="2824744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8"/>
            <p:cNvSpPr/>
            <p:nvPr/>
          </p:nvSpPr>
          <p:spPr>
            <a:xfrm rot="10800000">
              <a:off x="-207237" y="2599870"/>
              <a:ext cx="1201697" cy="2824744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4" name="Google Shape;734;p18"/>
            <p:cNvGrpSpPr/>
            <p:nvPr/>
          </p:nvGrpSpPr>
          <p:grpSpPr>
            <a:xfrm rot="10800000">
              <a:off x="-37979" y="5013439"/>
              <a:ext cx="134004" cy="134004"/>
              <a:chOff x="8356813" y="1074288"/>
              <a:chExt cx="351900" cy="351900"/>
            </a:xfrm>
          </p:grpSpPr>
          <p:sp>
            <p:nvSpPr>
              <p:cNvPr id="735" name="Google Shape;735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7" name="Google Shape;737;p18"/>
            <p:cNvGrpSpPr/>
            <p:nvPr/>
          </p:nvGrpSpPr>
          <p:grpSpPr>
            <a:xfrm rot="10800000">
              <a:off x="447446" y="4173589"/>
              <a:ext cx="134004" cy="134004"/>
              <a:chOff x="8356813" y="1074288"/>
              <a:chExt cx="351900" cy="351900"/>
            </a:xfrm>
          </p:grpSpPr>
          <p:sp>
            <p:nvSpPr>
              <p:cNvPr id="738" name="Google Shape;738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0" name="Google Shape;740;p18"/>
            <p:cNvGrpSpPr/>
            <p:nvPr/>
          </p:nvGrpSpPr>
          <p:grpSpPr>
            <a:xfrm rot="10800000">
              <a:off x="539621" y="2985514"/>
              <a:ext cx="134004" cy="134004"/>
              <a:chOff x="8356813" y="1074288"/>
              <a:chExt cx="351900" cy="351900"/>
            </a:xfrm>
          </p:grpSpPr>
          <p:sp>
            <p:nvSpPr>
              <p:cNvPr id="741" name="Google Shape;741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43" name="Google Shape;743;p18"/>
          <p:cNvGrpSpPr/>
          <p:nvPr/>
        </p:nvGrpSpPr>
        <p:grpSpPr>
          <a:xfrm>
            <a:off x="5928900" y="-249669"/>
            <a:ext cx="5688165" cy="3493826"/>
            <a:chOff x="5852700" y="-249669"/>
            <a:chExt cx="5688165" cy="3493826"/>
          </a:xfrm>
        </p:grpSpPr>
        <p:grpSp>
          <p:nvGrpSpPr>
            <p:cNvPr id="744" name="Google Shape;744;p18"/>
            <p:cNvGrpSpPr/>
            <p:nvPr/>
          </p:nvGrpSpPr>
          <p:grpSpPr>
            <a:xfrm>
              <a:off x="8783705" y="1899359"/>
              <a:ext cx="402160" cy="1344798"/>
              <a:chOff x="8668555" y="1976884"/>
              <a:chExt cx="402160" cy="1344798"/>
            </a:xfrm>
          </p:grpSpPr>
          <p:sp>
            <p:nvSpPr>
              <p:cNvPr id="745" name="Google Shape;745;p18"/>
              <p:cNvSpPr/>
              <p:nvPr/>
            </p:nvSpPr>
            <p:spPr>
              <a:xfrm flipH="1">
                <a:off x="8823846" y="209496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18"/>
              <p:cNvSpPr/>
              <p:nvPr/>
            </p:nvSpPr>
            <p:spPr>
              <a:xfrm flipH="1">
                <a:off x="8668555" y="19768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7" name="Google Shape;747;p18"/>
            <p:cNvGrpSpPr/>
            <p:nvPr/>
          </p:nvGrpSpPr>
          <p:grpSpPr>
            <a:xfrm>
              <a:off x="8598675" y="1421188"/>
              <a:ext cx="904666" cy="726121"/>
              <a:chOff x="7945225" y="4302000"/>
              <a:chExt cx="904666" cy="726121"/>
            </a:xfrm>
          </p:grpSpPr>
          <p:sp>
            <p:nvSpPr>
              <p:cNvPr id="748" name="Google Shape;748;p1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1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1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1" name="Google Shape;751;p18"/>
            <p:cNvGrpSpPr/>
            <p:nvPr/>
          </p:nvGrpSpPr>
          <p:grpSpPr>
            <a:xfrm flipH="1" rot="10800000">
              <a:off x="7579756" y="-249669"/>
              <a:ext cx="2601921" cy="2438355"/>
              <a:chOff x="7340128" y="2866613"/>
              <a:chExt cx="2439225" cy="2438355"/>
            </a:xfrm>
          </p:grpSpPr>
          <p:sp>
            <p:nvSpPr>
              <p:cNvPr id="752" name="Google Shape;752;p18"/>
              <p:cNvSpPr/>
              <p:nvPr/>
            </p:nvSpPr>
            <p:spPr>
              <a:xfrm flipH="1" rot="2700000">
                <a:off x="8012290" y="2875755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18"/>
              <p:cNvSpPr/>
              <p:nvPr/>
            </p:nvSpPr>
            <p:spPr>
              <a:xfrm flipH="1" rot="2700000">
                <a:off x="8125398" y="2987994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54" name="Google Shape;754;p18"/>
            <p:cNvSpPr/>
            <p:nvPr/>
          </p:nvSpPr>
          <p:spPr>
            <a:xfrm flipH="1" rot="5400000">
              <a:off x="6551329" y="-89601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5" name="Google Shape;755;p18"/>
            <p:cNvGrpSpPr/>
            <p:nvPr/>
          </p:nvGrpSpPr>
          <p:grpSpPr>
            <a:xfrm>
              <a:off x="6917731" y="246011"/>
              <a:ext cx="4623133" cy="134070"/>
              <a:chOff x="6917731" y="246011"/>
              <a:chExt cx="4623133" cy="134070"/>
            </a:xfrm>
          </p:grpSpPr>
          <p:sp>
            <p:nvSpPr>
              <p:cNvPr id="756" name="Google Shape;756;p18"/>
              <p:cNvSpPr/>
              <p:nvPr/>
            </p:nvSpPr>
            <p:spPr>
              <a:xfrm flipH="1">
                <a:off x="6917731" y="246011"/>
                <a:ext cx="134070" cy="13407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18"/>
              <p:cNvSpPr/>
              <p:nvPr/>
            </p:nvSpPr>
            <p:spPr>
              <a:xfrm flipH="1">
                <a:off x="6947845" y="276153"/>
                <a:ext cx="73844" cy="73844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58" name="Google Shape;758;p18"/>
              <p:cNvCxnSpPr/>
              <p:nvPr/>
            </p:nvCxnSpPr>
            <p:spPr>
              <a:xfrm rot="10800000">
                <a:off x="7013865" y="313050"/>
                <a:ext cx="4527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1"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1" name="Google Shape;761;p19"/>
          <p:cNvSpPr txBox="1"/>
          <p:nvPr>
            <p:ph idx="1" type="subTitle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2" name="Google Shape;762;p19"/>
          <p:cNvSpPr txBox="1"/>
          <p:nvPr>
            <p:ph idx="2" type="subTitle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rect b="b" l="l" r="r" t="t"/>
              <a:pathLst>
                <a:path extrusionOk="0" h="27731" w="306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rect b="b" l="l" r="r" t="t"/>
              <a:pathLst>
                <a:path extrusionOk="0" h="27731" w="305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20"/>
          <p:cNvSpPr txBox="1"/>
          <p:nvPr>
            <p:ph type="title"/>
          </p:nvPr>
        </p:nvSpPr>
        <p:spPr>
          <a:xfrm>
            <a:off x="720000" y="1565925"/>
            <a:ext cx="2799000" cy="7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00" name="Google Shape;800;p20"/>
          <p:cNvSpPr txBox="1"/>
          <p:nvPr>
            <p:ph idx="1" type="subTitle"/>
          </p:nvPr>
        </p:nvSpPr>
        <p:spPr>
          <a:xfrm>
            <a:off x="720000" y="2326750"/>
            <a:ext cx="2799000" cy="1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01" name="Google Shape;801;p20"/>
          <p:cNvGrpSpPr/>
          <p:nvPr/>
        </p:nvGrpSpPr>
        <p:grpSpPr>
          <a:xfrm>
            <a:off x="-1623735" y="2499757"/>
            <a:ext cx="5119205" cy="4373890"/>
            <a:chOff x="-1547535" y="2499757"/>
            <a:chExt cx="5119205" cy="4373890"/>
          </a:xfrm>
        </p:grpSpPr>
        <p:pic>
          <p:nvPicPr>
            <p:cNvPr id="802" name="Google Shape;802;p20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-5400000">
              <a:off x="-1751185" y="3417285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03" name="Google Shape;803;p20"/>
            <p:cNvGrpSpPr/>
            <p:nvPr/>
          </p:nvGrpSpPr>
          <p:grpSpPr>
            <a:xfrm rot="-5400000">
              <a:off x="123777" y="4587830"/>
              <a:ext cx="480890" cy="481200"/>
              <a:chOff x="959750" y="3039275"/>
              <a:chExt cx="582050" cy="582425"/>
            </a:xfrm>
          </p:grpSpPr>
          <p:sp>
            <p:nvSpPr>
              <p:cNvPr id="804" name="Google Shape;804;p2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2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2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2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2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2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2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1" name="Google Shape;811;p20"/>
            <p:cNvGrpSpPr/>
            <p:nvPr/>
          </p:nvGrpSpPr>
          <p:grpSpPr>
            <a:xfrm rot="-5400000">
              <a:off x="-564590" y="2079321"/>
              <a:ext cx="3153315" cy="5119205"/>
              <a:chOff x="6643701" y="816087"/>
              <a:chExt cx="3153315" cy="5119205"/>
            </a:xfrm>
          </p:grpSpPr>
          <p:sp>
            <p:nvSpPr>
              <p:cNvPr id="812" name="Google Shape;812;p20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13" name="Google Shape;813;p20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814" name="Google Shape;814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5" name="Google Shape;815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16" name="Google Shape;816;p20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17" name="Google Shape;817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8" name="Google Shape;818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19" name="Google Shape;819;p20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20" name="Google Shape;820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1" name="Google Shape;821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822" name="Google Shape;822;p20"/>
            <p:cNvSpPr/>
            <p:nvPr/>
          </p:nvSpPr>
          <p:spPr>
            <a:xfrm>
              <a:off x="-630272" y="2499757"/>
              <a:ext cx="1031181" cy="275218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3" name="Google Shape;823;p20"/>
            <p:cNvGrpSpPr/>
            <p:nvPr/>
          </p:nvGrpSpPr>
          <p:grpSpPr>
            <a:xfrm rot="-5400000">
              <a:off x="99300" y="3411735"/>
              <a:ext cx="88151" cy="2151709"/>
              <a:chOff x="3054755" y="4367024"/>
              <a:chExt cx="88142" cy="1137387"/>
            </a:xfrm>
          </p:grpSpPr>
          <p:sp>
            <p:nvSpPr>
              <p:cNvPr id="824" name="Google Shape;824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6" name="Google Shape;826;p20"/>
            <p:cNvGrpSpPr/>
            <p:nvPr/>
          </p:nvGrpSpPr>
          <p:grpSpPr>
            <a:xfrm rot="-5400000">
              <a:off x="-28713" y="3651410"/>
              <a:ext cx="88151" cy="2151709"/>
              <a:chOff x="3054755" y="4367024"/>
              <a:chExt cx="88142" cy="1137387"/>
            </a:xfrm>
          </p:grpSpPr>
          <p:sp>
            <p:nvSpPr>
              <p:cNvPr id="827" name="Google Shape;827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29" name="Google Shape;829;p20"/>
          <p:cNvGrpSpPr/>
          <p:nvPr/>
        </p:nvGrpSpPr>
        <p:grpSpPr>
          <a:xfrm rot="-5400000">
            <a:off x="7274810" y="-1067450"/>
            <a:ext cx="3920501" cy="3213899"/>
            <a:chOff x="6643710" y="2822113"/>
            <a:chExt cx="3920501" cy="3213899"/>
          </a:xfrm>
        </p:grpSpPr>
        <p:pic>
          <p:nvPicPr>
            <p:cNvPr id="830" name="Google Shape;830;p20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1" name="Google Shape;831;p20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0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0"/>
            <p:cNvSpPr/>
            <p:nvPr/>
          </p:nvSpPr>
          <p:spPr>
            <a:xfrm>
              <a:off x="8764950" y="2822113"/>
              <a:ext cx="480893" cy="475828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4" name="Google Shape;834;p20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835" name="Google Shape;835;p2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2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2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8" name="Google Shape;838;p20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839" name="Google Shape;839;p2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2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2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7" name="Google Shape;97;p3"/>
          <p:cNvSpPr txBox="1"/>
          <p:nvPr>
            <p:ph hasCustomPrompt="1" idx="2" type="title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/>
          <p:nvPr>
            <p:ph idx="1" type="subTitle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44" name="Google Shape;844;p21"/>
          <p:cNvSpPr txBox="1"/>
          <p:nvPr>
            <p:ph idx="1" type="body"/>
          </p:nvPr>
        </p:nvSpPr>
        <p:spPr>
          <a:xfrm>
            <a:off x="720000" y="1139550"/>
            <a:ext cx="4528500" cy="6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845" name="Google Shape;845;p21"/>
          <p:cNvGrpSpPr/>
          <p:nvPr/>
        </p:nvGrpSpPr>
        <p:grpSpPr>
          <a:xfrm>
            <a:off x="6846993" y="-1382193"/>
            <a:ext cx="4230595" cy="4230595"/>
            <a:chOff x="6597168" y="-1305993"/>
            <a:chExt cx="4230595" cy="4230595"/>
          </a:xfrm>
        </p:grpSpPr>
        <p:sp>
          <p:nvSpPr>
            <p:cNvPr id="846" name="Google Shape;846;p21"/>
            <p:cNvSpPr/>
            <p:nvPr/>
          </p:nvSpPr>
          <p:spPr>
            <a:xfrm flipH="1" rot="-8100000">
              <a:off x="7249845" y="-719557"/>
              <a:ext cx="2925242" cy="3057723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8355611" y="-292048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1"/>
            <p:cNvSpPr/>
            <p:nvPr/>
          </p:nvSpPr>
          <p:spPr>
            <a:xfrm>
              <a:off x="8608100" y="70376"/>
              <a:ext cx="687411" cy="2086997"/>
            </a:xfrm>
            <a:custGeom>
              <a:rect b="b" l="l" r="r" t="t"/>
              <a:pathLst>
                <a:path extrusionOk="0" h="43180" w="1676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49" name="Google Shape;849;p21"/>
            <p:cNvGrpSpPr/>
            <p:nvPr/>
          </p:nvGrpSpPr>
          <p:grpSpPr>
            <a:xfrm>
              <a:off x="8449011" y="1244697"/>
              <a:ext cx="134100" cy="134100"/>
              <a:chOff x="-1999139" y="3143772"/>
              <a:chExt cx="134100" cy="134100"/>
            </a:xfrm>
          </p:grpSpPr>
          <p:sp>
            <p:nvSpPr>
              <p:cNvPr id="850" name="Google Shape;850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2" name="Google Shape;852;p21"/>
            <p:cNvGrpSpPr/>
            <p:nvPr/>
          </p:nvGrpSpPr>
          <p:grpSpPr>
            <a:xfrm>
              <a:off x="8577286" y="2178484"/>
              <a:ext cx="134100" cy="134100"/>
              <a:chOff x="-1999139" y="3143772"/>
              <a:chExt cx="134100" cy="134100"/>
            </a:xfrm>
          </p:grpSpPr>
          <p:sp>
            <p:nvSpPr>
              <p:cNvPr id="853" name="Google Shape;853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5" name="Google Shape;855;p21"/>
            <p:cNvGrpSpPr/>
            <p:nvPr/>
          </p:nvGrpSpPr>
          <p:grpSpPr>
            <a:xfrm>
              <a:off x="8526386" y="311022"/>
              <a:ext cx="134004" cy="134004"/>
              <a:chOff x="8356813" y="1074288"/>
              <a:chExt cx="351900" cy="351900"/>
            </a:xfrm>
          </p:grpSpPr>
          <p:sp>
            <p:nvSpPr>
              <p:cNvPr id="856" name="Google Shape;856;p21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21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858" name="Google Shape;858;p2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59" name="Google Shape;859;p21"/>
          <p:cNvGrpSpPr/>
          <p:nvPr/>
        </p:nvGrpSpPr>
        <p:grpSpPr>
          <a:xfrm rot="5400000">
            <a:off x="-1981527" y="1924690"/>
            <a:ext cx="6191222" cy="6191222"/>
            <a:chOff x="-2825827" y="1271890"/>
            <a:chExt cx="6191222" cy="6191222"/>
          </a:xfrm>
        </p:grpSpPr>
        <p:pic>
          <p:nvPicPr>
            <p:cNvPr id="860" name="Google Shape;860;p2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61" name="Google Shape;861;p21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862" name="Google Shape;862;p21"/>
              <p:cNvSpPr/>
              <p:nvPr/>
            </p:nvSpPr>
            <p:spPr>
              <a:xfrm flipH="1" rot="2700000">
                <a:off x="-1733384" y="1992813"/>
                <a:ext cx="4006334" cy="4749375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21"/>
              <p:cNvSpPr/>
              <p:nvPr/>
            </p:nvSpPr>
            <p:spPr>
              <a:xfrm flipH="1" rot="2700000">
                <a:off x="-1192832" y="2500186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64" name="Google Shape;864;p21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5" name="Google Shape;865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6" name="Google Shape;866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67" name="Google Shape;867;p21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8" name="Google Shape;868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9" name="Google Shape;869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70" name="Google Shape;870;p21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871" name="Google Shape;871;p21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rect b="b" l="l" r="r" t="t"/>
                  <a:pathLst>
                    <a:path extrusionOk="0" h="48146" w="14079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2" name="Google Shape;872;p21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rect b="b" l="l" r="r" t="t"/>
                  <a:pathLst>
                    <a:path extrusionOk="0" h="43180" w="1676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873" name="Google Shape;873;p21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874" name="Google Shape;874;p21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75" name="Google Shape;875;p21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"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oogle Shape;877;p22"/>
          <p:cNvGrpSpPr/>
          <p:nvPr/>
        </p:nvGrpSpPr>
        <p:grpSpPr>
          <a:xfrm>
            <a:off x="4582521" y="2433470"/>
            <a:ext cx="5022035" cy="4764449"/>
            <a:chOff x="4571996" y="2268220"/>
            <a:chExt cx="5022035" cy="4764449"/>
          </a:xfrm>
        </p:grpSpPr>
        <p:pic>
          <p:nvPicPr>
            <p:cNvPr id="878" name="Google Shape;878;p22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79" name="Google Shape;879;p22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880" name="Google Shape;880;p22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881" name="Google Shape;881;p22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rect b="b" l="l" r="r" t="t"/>
                  <a:pathLst>
                    <a:path extrusionOk="0" h="27731" w="306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2" name="Google Shape;882;p22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rect b="b" l="l" r="r" t="t"/>
                  <a:pathLst>
                    <a:path extrusionOk="0" h="27731" w="305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83" name="Google Shape;883;p22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884" name="Google Shape;884;p22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rect b="b" l="l" r="r" t="t"/>
                  <a:pathLst>
                    <a:path extrusionOk="0" h="115794" w="97678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5" name="Google Shape;885;p22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rect b="b" l="l" r="r" t="t"/>
                  <a:pathLst>
                    <a:path extrusionOk="0" h="74550" w="7132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6" name="Google Shape;886;p22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rect b="b" l="l" r="r" t="t"/>
                  <a:pathLst>
                    <a:path extrusionOk="0" h="124813" w="76882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87" name="Google Shape;887;p22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888" name="Google Shape;88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89" name="Google Shape;88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890" name="Google Shape;89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891" name="Google Shape;89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2" name="Google Shape;89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3" name="Google Shape;89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4" name="Google Shape;89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5" name="Google Shape;89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896" name="Google Shape;89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97" name="Google Shape;897;p22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898" name="Google Shape;89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99" name="Google Shape;89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900" name="Google Shape;90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01" name="Google Shape;90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2" name="Google Shape;90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3" name="Google Shape;90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4" name="Google Shape;90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5" name="Google Shape;90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906" name="Google Shape;90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07" name="Google Shape;907;p22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08" name="Google Shape;90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09" name="Google Shape;90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910" name="Google Shape;91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11" name="Google Shape;91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12" name="Google Shape;91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13" name="Google Shape;91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14" name="Google Shape;91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15" name="Google Shape;91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916" name="Google Shape;91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17" name="Google Shape;917;p22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918" name="Google Shape;918;p22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9" name="Google Shape;919;p22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20" name="Google Shape;920;p22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921" name="Google Shape;921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23" name="Google Shape;923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24" name="Google Shape;924;p22"/>
          <p:cNvSpPr txBox="1"/>
          <p:nvPr>
            <p:ph idx="1" type="body"/>
          </p:nvPr>
        </p:nvSpPr>
        <p:spPr>
          <a:xfrm>
            <a:off x="720000" y="1139550"/>
            <a:ext cx="42909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25" name="Google Shape;925;p22"/>
          <p:cNvSpPr txBox="1"/>
          <p:nvPr>
            <p:ph idx="2" type="body"/>
          </p:nvPr>
        </p:nvSpPr>
        <p:spPr>
          <a:xfrm>
            <a:off x="5249025" y="1139550"/>
            <a:ext cx="31749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926" name="Google Shape;926;p22"/>
          <p:cNvGrpSpPr/>
          <p:nvPr/>
        </p:nvGrpSpPr>
        <p:grpSpPr>
          <a:xfrm>
            <a:off x="-913829" y="-2335097"/>
            <a:ext cx="5022161" cy="4764814"/>
            <a:chOff x="-837629" y="-2258897"/>
            <a:chExt cx="5022161" cy="4764814"/>
          </a:xfrm>
        </p:grpSpPr>
        <p:grpSp>
          <p:nvGrpSpPr>
            <p:cNvPr id="927" name="Google Shape;927;p22"/>
            <p:cNvGrpSpPr/>
            <p:nvPr/>
          </p:nvGrpSpPr>
          <p:grpSpPr>
            <a:xfrm>
              <a:off x="-837629" y="-736613"/>
              <a:ext cx="1989039" cy="1471668"/>
              <a:chOff x="-494406" y="-252396"/>
              <a:chExt cx="1741563" cy="1288563"/>
            </a:xfrm>
          </p:grpSpPr>
          <p:sp>
            <p:nvSpPr>
              <p:cNvPr id="928" name="Google Shape;928;p22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22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r="100%"/>
                </a:path>
                <a:tileRect l="-10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0" name="Google Shape;930;p22"/>
            <p:cNvGrpSpPr/>
            <p:nvPr/>
          </p:nvGrpSpPr>
          <p:grpSpPr>
            <a:xfrm rot="-8100000">
              <a:off x="344623" y="-1788220"/>
              <a:ext cx="2915004" cy="3823461"/>
              <a:chOff x="2976325" y="908175"/>
              <a:chExt cx="4028179" cy="5283555"/>
            </a:xfrm>
          </p:grpSpPr>
          <p:sp>
            <p:nvSpPr>
              <p:cNvPr id="931" name="Google Shape;931;p22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22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22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4" name="Google Shape;934;p22"/>
            <p:cNvGrpSpPr/>
            <p:nvPr/>
          </p:nvGrpSpPr>
          <p:grpSpPr>
            <a:xfrm>
              <a:off x="-272968" y="261330"/>
              <a:ext cx="799446" cy="546640"/>
              <a:chOff x="39722" y="4349021"/>
              <a:chExt cx="1061964" cy="726143"/>
            </a:xfrm>
          </p:grpSpPr>
          <p:grpSp>
            <p:nvGrpSpPr>
              <p:cNvPr id="935" name="Google Shape;935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36" name="Google Shape;936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37" name="Google Shape;937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38" name="Google Shape;938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39" name="Google Shape;939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40" name="Google Shape;940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41" name="Google Shape;941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42" name="Google Shape;942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43" name="Google Shape;943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44" name="Google Shape;944;p22"/>
          <p:cNvGrpSpPr/>
          <p:nvPr/>
        </p:nvGrpSpPr>
        <p:grpSpPr>
          <a:xfrm>
            <a:off x="-224248" y="3297090"/>
            <a:ext cx="605804" cy="2417785"/>
            <a:chOff x="-224248" y="3297090"/>
            <a:chExt cx="605804" cy="2417785"/>
          </a:xfrm>
        </p:grpSpPr>
        <p:grpSp>
          <p:nvGrpSpPr>
            <p:cNvPr id="945" name="Google Shape;945;p22"/>
            <p:cNvGrpSpPr/>
            <p:nvPr/>
          </p:nvGrpSpPr>
          <p:grpSpPr>
            <a:xfrm>
              <a:off x="143770" y="3630885"/>
              <a:ext cx="237785" cy="2083990"/>
              <a:chOff x="1040050" y="3812126"/>
              <a:chExt cx="208200" cy="1824700"/>
            </a:xfrm>
          </p:grpSpPr>
          <p:sp>
            <p:nvSpPr>
              <p:cNvPr id="946" name="Google Shape;946;p22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22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8" name="Google Shape;948;p22"/>
            <p:cNvGrpSpPr/>
            <p:nvPr/>
          </p:nvGrpSpPr>
          <p:grpSpPr>
            <a:xfrm rot="10800000">
              <a:off x="-224248" y="3297090"/>
              <a:ext cx="439200" cy="439100"/>
              <a:chOff x="1101075" y="2142375"/>
              <a:chExt cx="439200" cy="439100"/>
            </a:xfrm>
          </p:grpSpPr>
          <p:sp>
            <p:nvSpPr>
              <p:cNvPr id="949" name="Google Shape;949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51" name="Google Shape;951;p22"/>
          <p:cNvGrpSpPr/>
          <p:nvPr/>
        </p:nvGrpSpPr>
        <p:grpSpPr>
          <a:xfrm>
            <a:off x="3585480" y="-1456810"/>
            <a:ext cx="3681465" cy="2759625"/>
            <a:chOff x="3585480" y="-1380610"/>
            <a:chExt cx="3681465" cy="2759625"/>
          </a:xfrm>
        </p:grpSpPr>
        <p:pic>
          <p:nvPicPr>
            <p:cNvPr id="952" name="Google Shape;952;p22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flipH="1" rot="10800000">
              <a:off x="3585480" y="-138061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53" name="Google Shape;953;p22"/>
            <p:cNvGrpSpPr/>
            <p:nvPr/>
          </p:nvGrpSpPr>
          <p:grpSpPr>
            <a:xfrm>
              <a:off x="6590156" y="-232440"/>
              <a:ext cx="676790" cy="462843"/>
              <a:chOff x="39722" y="4349021"/>
              <a:chExt cx="1061964" cy="726143"/>
            </a:xfrm>
          </p:grpSpPr>
          <p:grpSp>
            <p:nvGrpSpPr>
              <p:cNvPr id="954" name="Google Shape;95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55" name="Google Shape;95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56" name="Google Shape;95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57" name="Google Shape;95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58" name="Google Shape;95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59" name="Google Shape;95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0" name="Google Shape;96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1" name="Google Shape;96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62" name="Google Shape;96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3" name="Google Shape;963;p22"/>
            <p:cNvGrpSpPr/>
            <p:nvPr/>
          </p:nvGrpSpPr>
          <p:grpSpPr>
            <a:xfrm>
              <a:off x="6003005" y="-274104"/>
              <a:ext cx="799446" cy="546640"/>
              <a:chOff x="39722" y="4349021"/>
              <a:chExt cx="1061964" cy="726143"/>
            </a:xfrm>
          </p:grpSpPr>
          <p:grpSp>
            <p:nvGrpSpPr>
              <p:cNvPr id="964" name="Google Shape;96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65" name="Google Shape;96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66" name="Google Shape;96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67" name="Google Shape;96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8" name="Google Shape;96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9" name="Google Shape;96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70" name="Google Shape;97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71" name="Google Shape;97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72" name="Google Shape;97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75" name="Google Shape;975;p23"/>
          <p:cNvSpPr txBox="1"/>
          <p:nvPr>
            <p:ph idx="1" type="subTitle"/>
          </p:nvPr>
        </p:nvSpPr>
        <p:spPr>
          <a:xfrm>
            <a:off x="713225" y="2041525"/>
            <a:ext cx="55785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76" name="Google Shape;976;p23"/>
          <p:cNvSpPr txBox="1"/>
          <p:nvPr>
            <p:ph idx="2" type="subTitle"/>
          </p:nvPr>
        </p:nvSpPr>
        <p:spPr>
          <a:xfrm>
            <a:off x="713225" y="3366650"/>
            <a:ext cx="55785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77" name="Google Shape;977;p23"/>
          <p:cNvSpPr txBox="1"/>
          <p:nvPr>
            <p:ph idx="3" type="subTitle"/>
          </p:nvPr>
        </p:nvSpPr>
        <p:spPr>
          <a:xfrm>
            <a:off x="713225" y="1679400"/>
            <a:ext cx="55785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978" name="Google Shape;978;p23"/>
          <p:cNvSpPr txBox="1"/>
          <p:nvPr>
            <p:ph idx="4" type="subTitle"/>
          </p:nvPr>
        </p:nvSpPr>
        <p:spPr>
          <a:xfrm>
            <a:off x="713225" y="3040550"/>
            <a:ext cx="55785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979" name="Google Shape;979;p23"/>
          <p:cNvGrpSpPr/>
          <p:nvPr/>
        </p:nvGrpSpPr>
        <p:grpSpPr>
          <a:xfrm flipH="1" rot="-5400000">
            <a:off x="6239121" y="1032770"/>
            <a:ext cx="5022035" cy="4764449"/>
            <a:chOff x="4571996" y="2268220"/>
            <a:chExt cx="5022035" cy="4764449"/>
          </a:xfrm>
        </p:grpSpPr>
        <p:pic>
          <p:nvPicPr>
            <p:cNvPr id="980" name="Google Shape;980;p23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81" name="Google Shape;981;p23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982" name="Google Shape;982;p23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983" name="Google Shape;983;p23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rect b="b" l="l" r="r" t="t"/>
                  <a:pathLst>
                    <a:path extrusionOk="0" h="27731" w="306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4" name="Google Shape;984;p23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rect b="b" l="l" r="r" t="t"/>
                  <a:pathLst>
                    <a:path extrusionOk="0" h="27731" w="305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85" name="Google Shape;985;p23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986" name="Google Shape;986;p23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rect b="b" l="l" r="r" t="t"/>
                  <a:pathLst>
                    <a:path extrusionOk="0" h="115794" w="97678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7" name="Google Shape;987;p23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rect b="b" l="l" r="r" t="t"/>
                  <a:pathLst>
                    <a:path extrusionOk="0" h="74550" w="7132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8" name="Google Shape;988;p23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rect b="b" l="l" r="r" t="t"/>
                  <a:pathLst>
                    <a:path extrusionOk="0" h="124813" w="76882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89" name="Google Shape;989;p23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90" name="Google Shape;99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91" name="Google Shape;99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992" name="Google Shape;99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93" name="Google Shape;99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94" name="Google Shape;99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95" name="Google Shape;99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96" name="Google Shape;99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97" name="Google Shape;99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998" name="Google Shape;99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99" name="Google Shape;999;p23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1000" name="Google Shape;100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01" name="Google Shape;100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002" name="Google Shape;100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03" name="Google Shape;100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04" name="Google Shape;100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05" name="Google Shape;100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06" name="Google Shape;100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07" name="Google Shape;100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1008" name="Google Shape;100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09" name="Google Shape;1009;p23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1010" name="Google Shape;101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11" name="Google Shape;101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r="100%"/>
                    </a:path>
                    <a:tileRect l="-10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012" name="Google Shape;101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13" name="Google Shape;101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4" name="Google Shape;101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5" name="Google Shape;101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6" name="Google Shape;101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7" name="Google Shape;101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1018" name="Google Shape;101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19" name="Google Shape;1019;p23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1020" name="Google Shape;1020;p23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1" name="Google Shape;1021;p23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22" name="Google Shape;1022;p23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1023" name="Google Shape;1023;p23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23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025" name="Google Shape;1025;p23"/>
          <p:cNvPicPr preferRelativeResize="0"/>
          <p:nvPr/>
        </p:nvPicPr>
        <p:blipFill rotWithShape="1">
          <a:blip r:embed="rId2">
            <a:alphaModFix/>
          </a:blip>
          <a:srcRect b="26177" l="16960" r="7121" t="24718"/>
          <a:stretch/>
        </p:blipFill>
        <p:spPr>
          <a:xfrm rot="5400000">
            <a:off x="-1432850" y="882950"/>
            <a:ext cx="2441950" cy="18637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6" name="Google Shape;1026;p23"/>
          <p:cNvGrpSpPr/>
          <p:nvPr/>
        </p:nvGrpSpPr>
        <p:grpSpPr>
          <a:xfrm rot="10800000">
            <a:off x="6045700" y="237976"/>
            <a:ext cx="4558967" cy="134100"/>
            <a:chOff x="796100" y="3019701"/>
            <a:chExt cx="4558967" cy="134100"/>
          </a:xfrm>
        </p:grpSpPr>
        <p:sp>
          <p:nvSpPr>
            <p:cNvPr id="1027" name="Google Shape;1027;p23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28" name="Google Shape;1028;p23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29" name="Google Shape;1029;p23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0" name="Google Shape;1030;p23"/>
          <p:cNvGrpSpPr/>
          <p:nvPr/>
        </p:nvGrpSpPr>
        <p:grpSpPr>
          <a:xfrm>
            <a:off x="-1143750" y="3925887"/>
            <a:ext cx="4558967" cy="1517787"/>
            <a:chOff x="-1143750" y="3849687"/>
            <a:chExt cx="4558967" cy="1517787"/>
          </a:xfrm>
        </p:grpSpPr>
        <p:grpSp>
          <p:nvGrpSpPr>
            <p:cNvPr id="1031" name="Google Shape;1031;p23"/>
            <p:cNvGrpSpPr/>
            <p:nvPr/>
          </p:nvGrpSpPr>
          <p:grpSpPr>
            <a:xfrm rot="5400000">
              <a:off x="-805838" y="4155104"/>
              <a:ext cx="1517787" cy="906953"/>
              <a:chOff x="-55500" y="4835979"/>
              <a:chExt cx="1517787" cy="906953"/>
            </a:xfrm>
          </p:grpSpPr>
          <p:sp>
            <p:nvSpPr>
              <p:cNvPr id="1032" name="Google Shape;1032;p23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23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23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23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6" name="Google Shape;1036;p23"/>
            <p:cNvGrpSpPr/>
            <p:nvPr/>
          </p:nvGrpSpPr>
          <p:grpSpPr>
            <a:xfrm>
              <a:off x="-549966" y="3946426"/>
              <a:ext cx="2833357" cy="1421047"/>
              <a:chOff x="-677366" y="4067276"/>
              <a:chExt cx="2833357" cy="1421047"/>
            </a:xfrm>
          </p:grpSpPr>
          <p:sp>
            <p:nvSpPr>
              <p:cNvPr id="1037" name="Google Shape;1037;p23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38" name="Google Shape;1038;p23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039" name="Google Shape;1039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0" name="Google Shape;1040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41" name="Google Shape;1041;p23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042" name="Google Shape;1042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3" name="Google Shape;1043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044" name="Google Shape;1044;p23"/>
            <p:cNvSpPr/>
            <p:nvPr/>
          </p:nvSpPr>
          <p:spPr>
            <a:xfrm rot="-5400000">
              <a:off x="362395" y="3696219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45" name="Google Shape;1045;p23"/>
            <p:cNvGrpSpPr/>
            <p:nvPr/>
          </p:nvGrpSpPr>
          <p:grpSpPr>
            <a:xfrm>
              <a:off x="-1143750" y="4741576"/>
              <a:ext cx="4558967" cy="134100"/>
              <a:chOff x="796100" y="3019701"/>
              <a:chExt cx="4558967" cy="134100"/>
            </a:xfrm>
          </p:grpSpPr>
          <p:sp>
            <p:nvSpPr>
              <p:cNvPr id="1046" name="Google Shape;1046;p23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47" name="Google Shape;1047;p23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48" name="Google Shape;1048;p23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58" name="Google Shape;1058;p24"/>
          <p:cNvSpPr txBox="1"/>
          <p:nvPr>
            <p:ph idx="1" type="subTitle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9" name="Google Shape;1059;p24"/>
          <p:cNvSpPr txBox="1"/>
          <p:nvPr>
            <p:ph idx="2" type="subTitle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0" name="Google Shape;1060;p24"/>
          <p:cNvSpPr txBox="1"/>
          <p:nvPr>
            <p:ph idx="3" type="subTitle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1" name="Google Shape;1061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62" name="Google Shape;1062;p24"/>
          <p:cNvSpPr txBox="1"/>
          <p:nvPr>
            <p:ph idx="4" type="subTitle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063" name="Google Shape;1063;p24"/>
          <p:cNvSpPr txBox="1"/>
          <p:nvPr>
            <p:ph idx="5" type="subTitle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064" name="Google Shape;1064;p24"/>
          <p:cNvSpPr txBox="1"/>
          <p:nvPr>
            <p:ph idx="6" type="subTitle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flipH="1" rot="-2700000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25"/>
          <p:cNvSpPr txBox="1"/>
          <p:nvPr>
            <p:ph idx="1" type="subTitle"/>
          </p:nvPr>
        </p:nvSpPr>
        <p:spPr>
          <a:xfrm>
            <a:off x="720000" y="35204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3" name="Google Shape;1113;p25"/>
          <p:cNvSpPr txBox="1"/>
          <p:nvPr>
            <p:ph idx="2" type="subTitle"/>
          </p:nvPr>
        </p:nvSpPr>
        <p:spPr>
          <a:xfrm>
            <a:off x="3584484" y="35204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4" name="Google Shape;1114;p25"/>
          <p:cNvSpPr txBox="1"/>
          <p:nvPr>
            <p:ph idx="3" type="subTitle"/>
          </p:nvPr>
        </p:nvSpPr>
        <p:spPr>
          <a:xfrm>
            <a:off x="6448975" y="35204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5" name="Google Shape;1115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16" name="Google Shape;1116;p25"/>
          <p:cNvSpPr txBox="1"/>
          <p:nvPr>
            <p:ph idx="4" type="subTitle"/>
          </p:nvPr>
        </p:nvSpPr>
        <p:spPr>
          <a:xfrm>
            <a:off x="720000" y="31943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17" name="Google Shape;1117;p25"/>
          <p:cNvSpPr txBox="1"/>
          <p:nvPr>
            <p:ph idx="5" type="subTitle"/>
          </p:nvPr>
        </p:nvSpPr>
        <p:spPr>
          <a:xfrm>
            <a:off x="3584483" y="31943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18" name="Google Shape;1118;p25"/>
          <p:cNvSpPr txBox="1"/>
          <p:nvPr>
            <p:ph idx="6" type="subTitle"/>
          </p:nvPr>
        </p:nvSpPr>
        <p:spPr>
          <a:xfrm>
            <a:off x="6448972" y="31943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19" name="Google Shape;1119;p25"/>
          <p:cNvSpPr/>
          <p:nvPr>
            <p:ph idx="7" type="pic"/>
          </p:nvPr>
        </p:nvSpPr>
        <p:spPr>
          <a:xfrm>
            <a:off x="720000" y="1236800"/>
            <a:ext cx="1981800" cy="16623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120" name="Google Shape;1120;p25"/>
          <p:cNvSpPr/>
          <p:nvPr>
            <p:ph idx="8" type="pic"/>
          </p:nvPr>
        </p:nvSpPr>
        <p:spPr>
          <a:xfrm>
            <a:off x="3584475" y="1236800"/>
            <a:ext cx="1981800" cy="16623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121" name="Google Shape;1121;p25"/>
          <p:cNvSpPr/>
          <p:nvPr>
            <p:ph idx="9" type="pic"/>
          </p:nvPr>
        </p:nvSpPr>
        <p:spPr>
          <a:xfrm>
            <a:off x="6448950" y="1236800"/>
            <a:ext cx="1981800" cy="16623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1122" name="Google Shape;1122;p25"/>
          <p:cNvGrpSpPr/>
          <p:nvPr/>
        </p:nvGrpSpPr>
        <p:grpSpPr>
          <a:xfrm>
            <a:off x="-928041" y="3925887"/>
            <a:ext cx="2833357" cy="1517787"/>
            <a:chOff x="-623241" y="3849687"/>
            <a:chExt cx="2833357" cy="1517787"/>
          </a:xfrm>
        </p:grpSpPr>
        <p:grpSp>
          <p:nvGrpSpPr>
            <p:cNvPr id="1123" name="Google Shape;1123;p25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124" name="Google Shape;1124;p25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25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25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25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8" name="Google Shape;1128;p25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129" name="Google Shape;1129;p25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30" name="Google Shape;1130;p25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1" name="Google Shape;1131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2" name="Google Shape;1132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33" name="Google Shape;1133;p25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4" name="Google Shape;1134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5" name="Google Shape;1135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136" name="Google Shape;1136;p25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7" name="Google Shape;1137;p25"/>
          <p:cNvGrpSpPr/>
          <p:nvPr/>
        </p:nvGrpSpPr>
        <p:grpSpPr>
          <a:xfrm>
            <a:off x="6400125" y="-1754449"/>
            <a:ext cx="4189199" cy="3065874"/>
            <a:chOff x="6171525" y="-1678249"/>
            <a:chExt cx="4189199" cy="3065874"/>
          </a:xfrm>
        </p:grpSpPr>
        <p:sp>
          <p:nvSpPr>
            <p:cNvPr id="1138" name="Google Shape;1138;p25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39" name="Google Shape;1139;p25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0" name="Google Shape;1140;p25"/>
            <p:cNvSpPr/>
            <p:nvPr/>
          </p:nvSpPr>
          <p:spPr>
            <a:xfrm>
              <a:off x="8292929" y="-80469"/>
              <a:ext cx="904284" cy="86593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41" name="Google Shape;1141;p25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142" name="Google Shape;1142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49" name="Google Shape;1149;p25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150" name="Google Shape;1150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57" name="Google Shape;1157;p25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158" name="Google Shape;1158;p25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5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0" name="Google Shape;1160;p25"/>
          <p:cNvGrpSpPr/>
          <p:nvPr/>
        </p:nvGrpSpPr>
        <p:grpSpPr>
          <a:xfrm rot="10800000">
            <a:off x="4995775" y="180626"/>
            <a:ext cx="4558967" cy="134100"/>
            <a:chOff x="796100" y="3019701"/>
            <a:chExt cx="4558967" cy="134100"/>
          </a:xfrm>
        </p:grpSpPr>
        <p:sp>
          <p:nvSpPr>
            <p:cNvPr id="1161" name="Google Shape;1161;p25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62" name="Google Shape;1162;p25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63" name="Google Shape;1163;p25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66" name="Google Shape;1166;p26"/>
          <p:cNvSpPr txBox="1"/>
          <p:nvPr>
            <p:ph idx="1" type="subTitle"/>
          </p:nvPr>
        </p:nvSpPr>
        <p:spPr>
          <a:xfrm>
            <a:off x="1804750" y="1935218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7" name="Google Shape;1167;p26"/>
          <p:cNvSpPr txBox="1"/>
          <p:nvPr>
            <p:ph idx="2" type="subTitle"/>
          </p:nvPr>
        </p:nvSpPr>
        <p:spPr>
          <a:xfrm>
            <a:off x="5237152" y="1935218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8" name="Google Shape;1168;p26"/>
          <p:cNvSpPr txBox="1"/>
          <p:nvPr>
            <p:ph idx="3" type="subTitle"/>
          </p:nvPr>
        </p:nvSpPr>
        <p:spPr>
          <a:xfrm>
            <a:off x="1804750" y="3561374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9" name="Google Shape;1169;p26"/>
          <p:cNvSpPr txBox="1"/>
          <p:nvPr>
            <p:ph idx="4" type="subTitle"/>
          </p:nvPr>
        </p:nvSpPr>
        <p:spPr>
          <a:xfrm>
            <a:off x="5237152" y="3561374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0" name="Google Shape;1170;p26"/>
          <p:cNvSpPr txBox="1"/>
          <p:nvPr>
            <p:ph idx="5" type="subTitle"/>
          </p:nvPr>
        </p:nvSpPr>
        <p:spPr>
          <a:xfrm>
            <a:off x="1804750" y="1605775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71" name="Google Shape;1171;p26"/>
          <p:cNvSpPr txBox="1"/>
          <p:nvPr>
            <p:ph idx="6" type="subTitle"/>
          </p:nvPr>
        </p:nvSpPr>
        <p:spPr>
          <a:xfrm>
            <a:off x="5237150" y="1605775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72" name="Google Shape;1172;p26"/>
          <p:cNvSpPr txBox="1"/>
          <p:nvPr>
            <p:ph idx="7" type="subTitle"/>
          </p:nvPr>
        </p:nvSpPr>
        <p:spPr>
          <a:xfrm>
            <a:off x="1804750" y="3231981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73" name="Google Shape;1173;p26"/>
          <p:cNvSpPr txBox="1"/>
          <p:nvPr>
            <p:ph idx="8" type="subTitle"/>
          </p:nvPr>
        </p:nvSpPr>
        <p:spPr>
          <a:xfrm>
            <a:off x="5237150" y="3231981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174" name="Google Shape;1174;p26"/>
          <p:cNvGrpSpPr/>
          <p:nvPr/>
        </p:nvGrpSpPr>
        <p:grpSpPr>
          <a:xfrm>
            <a:off x="-2902027" y="1271890"/>
            <a:ext cx="6191222" cy="6191222"/>
            <a:chOff x="-2825827" y="1271890"/>
            <a:chExt cx="6191222" cy="6191222"/>
          </a:xfrm>
        </p:grpSpPr>
        <p:pic>
          <p:nvPicPr>
            <p:cNvPr id="1175" name="Google Shape;1175;p2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76" name="Google Shape;1176;p26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1177" name="Google Shape;1177;p26"/>
              <p:cNvSpPr/>
              <p:nvPr/>
            </p:nvSpPr>
            <p:spPr>
              <a:xfrm flipH="1" rot="2700000">
                <a:off x="-1733384" y="1992813"/>
                <a:ext cx="4006334" cy="4749375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26"/>
              <p:cNvSpPr/>
              <p:nvPr/>
            </p:nvSpPr>
            <p:spPr>
              <a:xfrm flipH="1" rot="2700000">
                <a:off x="-1192832" y="2500186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79" name="Google Shape;1179;p26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0" name="Google Shape;1180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1" name="Google Shape;1181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82" name="Google Shape;1182;p26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3" name="Google Shape;1183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4" name="Google Shape;1184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85" name="Google Shape;1185;p26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1186" name="Google Shape;1186;p26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rect b="b" l="l" r="r" t="t"/>
                  <a:pathLst>
                    <a:path extrusionOk="0" h="48146" w="14079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7" name="Google Shape;1187;p26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rect b="b" l="l" r="r" t="t"/>
                  <a:pathLst>
                    <a:path extrusionOk="0" h="43180" w="1676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188" name="Google Shape;1188;p26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1189" name="Google Shape;1189;p26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0" name="Google Shape;1190;p26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1191" name="Google Shape;1191;p26"/>
          <p:cNvGrpSpPr/>
          <p:nvPr/>
        </p:nvGrpSpPr>
        <p:grpSpPr>
          <a:xfrm>
            <a:off x="5650173" y="-1036475"/>
            <a:ext cx="6191222" cy="6865137"/>
            <a:chOff x="5497773" y="-1036475"/>
            <a:chExt cx="6191222" cy="6865137"/>
          </a:xfrm>
        </p:grpSpPr>
        <p:grpSp>
          <p:nvGrpSpPr>
            <p:cNvPr id="1192" name="Google Shape;1192;p26"/>
            <p:cNvGrpSpPr/>
            <p:nvPr/>
          </p:nvGrpSpPr>
          <p:grpSpPr>
            <a:xfrm>
              <a:off x="5497773" y="-362560"/>
              <a:ext cx="6191222" cy="6191222"/>
              <a:chOff x="5584373" y="-362560"/>
              <a:chExt cx="6191222" cy="6191222"/>
            </a:xfrm>
          </p:grpSpPr>
          <p:grpSp>
            <p:nvGrpSpPr>
              <p:cNvPr id="1193" name="Google Shape;1193;p26"/>
              <p:cNvGrpSpPr/>
              <p:nvPr/>
            </p:nvGrpSpPr>
            <p:grpSpPr>
              <a:xfrm>
                <a:off x="5584373" y="-362560"/>
                <a:ext cx="6191222" cy="6191222"/>
                <a:chOff x="5443673" y="-405860"/>
                <a:chExt cx="6191222" cy="6191222"/>
              </a:xfrm>
            </p:grpSpPr>
            <p:sp>
              <p:nvSpPr>
                <p:cNvPr id="1194" name="Google Shape;1194;p26"/>
                <p:cNvSpPr/>
                <p:nvPr/>
              </p:nvSpPr>
              <p:spPr>
                <a:xfrm flipH="1" rot="-8100000">
                  <a:off x="6536116" y="315063"/>
                  <a:ext cx="4006334" cy="4749375"/>
                </a:xfrm>
                <a:custGeom>
                  <a:rect b="b" l="l" r="r" t="t"/>
                  <a:pathLst>
                    <a:path extrusionOk="0" h="115794" w="97678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5" name="Google Shape;1195;p26"/>
                <p:cNvSpPr/>
                <p:nvPr/>
              </p:nvSpPr>
              <p:spPr>
                <a:xfrm flipH="1" rot="-8100000">
                  <a:off x="7076657" y="1499343"/>
                  <a:ext cx="2925242" cy="3057723"/>
                </a:xfrm>
                <a:custGeom>
                  <a:rect b="b" l="l" r="r" t="t"/>
                  <a:pathLst>
                    <a:path extrusionOk="0" h="74550" w="7132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6" name="Google Shape;1196;p26"/>
                <p:cNvSpPr/>
                <p:nvPr/>
              </p:nvSpPr>
              <p:spPr>
                <a:xfrm>
                  <a:off x="8301511" y="-335348"/>
                  <a:ext cx="577450" cy="1974708"/>
                </a:xfrm>
                <a:custGeom>
                  <a:rect b="b" l="l" r="r" t="t"/>
                  <a:pathLst>
                    <a:path extrusionOk="0" h="48146" w="14079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7" name="Google Shape;1197;p26"/>
                <p:cNvSpPr/>
                <p:nvPr/>
              </p:nvSpPr>
              <p:spPr>
                <a:xfrm>
                  <a:off x="8554000" y="27076"/>
                  <a:ext cx="687411" cy="2086997"/>
                </a:xfrm>
                <a:custGeom>
                  <a:rect b="b" l="l" r="r" t="t"/>
                  <a:pathLst>
                    <a:path extrusionOk="0" h="43180" w="1676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98" name="Google Shape;1198;p26"/>
              <p:cNvGrpSpPr/>
              <p:nvPr/>
            </p:nvGrpSpPr>
            <p:grpSpPr>
              <a:xfrm>
                <a:off x="8430786" y="3923547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99" name="Google Shape;1199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0" name="Google Shape;1200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01" name="Google Shape;1201;p26"/>
              <p:cNvGrpSpPr/>
              <p:nvPr/>
            </p:nvGrpSpPr>
            <p:grpSpPr>
              <a:xfrm>
                <a:off x="8669561" y="3255472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02" name="Google Shape;1202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3" name="Google Shape;1203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04" name="Google Shape;1204;p26"/>
              <p:cNvGrpSpPr/>
              <p:nvPr/>
            </p:nvGrpSpPr>
            <p:grpSpPr>
              <a:xfrm>
                <a:off x="8612986" y="3110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205" name="Google Shape;1205;p26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6" name="Google Shape;1206;p26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pic>
          <p:nvPicPr>
            <p:cNvPr id="1207" name="Google Shape;1207;p2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8" name="Google Shape;1208;p26"/>
          <p:cNvGrpSpPr/>
          <p:nvPr/>
        </p:nvGrpSpPr>
        <p:grpSpPr>
          <a:xfrm>
            <a:off x="3983988" y="4933175"/>
            <a:ext cx="667916" cy="439200"/>
            <a:chOff x="3983988" y="4933175"/>
            <a:chExt cx="667916" cy="439200"/>
          </a:xfrm>
        </p:grpSpPr>
        <p:grpSp>
          <p:nvGrpSpPr>
            <p:cNvPr id="1209" name="Google Shape;1209;p26"/>
            <p:cNvGrpSpPr/>
            <p:nvPr/>
          </p:nvGrpSpPr>
          <p:grpSpPr>
            <a:xfrm rot="5400000">
              <a:off x="3983938" y="4933225"/>
              <a:ext cx="439200" cy="439100"/>
              <a:chOff x="1101075" y="2142375"/>
              <a:chExt cx="439200" cy="439100"/>
            </a:xfrm>
          </p:grpSpPr>
          <p:sp>
            <p:nvSpPr>
              <p:cNvPr id="1210" name="Google Shape;1210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2" name="Google Shape;1212;p26"/>
            <p:cNvGrpSpPr/>
            <p:nvPr/>
          </p:nvGrpSpPr>
          <p:grpSpPr>
            <a:xfrm rot="5400000">
              <a:off x="4423062" y="5038369"/>
              <a:ext cx="228867" cy="228815"/>
              <a:chOff x="1101075" y="2142375"/>
              <a:chExt cx="439200" cy="439100"/>
            </a:xfrm>
          </p:grpSpPr>
          <p:sp>
            <p:nvSpPr>
              <p:cNvPr id="1213" name="Google Shape;1213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7" name="Google Shape;1217;p27"/>
          <p:cNvSpPr txBox="1"/>
          <p:nvPr>
            <p:ph idx="1" type="subTitle"/>
          </p:nvPr>
        </p:nvSpPr>
        <p:spPr>
          <a:xfrm>
            <a:off x="720000" y="2113784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8" name="Google Shape;1218;p27"/>
          <p:cNvSpPr txBox="1"/>
          <p:nvPr>
            <p:ph idx="2" type="subTitle"/>
          </p:nvPr>
        </p:nvSpPr>
        <p:spPr>
          <a:xfrm>
            <a:off x="3469872" y="2113784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9" name="Google Shape;1219;p27"/>
          <p:cNvSpPr txBox="1"/>
          <p:nvPr>
            <p:ph idx="3" type="subTitle"/>
          </p:nvPr>
        </p:nvSpPr>
        <p:spPr>
          <a:xfrm>
            <a:off x="720000" y="3859222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0" name="Google Shape;1220;p27"/>
          <p:cNvSpPr txBox="1"/>
          <p:nvPr>
            <p:ph idx="4" type="subTitle"/>
          </p:nvPr>
        </p:nvSpPr>
        <p:spPr>
          <a:xfrm>
            <a:off x="3469872" y="3859222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1" name="Google Shape;1221;p27"/>
          <p:cNvSpPr txBox="1"/>
          <p:nvPr>
            <p:ph idx="5" type="subTitle"/>
          </p:nvPr>
        </p:nvSpPr>
        <p:spPr>
          <a:xfrm>
            <a:off x="6219751" y="2113784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2" name="Google Shape;1222;p27"/>
          <p:cNvSpPr txBox="1"/>
          <p:nvPr>
            <p:ph idx="6" type="subTitle"/>
          </p:nvPr>
        </p:nvSpPr>
        <p:spPr>
          <a:xfrm>
            <a:off x="6219751" y="3859222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3" name="Google Shape;1223;p27"/>
          <p:cNvSpPr txBox="1"/>
          <p:nvPr>
            <p:ph idx="7" type="subTitle"/>
          </p:nvPr>
        </p:nvSpPr>
        <p:spPr>
          <a:xfrm>
            <a:off x="720000" y="1787675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4" name="Google Shape;1224;p27"/>
          <p:cNvSpPr txBox="1"/>
          <p:nvPr>
            <p:ph idx="8" type="subTitle"/>
          </p:nvPr>
        </p:nvSpPr>
        <p:spPr>
          <a:xfrm>
            <a:off x="3469873" y="1787675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5" name="Google Shape;1225;p27"/>
          <p:cNvSpPr txBox="1"/>
          <p:nvPr>
            <p:ph idx="9" type="subTitle"/>
          </p:nvPr>
        </p:nvSpPr>
        <p:spPr>
          <a:xfrm>
            <a:off x="720000" y="3533123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6" name="Google Shape;1226;p27"/>
          <p:cNvSpPr txBox="1"/>
          <p:nvPr>
            <p:ph idx="13" type="subTitle"/>
          </p:nvPr>
        </p:nvSpPr>
        <p:spPr>
          <a:xfrm>
            <a:off x="3469873" y="3533123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7" name="Google Shape;1227;p27"/>
          <p:cNvSpPr txBox="1"/>
          <p:nvPr>
            <p:ph idx="14" type="subTitle"/>
          </p:nvPr>
        </p:nvSpPr>
        <p:spPr>
          <a:xfrm>
            <a:off x="6219752" y="1787675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8" name="Google Shape;1228;p27"/>
          <p:cNvSpPr txBox="1"/>
          <p:nvPr>
            <p:ph idx="15" type="subTitle"/>
          </p:nvPr>
        </p:nvSpPr>
        <p:spPr>
          <a:xfrm>
            <a:off x="6219752" y="3533123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229" name="Google Shape;1229;p27"/>
          <p:cNvGrpSpPr/>
          <p:nvPr/>
        </p:nvGrpSpPr>
        <p:grpSpPr>
          <a:xfrm>
            <a:off x="6102850" y="-1735180"/>
            <a:ext cx="4625025" cy="4171657"/>
            <a:chOff x="6026650" y="-1658980"/>
            <a:chExt cx="4625025" cy="4171657"/>
          </a:xfrm>
        </p:grpSpPr>
        <p:pic>
          <p:nvPicPr>
            <p:cNvPr id="1230" name="Google Shape;1230;p2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7361325" y="-5966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31" name="Google Shape;1231;p27"/>
            <p:cNvGrpSpPr/>
            <p:nvPr/>
          </p:nvGrpSpPr>
          <p:grpSpPr>
            <a:xfrm flipH="1" rot="-2700000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1232" name="Google Shape;1232;p27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27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27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35" name="Google Shape;1235;p27"/>
            <p:cNvGrpSpPr/>
            <p:nvPr/>
          </p:nvGrpSpPr>
          <p:grpSpPr>
            <a:xfrm>
              <a:off x="6026650" y="-49075"/>
              <a:ext cx="803471" cy="494095"/>
              <a:chOff x="6394675" y="-49075"/>
              <a:chExt cx="803471" cy="494095"/>
            </a:xfrm>
          </p:grpSpPr>
          <p:sp>
            <p:nvSpPr>
              <p:cNvPr id="1236" name="Google Shape;1236;p27"/>
              <p:cNvSpPr/>
              <p:nvPr/>
            </p:nvSpPr>
            <p:spPr>
              <a:xfrm>
                <a:off x="6394675" y="0"/>
                <a:ext cx="284119" cy="246048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27"/>
              <p:cNvSpPr/>
              <p:nvPr/>
            </p:nvSpPr>
            <p:spPr>
              <a:xfrm>
                <a:off x="6627600" y="-49075"/>
                <a:ext cx="570546" cy="494095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38" name="Google Shape;1238;p27"/>
          <p:cNvGrpSpPr/>
          <p:nvPr/>
        </p:nvGrpSpPr>
        <p:grpSpPr>
          <a:xfrm>
            <a:off x="-1089100" y="4200325"/>
            <a:ext cx="5368850" cy="1863749"/>
            <a:chOff x="-1089100" y="4200325"/>
            <a:chExt cx="5368850" cy="1863749"/>
          </a:xfrm>
        </p:grpSpPr>
        <p:grpSp>
          <p:nvGrpSpPr>
            <p:cNvPr id="1239" name="Google Shape;1239;p27"/>
            <p:cNvGrpSpPr/>
            <p:nvPr/>
          </p:nvGrpSpPr>
          <p:grpSpPr>
            <a:xfrm>
              <a:off x="-185037" y="4598363"/>
              <a:ext cx="904666" cy="726121"/>
              <a:chOff x="7945225" y="4302000"/>
              <a:chExt cx="904666" cy="726121"/>
            </a:xfrm>
          </p:grpSpPr>
          <p:sp>
            <p:nvSpPr>
              <p:cNvPr id="1240" name="Google Shape;1240;p27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27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27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1243" name="Google Shape;1243;p2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1837800" y="42003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44" name="Google Shape;1244;p27"/>
            <p:cNvGrpSpPr/>
            <p:nvPr/>
          </p:nvGrpSpPr>
          <p:grpSpPr>
            <a:xfrm rot="-2700000">
              <a:off x="390377" y="4688868"/>
              <a:ext cx="299453" cy="545119"/>
              <a:chOff x="-66426" y="1151064"/>
              <a:chExt cx="299455" cy="545125"/>
            </a:xfrm>
          </p:grpSpPr>
          <p:grpSp>
            <p:nvGrpSpPr>
              <p:cNvPr id="1245" name="Google Shape;1245;p27"/>
              <p:cNvGrpSpPr/>
              <p:nvPr/>
            </p:nvGrpSpPr>
            <p:grpSpPr>
              <a:xfrm>
                <a:off x="-66426" y="13965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46" name="Google Shape;1246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7" name="Google Shape;1247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8" name="Google Shape;1248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9" name="Google Shape;1249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0" name="Google Shape;1250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1" name="Google Shape;1251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2" name="Google Shape;1252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53" name="Google Shape;1253;p27"/>
              <p:cNvGrpSpPr/>
              <p:nvPr/>
            </p:nvGrpSpPr>
            <p:grpSpPr>
              <a:xfrm>
                <a:off x="-66426" y="11510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54" name="Google Shape;1254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5" name="Google Shape;1255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6" name="Google Shape;1256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7" name="Google Shape;1257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8" name="Google Shape;1258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9" name="Google Shape;1259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0" name="Google Shape;1260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61" name="Google Shape;1261;p27"/>
            <p:cNvGrpSpPr/>
            <p:nvPr/>
          </p:nvGrpSpPr>
          <p:grpSpPr>
            <a:xfrm>
              <a:off x="-1089100" y="4894376"/>
              <a:ext cx="4558967" cy="134100"/>
              <a:chOff x="796100" y="3019701"/>
              <a:chExt cx="4558967" cy="134100"/>
            </a:xfrm>
          </p:grpSpPr>
          <p:sp>
            <p:nvSpPr>
              <p:cNvPr id="1262" name="Google Shape;1262;p2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63" name="Google Shape;1263;p2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64" name="Google Shape;1264;p2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28"/>
          <p:cNvSpPr txBox="1"/>
          <p:nvPr>
            <p:ph hasCustomPrompt="1" type="title"/>
          </p:nvPr>
        </p:nvSpPr>
        <p:spPr>
          <a:xfrm>
            <a:off x="2358450" y="664988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7" name="Google Shape;1267;p28"/>
          <p:cNvSpPr txBox="1"/>
          <p:nvPr>
            <p:ph idx="1" type="subTitle"/>
          </p:nvPr>
        </p:nvSpPr>
        <p:spPr>
          <a:xfrm>
            <a:off x="2358450" y="1282313"/>
            <a:ext cx="4696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68" name="Google Shape;1268;p28"/>
          <p:cNvSpPr txBox="1"/>
          <p:nvPr>
            <p:ph hasCustomPrompt="1" idx="2" type="title"/>
          </p:nvPr>
        </p:nvSpPr>
        <p:spPr>
          <a:xfrm>
            <a:off x="2358450" y="2027244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9" name="Google Shape;1269;p28"/>
          <p:cNvSpPr txBox="1"/>
          <p:nvPr>
            <p:ph idx="3" type="subTitle"/>
          </p:nvPr>
        </p:nvSpPr>
        <p:spPr>
          <a:xfrm>
            <a:off x="2358450" y="2645558"/>
            <a:ext cx="4696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70" name="Google Shape;1270;p28"/>
          <p:cNvSpPr txBox="1"/>
          <p:nvPr>
            <p:ph hasCustomPrompt="1" idx="4" type="title"/>
          </p:nvPr>
        </p:nvSpPr>
        <p:spPr>
          <a:xfrm>
            <a:off x="2358450" y="3390475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1" name="Google Shape;1271;p28"/>
          <p:cNvSpPr txBox="1"/>
          <p:nvPr>
            <p:ph idx="5" type="subTitle"/>
          </p:nvPr>
        </p:nvSpPr>
        <p:spPr>
          <a:xfrm>
            <a:off x="2358450" y="4009779"/>
            <a:ext cx="4696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72" name="Google Shape;1272;p28"/>
          <p:cNvSpPr/>
          <p:nvPr/>
        </p:nvSpPr>
        <p:spPr>
          <a:xfrm>
            <a:off x="6751200" y="2645550"/>
            <a:ext cx="2925000" cy="2945400"/>
          </a:xfrm>
          <a:prstGeom prst="ellipse">
            <a:avLst/>
          </a:prstGeom>
          <a:gradFill>
            <a:gsLst>
              <a:gs pos="0">
                <a:schemeClr val="lt1"/>
              </a:gs>
              <a:gs pos="18000">
                <a:schemeClr val="lt1"/>
              </a:gs>
              <a:gs pos="56000">
                <a:srgbClr val="FFFFFF">
                  <a:alpha val="0"/>
                </a:srgbClr>
              </a:gs>
              <a:gs pos="74000">
                <a:schemeClr val="lt1"/>
              </a:gs>
              <a:gs pos="100000">
                <a:srgbClr val="9900FF">
                  <a:alpha val="28627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73" name="Google Shape;1273;p28"/>
          <p:cNvGrpSpPr/>
          <p:nvPr/>
        </p:nvGrpSpPr>
        <p:grpSpPr>
          <a:xfrm rot="5400000">
            <a:off x="8359950" y="-226050"/>
            <a:ext cx="439200" cy="439100"/>
            <a:chOff x="1101075" y="2142375"/>
            <a:chExt cx="439200" cy="439100"/>
          </a:xfrm>
        </p:grpSpPr>
        <p:sp>
          <p:nvSpPr>
            <p:cNvPr id="1274" name="Google Shape;1274;p28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8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6" name="Google Shape;1276;p28"/>
          <p:cNvGrpSpPr/>
          <p:nvPr/>
        </p:nvGrpSpPr>
        <p:grpSpPr>
          <a:xfrm>
            <a:off x="-903250" y="4838101"/>
            <a:ext cx="4558967" cy="134100"/>
            <a:chOff x="796100" y="3019701"/>
            <a:chExt cx="4558967" cy="134100"/>
          </a:xfrm>
        </p:grpSpPr>
        <p:sp>
          <p:nvSpPr>
            <p:cNvPr id="1277" name="Google Shape;1277;p2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78" name="Google Shape;1278;p2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79" name="Google Shape;1279;p2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29"/>
          <p:cNvSpPr txBox="1"/>
          <p:nvPr>
            <p:ph idx="1" type="subTitle"/>
          </p:nvPr>
        </p:nvSpPr>
        <p:spPr>
          <a:xfrm>
            <a:off x="1157250" y="1609575"/>
            <a:ext cx="4448100" cy="1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2" name="Google Shape;1282;p29"/>
          <p:cNvSpPr txBox="1"/>
          <p:nvPr>
            <p:ph type="title"/>
          </p:nvPr>
        </p:nvSpPr>
        <p:spPr>
          <a:xfrm>
            <a:off x="1157302" y="494775"/>
            <a:ext cx="51267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283" name="Google Shape;1283;p29"/>
          <p:cNvGrpSpPr/>
          <p:nvPr/>
        </p:nvGrpSpPr>
        <p:grpSpPr>
          <a:xfrm>
            <a:off x="-291585" y="-494819"/>
            <a:ext cx="1448824" cy="2238804"/>
            <a:chOff x="-308635" y="-494819"/>
            <a:chExt cx="1448824" cy="2238804"/>
          </a:xfrm>
        </p:grpSpPr>
        <p:grpSp>
          <p:nvGrpSpPr>
            <p:cNvPr id="1284" name="Google Shape;1284;p29"/>
            <p:cNvGrpSpPr/>
            <p:nvPr/>
          </p:nvGrpSpPr>
          <p:grpSpPr>
            <a:xfrm>
              <a:off x="-275757" y="-242066"/>
              <a:ext cx="981772" cy="1986051"/>
              <a:chOff x="-293545" y="3454371"/>
              <a:chExt cx="981772" cy="1986051"/>
            </a:xfrm>
          </p:grpSpPr>
          <p:sp>
            <p:nvSpPr>
              <p:cNvPr id="1285" name="Google Shape;1285;p29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29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87" name="Google Shape;1287;p29"/>
            <p:cNvGrpSpPr/>
            <p:nvPr/>
          </p:nvGrpSpPr>
          <p:grpSpPr>
            <a:xfrm>
              <a:off x="364499" y="794648"/>
              <a:ext cx="699940" cy="478601"/>
              <a:chOff x="39722" y="4349021"/>
              <a:chExt cx="1061964" cy="726143"/>
            </a:xfrm>
          </p:grpSpPr>
          <p:grpSp>
            <p:nvGrpSpPr>
              <p:cNvPr id="1288" name="Google Shape;1288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9" name="Google Shape;1289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290" name="Google Shape;1290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91" name="Google Shape;1291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2" name="Google Shape;1292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3" name="Google Shape;1293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4" name="Google Shape;1294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5" name="Google Shape;1295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296" name="Google Shape;1296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97" name="Google Shape;1297;p29"/>
            <p:cNvGrpSpPr/>
            <p:nvPr/>
          </p:nvGrpSpPr>
          <p:grpSpPr>
            <a:xfrm rot="-5400000">
              <a:off x="-460623" y="-342832"/>
              <a:ext cx="1351491" cy="1047516"/>
              <a:chOff x="-2460210" y="2758493"/>
              <a:chExt cx="1351491" cy="1047516"/>
            </a:xfrm>
          </p:grpSpPr>
          <p:sp>
            <p:nvSpPr>
              <p:cNvPr id="1298" name="Google Shape;1298;p29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29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29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29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2" name="Google Shape;1302;p29"/>
            <p:cNvGrpSpPr/>
            <p:nvPr/>
          </p:nvGrpSpPr>
          <p:grpSpPr>
            <a:xfrm>
              <a:off x="440249" y="455173"/>
              <a:ext cx="699940" cy="478601"/>
              <a:chOff x="39722" y="4349021"/>
              <a:chExt cx="1061964" cy="726143"/>
            </a:xfrm>
          </p:grpSpPr>
          <p:grpSp>
            <p:nvGrpSpPr>
              <p:cNvPr id="1303" name="Google Shape;1303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04" name="Google Shape;1304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305" name="Google Shape;1305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6" name="Google Shape;1306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7" name="Google Shape;1307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8" name="Google Shape;1308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9" name="Google Shape;1309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0" name="Google Shape;1310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311" name="Google Shape;1311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2" name="Google Shape;1312;p29"/>
            <p:cNvGrpSpPr/>
            <p:nvPr/>
          </p:nvGrpSpPr>
          <p:grpSpPr>
            <a:xfrm>
              <a:off x="-63826" y="511661"/>
              <a:ext cx="699940" cy="478601"/>
              <a:chOff x="39722" y="4349021"/>
              <a:chExt cx="1061964" cy="726143"/>
            </a:xfrm>
          </p:grpSpPr>
          <p:grpSp>
            <p:nvGrpSpPr>
              <p:cNvPr id="1313" name="Google Shape;1313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14" name="Google Shape;1314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315" name="Google Shape;1315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16" name="Google Shape;1316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7" name="Google Shape;1317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8" name="Google Shape;1318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9" name="Google Shape;1319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0" name="Google Shape;1320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321" name="Google Shape;1321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22" name="Google Shape;1322;p29"/>
          <p:cNvGrpSpPr/>
          <p:nvPr/>
        </p:nvGrpSpPr>
        <p:grpSpPr>
          <a:xfrm>
            <a:off x="2659712" y="4275400"/>
            <a:ext cx="4952059" cy="2992224"/>
            <a:chOff x="2659712" y="4275400"/>
            <a:chExt cx="4952059" cy="2992224"/>
          </a:xfrm>
        </p:grpSpPr>
        <p:pic>
          <p:nvPicPr>
            <p:cNvPr id="1323" name="Google Shape;1323;p29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10800000">
              <a:off x="2659712" y="4275400"/>
              <a:ext cx="354905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24" name="Google Shape;1324;p29"/>
            <p:cNvGrpSpPr/>
            <p:nvPr/>
          </p:nvGrpSpPr>
          <p:grpSpPr>
            <a:xfrm rot="-5400000">
              <a:off x="3258038" y="4413859"/>
              <a:ext cx="906953" cy="1517787"/>
              <a:chOff x="79748" y="2808602"/>
              <a:chExt cx="906953" cy="1517787"/>
            </a:xfrm>
          </p:grpSpPr>
          <p:sp>
            <p:nvSpPr>
              <p:cNvPr id="1325" name="Google Shape;1325;p29"/>
              <p:cNvSpPr/>
              <p:nvPr/>
            </p:nvSpPr>
            <p:spPr>
              <a:xfrm rot="5400000">
                <a:off x="357831" y="282094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" name="Google Shape;1326;p29"/>
              <p:cNvSpPr/>
              <p:nvPr/>
            </p:nvSpPr>
            <p:spPr>
              <a:xfrm rot="5400000">
                <a:off x="537866" y="3393994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" name="Google Shape;1327;p29"/>
              <p:cNvSpPr/>
              <p:nvPr/>
            </p:nvSpPr>
            <p:spPr>
              <a:xfrm rot="5400000">
                <a:off x="67406" y="3278257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29"/>
              <p:cNvSpPr/>
              <p:nvPr/>
            </p:nvSpPr>
            <p:spPr>
              <a:xfrm rot="5400000">
                <a:off x="417006" y="375669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29" name="Google Shape;1329;p29"/>
            <p:cNvGrpSpPr/>
            <p:nvPr/>
          </p:nvGrpSpPr>
          <p:grpSpPr>
            <a:xfrm rot="5400000">
              <a:off x="5484569" y="3756062"/>
              <a:ext cx="1421047" cy="2833357"/>
              <a:chOff x="334358" y="2186737"/>
              <a:chExt cx="1421047" cy="2833357"/>
            </a:xfrm>
          </p:grpSpPr>
          <p:sp>
            <p:nvSpPr>
              <p:cNvPr id="1330" name="Google Shape;1330;p29"/>
              <p:cNvSpPr/>
              <p:nvPr/>
            </p:nvSpPr>
            <p:spPr>
              <a:xfrm rot="10800000">
                <a:off x="334358" y="2186737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31" name="Google Shape;1331;p29"/>
              <p:cNvGrpSpPr/>
              <p:nvPr/>
            </p:nvGrpSpPr>
            <p:grpSpPr>
              <a:xfrm rot="5400000">
                <a:off x="1046250" y="3181856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2" name="Google Shape;1332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3" name="Google Shape;1333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34" name="Google Shape;1334;p29"/>
              <p:cNvGrpSpPr/>
              <p:nvPr/>
            </p:nvGrpSpPr>
            <p:grpSpPr>
              <a:xfrm rot="-5400000">
                <a:off x="628029" y="45642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5" name="Google Shape;1335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6" name="Google Shape;1336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337" name="Google Shape;1337;p29"/>
          <p:cNvSpPr txBox="1"/>
          <p:nvPr/>
        </p:nvSpPr>
        <p:spPr>
          <a:xfrm>
            <a:off x="1157300" y="3476950"/>
            <a:ext cx="5320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icons, infographics &amp; images by</a:t>
            </a: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b="1" sz="1200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9" name="Google Shape;1339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0" name="Google Shape;1340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1" name="Google Shape;1341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" name="Google Shape;1342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45" name="Google Shape;1345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6" name="Google Shape;1346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47" name="Google Shape;1347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8" name="Google Shape;1348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9" name="Google Shape;1349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50" name="Google Shape;1350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1" name="Google Shape;1351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2" name="Google Shape;1352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353" name="Google Shape;1353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4" name="Google Shape;1354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5" name="Google Shape;1355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56" name="Google Shape;1356;p30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7" name="Google Shape;1357;p30"/>
            <p:cNvSpPr/>
            <p:nvPr/>
          </p:nvSpPr>
          <p:spPr>
            <a:xfrm>
              <a:off x="8292929" y="-80469"/>
              <a:ext cx="904284" cy="86593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8" name="Google Shape;1358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59" name="Google Shape;1359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66" name="Google Shape;1366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7" name="Google Shape;1367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" name="Google Shape;1368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74" name="Google Shape;1374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5" name="Google Shape;1375;p30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30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2" name="Google Shape;142;p4"/>
          <p:cNvSpPr txBox="1"/>
          <p:nvPr>
            <p:ph idx="1" type="body"/>
          </p:nvPr>
        </p:nvSpPr>
        <p:spPr>
          <a:xfrm>
            <a:off x="720000" y="1139551"/>
            <a:ext cx="7704000" cy="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191919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143" name="Google Shape;143;p4"/>
          <p:cNvGrpSpPr/>
          <p:nvPr/>
        </p:nvGrpSpPr>
        <p:grpSpPr>
          <a:xfrm>
            <a:off x="7365150" y="-1147799"/>
            <a:ext cx="3733124" cy="6537004"/>
            <a:chOff x="7212750" y="-1147799"/>
            <a:chExt cx="3733124" cy="6537004"/>
          </a:xfrm>
        </p:grpSpPr>
        <p:pic>
          <p:nvPicPr>
            <p:cNvPr id="144" name="Google Shape;144;p4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7212750" y="-1147799"/>
              <a:ext cx="3733124" cy="2849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5" name="Google Shape;145;p4"/>
            <p:cNvGrpSpPr/>
            <p:nvPr/>
          </p:nvGrpSpPr>
          <p:grpSpPr>
            <a:xfrm>
              <a:off x="7392021" y="539499"/>
              <a:ext cx="1518472" cy="3030657"/>
              <a:chOff x="7785196" y="342199"/>
              <a:chExt cx="1518472" cy="3030657"/>
            </a:xfrm>
          </p:grpSpPr>
          <p:sp>
            <p:nvSpPr>
              <p:cNvPr id="146" name="Google Shape;146;p4"/>
              <p:cNvSpPr/>
              <p:nvPr/>
            </p:nvSpPr>
            <p:spPr>
              <a:xfrm rot="10800000">
                <a:off x="7882621" y="539499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 rot="10800000">
                <a:off x="7785196" y="342199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8" name="Google Shape;148;p4"/>
            <p:cNvSpPr/>
            <p:nvPr/>
          </p:nvSpPr>
          <p:spPr>
            <a:xfrm rot="5400000">
              <a:off x="8098189" y="-877180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9" name="Google Shape;149;p4"/>
            <p:cNvGrpSpPr/>
            <p:nvPr/>
          </p:nvGrpSpPr>
          <p:grpSpPr>
            <a:xfrm>
              <a:off x="7740801" y="270000"/>
              <a:ext cx="3153315" cy="5119205"/>
              <a:chOff x="7740801" y="270000"/>
              <a:chExt cx="3153315" cy="5119205"/>
            </a:xfrm>
          </p:grpSpPr>
          <p:sp>
            <p:nvSpPr>
              <p:cNvPr id="150" name="Google Shape;150;p4"/>
              <p:cNvSpPr/>
              <p:nvPr/>
            </p:nvSpPr>
            <p:spPr>
              <a:xfrm>
                <a:off x="7740801" y="270000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1" name="Google Shape;151;p4"/>
              <p:cNvGrpSpPr/>
              <p:nvPr/>
            </p:nvGrpSpPr>
            <p:grpSpPr>
              <a:xfrm>
                <a:off x="8192886" y="4736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52" name="Google Shape;152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" name="Google Shape;153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4" name="Google Shape;154;p4"/>
              <p:cNvGrpSpPr/>
              <p:nvPr/>
            </p:nvGrpSpPr>
            <p:grpSpPr>
              <a:xfrm>
                <a:off x="8788211" y="37947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5" name="Google Shape;155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" name="Google Shape;156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7" name="Google Shape;157;p4"/>
              <p:cNvGrpSpPr/>
              <p:nvPr/>
            </p:nvGrpSpPr>
            <p:grpSpPr>
              <a:xfrm>
                <a:off x="8654186" y="242467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8" name="Google Shape;158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" name="Google Shape;159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60" name="Google Shape;160;p4"/>
          <p:cNvGrpSpPr/>
          <p:nvPr/>
        </p:nvGrpSpPr>
        <p:grpSpPr>
          <a:xfrm rot="-2529045">
            <a:off x="105741" y="3680210"/>
            <a:ext cx="591691" cy="2260270"/>
            <a:chOff x="-132364" y="1829399"/>
            <a:chExt cx="591677" cy="2260214"/>
          </a:xfrm>
        </p:grpSpPr>
        <p:sp>
          <p:nvSpPr>
            <p:cNvPr id="161" name="Google Shape;161;p4"/>
            <p:cNvSpPr/>
            <p:nvPr/>
          </p:nvSpPr>
          <p:spPr>
            <a:xfrm rot="10800000">
              <a:off x="62461" y="1829399"/>
              <a:ext cx="396852" cy="2260214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>
              <a:off x="-132364" y="1829399"/>
              <a:ext cx="396852" cy="2260214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" name="Google Shape;163;p4"/>
          <p:cNvGrpSpPr/>
          <p:nvPr/>
        </p:nvGrpSpPr>
        <p:grpSpPr>
          <a:xfrm>
            <a:off x="-520148" y="-573164"/>
            <a:ext cx="1502291" cy="2806842"/>
            <a:chOff x="-367748" y="-573164"/>
            <a:chExt cx="1502291" cy="2806842"/>
          </a:xfrm>
        </p:grpSpPr>
        <p:grpSp>
          <p:nvGrpSpPr>
            <p:cNvPr id="164" name="Google Shape;164;p4"/>
            <p:cNvGrpSpPr/>
            <p:nvPr/>
          </p:nvGrpSpPr>
          <p:grpSpPr>
            <a:xfrm rot="10800000">
              <a:off x="-191449" y="1507557"/>
              <a:ext cx="904666" cy="726121"/>
              <a:chOff x="7945225" y="4302000"/>
              <a:chExt cx="904666" cy="726121"/>
            </a:xfrm>
          </p:grpSpPr>
          <p:sp>
            <p:nvSpPr>
              <p:cNvPr id="165" name="Google Shape;165;p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8" name="Google Shape;168;p4"/>
            <p:cNvSpPr/>
            <p:nvPr/>
          </p:nvSpPr>
          <p:spPr>
            <a:xfrm>
              <a:off x="152767" y="-57254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-6579" y="-573164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0" name="Google Shape;170;p4"/>
            <p:cNvGrpSpPr/>
            <p:nvPr/>
          </p:nvGrpSpPr>
          <p:grpSpPr>
            <a:xfrm rot="10800000">
              <a:off x="-367748" y="-467133"/>
              <a:ext cx="699928" cy="1651024"/>
              <a:chOff x="8337812" y="3492483"/>
              <a:chExt cx="699928" cy="1651024"/>
            </a:xfrm>
          </p:grpSpPr>
          <p:sp>
            <p:nvSpPr>
              <p:cNvPr id="171" name="Google Shape;171;p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bg>
      <p:bgPr>
        <a:solidFill>
          <a:schemeClr val="dk2"/>
        </a:solidFill>
      </p:bgPr>
    </p:bg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79" name="Google Shape;1379;p3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0" name="Google Shape;1380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1" name="Google Shape;1381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82" name="Google Shape;1382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3" name="Google Shape;1383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4" name="Google Shape;1384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385" name="Google Shape;1385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6" name="Google Shape;1386;p31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8" name="Google Shape;1388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89" name="Google Shape;1389;p3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0" name="Google Shape;1390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b="100%" r="100%"/>
              </a:path>
              <a:tileRect l="-10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91" name="Google Shape;1391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2" name="Google Shape;1392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3" name="Google Shape;1393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4" name="Google Shape;1394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00" name="Google Shape;1400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1" name="Google Shape;1401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2" name="Google Shape;1402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08" name="Google Shape;1408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9" name="Google Shape;1409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0" name="Google Shape;1410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416" name="Google Shape;1416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7" name="Google Shape;1417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18" name="Google Shape;1418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19" name="Google Shape;1419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6" name="Google Shape;176;p5"/>
          <p:cNvSpPr txBox="1"/>
          <p:nvPr>
            <p:ph idx="1" type="subTitle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7" name="Google Shape;177;p5"/>
          <p:cNvSpPr txBox="1"/>
          <p:nvPr>
            <p:ph idx="2" type="subTitle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" name="Google Shape;178;p5"/>
          <p:cNvSpPr txBox="1"/>
          <p:nvPr>
            <p:ph idx="3" type="subTitle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4" type="subTitle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rect b="b" l="l" r="r" t="t"/>
                  <a:pathLst>
                    <a:path extrusionOk="0" h="44413" w="51285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rect b="b" l="l" r="r" t="t"/>
                  <a:pathLst>
                    <a:path extrusionOk="0" h="44413" w="51285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rect b="b" l="l" r="r" t="t"/>
                  <a:pathLst>
                    <a:path extrusionOk="0" h="44413" w="51285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rect b="b" l="l" r="r" t="t"/>
                    <a:pathLst>
                      <a:path extrusionOk="0" h="56267" w="23937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rect b="b" l="l" r="r" t="t"/>
                    <a:pathLst>
                      <a:path extrusionOk="0" h="56267" w="23937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rect b="b" l="l" r="r" t="t"/>
                      <a:pathLst>
                        <a:path extrusionOk="0" h="35337" w="36902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b="100%" r="100%"/>
                      </a:path>
                      <a:tileRect l="-100%" t="-100%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rect b="b" l="l" r="r" t="t"/>
                    <a:pathLst>
                      <a:path extrusionOk="0" h="35440" w="44612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rect b="b" l="l" r="r" t="t"/>
                      <a:pathLst>
                        <a:path extrusionOk="0" h="35337" w="36902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b="100%" r="100%"/>
                      </a:path>
                      <a:tileRect l="-100%" t="-100%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rect b="b" l="l" r="r" t="t"/>
                    <a:pathLst>
                      <a:path extrusionOk="0" h="35440" w="44612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rect b="b" l="l" r="r" t="t"/>
                      <a:pathLst>
                        <a:path extrusionOk="0" h="35337" w="36902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b="100%" r="100%"/>
                      </a:path>
                      <a:tileRect l="-100%" t="-100%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rect b="b" l="l" r="r" t="t"/>
                    <a:pathLst>
                      <a:path extrusionOk="0" h="35440" w="44612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flipH="1" rot="2700000">
                <a:off x="8012290" y="2875755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flipH="1" rot="2700000">
                <a:off x="8125398" y="2987994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flipH="1" rot="2700000">
                <a:off x="8012290" y="2875755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flipH="1" rot="2700000">
                <a:off x="8125398" y="2987994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6"/>
          <p:cNvGrpSpPr/>
          <p:nvPr/>
        </p:nvGrpSpPr>
        <p:grpSpPr>
          <a:xfrm rot="-8100000">
            <a:off x="-1629951" y="-1138306"/>
            <a:ext cx="3785189" cy="3043121"/>
            <a:chOff x="7103825" y="-713112"/>
            <a:chExt cx="3785226" cy="3043150"/>
          </a:xfrm>
        </p:grpSpPr>
        <p:sp>
          <p:nvSpPr>
            <p:cNvPr id="253" name="Google Shape;253;p6"/>
            <p:cNvSpPr/>
            <p:nvPr/>
          </p:nvSpPr>
          <p:spPr>
            <a:xfrm rot="-3600017">
              <a:off x="7761095" y="-21"/>
              <a:ext cx="2152450" cy="1864030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54" name="Google Shape;254;p6"/>
            <p:cNvPicPr preferRelativeResize="0"/>
            <p:nvPr/>
          </p:nvPicPr>
          <p:blipFill rotWithShape="1">
            <a:blip r:embed="rId2">
              <a:alphaModFix/>
            </a:blip>
            <a:srcRect b="17663" l="0" r="0" t="17657"/>
            <a:stretch/>
          </p:blipFill>
          <p:spPr>
            <a:xfrm>
              <a:off x="7103825" y="-713112"/>
              <a:ext cx="3785226" cy="2888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5" name="Google Shape;255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56" name="Google Shape;256;p6"/>
          <p:cNvGrpSpPr/>
          <p:nvPr/>
        </p:nvGrpSpPr>
        <p:grpSpPr>
          <a:xfrm>
            <a:off x="8106279" y="-844413"/>
            <a:ext cx="1791132" cy="2767833"/>
            <a:chOff x="8030079" y="-844413"/>
            <a:chExt cx="1791132" cy="2767833"/>
          </a:xfrm>
        </p:grpSpPr>
        <p:grpSp>
          <p:nvGrpSpPr>
            <p:cNvPr id="257" name="Google Shape;257;p6"/>
            <p:cNvGrpSpPr/>
            <p:nvPr/>
          </p:nvGrpSpPr>
          <p:grpSpPr>
            <a:xfrm rot="10800000">
              <a:off x="8566799" y="-844413"/>
              <a:ext cx="1213764" cy="2455355"/>
              <a:chOff x="-293545" y="3454371"/>
              <a:chExt cx="981772" cy="1986051"/>
            </a:xfrm>
          </p:grpSpPr>
          <p:sp>
            <p:nvSpPr>
              <p:cNvPr id="258" name="Google Shape;258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0" name="Google Shape;260;p6"/>
            <p:cNvGrpSpPr/>
            <p:nvPr/>
          </p:nvGrpSpPr>
          <p:grpSpPr>
            <a:xfrm rot="10800000">
              <a:off x="8123728" y="-262212"/>
              <a:ext cx="865288" cy="591661"/>
              <a:chOff x="39722" y="4349021"/>
              <a:chExt cx="1061964" cy="726143"/>
            </a:xfrm>
          </p:grpSpPr>
          <p:grpSp>
            <p:nvGrpSpPr>
              <p:cNvPr id="261" name="Google Shape;261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62" name="Google Shape;262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63" name="Google Shape;263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64" name="Google Shape;264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5" name="Google Shape;265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6" name="Google Shape;266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7" name="Google Shape;267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8" name="Google Shape;268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69" name="Google Shape;269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0" name="Google Shape;270;p6"/>
            <p:cNvGrpSpPr/>
            <p:nvPr/>
          </p:nvGrpSpPr>
          <p:grpSpPr>
            <a:xfrm rot="5400000">
              <a:off x="8338264" y="440474"/>
              <a:ext cx="1670849" cy="1295044"/>
              <a:chOff x="-2460210" y="2758493"/>
              <a:chExt cx="1351491" cy="1047516"/>
            </a:xfrm>
          </p:grpSpPr>
          <p:sp>
            <p:nvSpPr>
              <p:cNvPr id="271" name="Google Shape;271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5" name="Google Shape;275;p6"/>
            <p:cNvGrpSpPr/>
            <p:nvPr/>
          </p:nvGrpSpPr>
          <p:grpSpPr>
            <a:xfrm rot="10800000">
              <a:off x="8030079" y="157481"/>
              <a:ext cx="865288" cy="591661"/>
              <a:chOff x="39722" y="4349021"/>
              <a:chExt cx="1061964" cy="726143"/>
            </a:xfrm>
          </p:grpSpPr>
          <p:grpSp>
            <p:nvGrpSpPr>
              <p:cNvPr id="276" name="Google Shape;27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77" name="Google Shape;27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78" name="Google Shape;27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79" name="Google Shape;27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0" name="Google Shape;28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1" name="Google Shape;28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2" name="Google Shape;28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3" name="Google Shape;28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84" name="Google Shape;28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 rot="10800000">
              <a:off x="8653266" y="87645"/>
              <a:ext cx="865288" cy="591661"/>
              <a:chOff x="39722" y="4349021"/>
              <a:chExt cx="1061964" cy="726143"/>
            </a:xfrm>
          </p:grpSpPr>
          <p:grpSp>
            <p:nvGrpSpPr>
              <p:cNvPr id="286" name="Google Shape;28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87" name="Google Shape;28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88" name="Google Shape;28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89" name="Google Shape;28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0" name="Google Shape;29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1" name="Google Shape;29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2" name="Google Shape;29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3" name="Google Shape;29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94" name="Google Shape;29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5" name="Google Shape;295;p6"/>
          <p:cNvGrpSpPr/>
          <p:nvPr/>
        </p:nvGrpSpPr>
        <p:grpSpPr>
          <a:xfrm>
            <a:off x="-1499000" y="3182553"/>
            <a:ext cx="4558967" cy="3356863"/>
            <a:chOff x="-1422800" y="3106353"/>
            <a:chExt cx="4558967" cy="3356863"/>
          </a:xfrm>
        </p:grpSpPr>
        <p:grpSp>
          <p:nvGrpSpPr>
            <p:cNvPr id="296" name="Google Shape;296;p6"/>
            <p:cNvGrpSpPr/>
            <p:nvPr/>
          </p:nvGrpSpPr>
          <p:grpSpPr>
            <a:xfrm>
              <a:off x="-474664" y="3485331"/>
              <a:ext cx="1472068" cy="2977885"/>
              <a:chOff x="-293545" y="3454371"/>
              <a:chExt cx="981772" cy="1986051"/>
            </a:xfrm>
          </p:grpSpPr>
          <p:sp>
            <p:nvSpPr>
              <p:cNvPr id="297" name="Google Shape;297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9" name="Google Shape;299;p6"/>
            <p:cNvGrpSpPr/>
            <p:nvPr/>
          </p:nvGrpSpPr>
          <p:grpSpPr>
            <a:xfrm>
              <a:off x="485337" y="5039978"/>
              <a:ext cx="1049539" cy="717647"/>
              <a:chOff x="39722" y="4349021"/>
              <a:chExt cx="1061964" cy="726143"/>
            </a:xfrm>
          </p:grpSpPr>
          <p:grpSp>
            <p:nvGrpSpPr>
              <p:cNvPr id="300" name="Google Shape;300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01" name="Google Shape;301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02" name="Google Shape;302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03" name="Google Shape;303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4" name="Google Shape;304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5" name="Google Shape;305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6" name="Google Shape;306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7" name="Google Shape;307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08" name="Google Shape;308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9" name="Google Shape;309;p6"/>
            <p:cNvGrpSpPr/>
            <p:nvPr/>
          </p:nvGrpSpPr>
          <p:grpSpPr>
            <a:xfrm rot="5400000">
              <a:off x="-645364" y="3334243"/>
              <a:ext cx="2026426" cy="1570646"/>
              <a:chOff x="-2460210" y="2758493"/>
              <a:chExt cx="1351491" cy="1047516"/>
            </a:xfrm>
          </p:grpSpPr>
          <p:sp>
            <p:nvSpPr>
              <p:cNvPr id="310" name="Google Shape;310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4" name="Google Shape;314;p6"/>
            <p:cNvGrpSpPr/>
            <p:nvPr/>
          </p:nvGrpSpPr>
          <p:grpSpPr>
            <a:xfrm>
              <a:off x="598917" y="4530969"/>
              <a:ext cx="1049539" cy="717647"/>
              <a:chOff x="39722" y="4349021"/>
              <a:chExt cx="1061964" cy="726143"/>
            </a:xfrm>
          </p:grpSpPr>
          <p:grpSp>
            <p:nvGrpSpPr>
              <p:cNvPr id="315" name="Google Shape;31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16" name="Google Shape;31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17" name="Google Shape;31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18" name="Google Shape;31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9" name="Google Shape;31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0" name="Google Shape;32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1" name="Google Shape;32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2" name="Google Shape;32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23" name="Google Shape;32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4" name="Google Shape;324;p6"/>
            <p:cNvGrpSpPr/>
            <p:nvPr/>
          </p:nvGrpSpPr>
          <p:grpSpPr>
            <a:xfrm>
              <a:off x="-156893" y="4615667"/>
              <a:ext cx="1049539" cy="717647"/>
              <a:chOff x="39722" y="4349021"/>
              <a:chExt cx="1061964" cy="726143"/>
            </a:xfrm>
          </p:grpSpPr>
          <p:grpSp>
            <p:nvGrpSpPr>
              <p:cNvPr id="325" name="Google Shape;32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26" name="Google Shape;32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r="100%"/>
                  </a:path>
                  <a:tileRect l="-10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27" name="Google Shape;32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28" name="Google Shape;32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9" name="Google Shape;32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0" name="Google Shape;33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1" name="Google Shape;33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2" name="Google Shape;33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33" name="Google Shape;33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4" name="Google Shape;334;p6"/>
            <p:cNvGrpSpPr/>
            <p:nvPr/>
          </p:nvGrpSpPr>
          <p:grpSpPr>
            <a:xfrm>
              <a:off x="-1422800" y="4822751"/>
              <a:ext cx="4558967" cy="134100"/>
              <a:chOff x="796100" y="3019701"/>
              <a:chExt cx="4558967" cy="134100"/>
            </a:xfrm>
          </p:grpSpPr>
          <p:sp>
            <p:nvSpPr>
              <p:cNvPr id="335" name="Google Shape;335;p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36" name="Google Shape;336;p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37" name="Google Shape;337;p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7"/>
          <p:cNvSpPr txBox="1"/>
          <p:nvPr>
            <p:ph idx="1" type="subTitle"/>
          </p:nvPr>
        </p:nvSpPr>
        <p:spPr>
          <a:xfrm>
            <a:off x="713225" y="1160775"/>
            <a:ext cx="7710900" cy="34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/>
        </p:txBody>
      </p:sp>
      <p:sp>
        <p:nvSpPr>
          <p:cNvPr id="340" name="Google Shape;340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41" name="Google Shape;341;p7"/>
          <p:cNvGrpSpPr/>
          <p:nvPr/>
        </p:nvGrpSpPr>
        <p:grpSpPr>
          <a:xfrm>
            <a:off x="8934675" y="3943438"/>
            <a:ext cx="439200" cy="439100"/>
            <a:chOff x="1101075" y="2142375"/>
            <a:chExt cx="439200" cy="439100"/>
          </a:xfrm>
        </p:grpSpPr>
        <p:sp>
          <p:nvSpPr>
            <p:cNvPr id="342" name="Google Shape;342;p7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4" name="Google Shape;344;p7"/>
          <p:cNvGrpSpPr/>
          <p:nvPr/>
        </p:nvGrpSpPr>
        <p:grpSpPr>
          <a:xfrm>
            <a:off x="5481594" y="-3117615"/>
            <a:ext cx="5954334" cy="6142759"/>
            <a:chOff x="5329194" y="-2965215"/>
            <a:chExt cx="5954334" cy="6142759"/>
          </a:xfrm>
        </p:grpSpPr>
        <p:sp>
          <p:nvSpPr>
            <p:cNvPr id="345" name="Google Shape;345;p7"/>
            <p:cNvSpPr/>
            <p:nvPr/>
          </p:nvSpPr>
          <p:spPr>
            <a:xfrm rot="-2700000">
              <a:off x="6677338" y="-2306933"/>
              <a:ext cx="3153371" cy="5119296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 rot="-2700000">
              <a:off x="6782013" y="-2600033"/>
              <a:ext cx="3153371" cy="5119296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7" name="Google Shape;347;p7"/>
            <p:cNvGrpSpPr/>
            <p:nvPr/>
          </p:nvGrpSpPr>
          <p:grpSpPr>
            <a:xfrm rot="10800000">
              <a:off x="5710125" y="185651"/>
              <a:ext cx="4558967" cy="134100"/>
              <a:chOff x="796100" y="3019701"/>
              <a:chExt cx="4558967" cy="1341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49" name="Google Shape;349;p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50" name="Google Shape;350;p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51" name="Google Shape;351;p7"/>
          <p:cNvGrpSpPr/>
          <p:nvPr/>
        </p:nvGrpSpPr>
        <p:grpSpPr>
          <a:xfrm flipH="1">
            <a:off x="-503516" y="3986929"/>
            <a:ext cx="5249359" cy="2992224"/>
            <a:chOff x="-258616" y="3430829"/>
            <a:chExt cx="5249359" cy="2992224"/>
          </a:xfrm>
        </p:grpSpPr>
        <p:pic>
          <p:nvPicPr>
            <p:cNvPr id="352" name="Google Shape;352;p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3" name="Google Shape;353;p7"/>
            <p:cNvSpPr/>
            <p:nvPr/>
          </p:nvSpPr>
          <p:spPr>
            <a:xfrm>
              <a:off x="363250" y="4667754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941424" y="4724302"/>
              <a:ext cx="340329" cy="325895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20562" y="49581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1299000" y="46085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8" name="Google Shape;358;p7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359" name="Google Shape;359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1" name="Google Shape;361;p7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362" name="Google Shape;362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8"/>
          <p:cNvSpPr txBox="1"/>
          <p:nvPr>
            <p:ph type="title"/>
          </p:nvPr>
        </p:nvSpPr>
        <p:spPr>
          <a:xfrm>
            <a:off x="713225" y="2122600"/>
            <a:ext cx="7297500" cy="9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366" name="Google Shape;366;p8"/>
          <p:cNvGrpSpPr/>
          <p:nvPr/>
        </p:nvGrpSpPr>
        <p:grpSpPr>
          <a:xfrm>
            <a:off x="6475811" y="-1541623"/>
            <a:ext cx="2583360" cy="2409685"/>
            <a:chOff x="6475811" y="-1541623"/>
            <a:chExt cx="2583360" cy="2409685"/>
          </a:xfrm>
        </p:grpSpPr>
        <p:grpSp>
          <p:nvGrpSpPr>
            <p:cNvPr id="367" name="Google Shape;367;p8"/>
            <p:cNvGrpSpPr/>
            <p:nvPr/>
          </p:nvGrpSpPr>
          <p:grpSpPr>
            <a:xfrm rot="-5400000">
              <a:off x="5879041" y="-944853"/>
              <a:ext cx="2133442" cy="939904"/>
              <a:chOff x="-149984" y="3754784"/>
              <a:chExt cx="2133442" cy="939904"/>
            </a:xfrm>
          </p:grpSpPr>
          <p:sp>
            <p:nvSpPr>
              <p:cNvPr id="368" name="Google Shape;368;p8"/>
              <p:cNvSpPr/>
              <p:nvPr/>
            </p:nvSpPr>
            <p:spPr>
              <a:xfrm rot="5400000">
                <a:off x="707379" y="3056155"/>
                <a:ext cx="577450" cy="1974708"/>
              </a:xfrm>
              <a:custGeom>
                <a:rect b="b" l="l" r="r" t="t"/>
                <a:pathLst>
                  <a:path extrusionOk="0" h="48146" w="14079">
                    <a:moveTo>
                      <a:pt x="13866" y="0"/>
                    </a:moveTo>
                    <a:lnTo>
                      <a:pt x="5867" y="7999"/>
                    </a:lnTo>
                    <a:lnTo>
                      <a:pt x="5836" y="8045"/>
                    </a:lnTo>
                    <a:lnTo>
                      <a:pt x="5836" y="31737"/>
                    </a:lnTo>
                    <a:lnTo>
                      <a:pt x="1" y="37541"/>
                    </a:lnTo>
                    <a:lnTo>
                      <a:pt x="1" y="48146"/>
                    </a:lnTo>
                    <a:lnTo>
                      <a:pt x="306" y="48146"/>
                    </a:lnTo>
                    <a:lnTo>
                      <a:pt x="306" y="37679"/>
                    </a:lnTo>
                    <a:lnTo>
                      <a:pt x="6141" y="31874"/>
                    </a:lnTo>
                    <a:lnTo>
                      <a:pt x="6141" y="8167"/>
                    </a:lnTo>
                    <a:lnTo>
                      <a:pt x="14079" y="229"/>
                    </a:lnTo>
                    <a:lnTo>
                      <a:pt x="138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 rot="5400000">
                <a:off x="391825" y="3465468"/>
                <a:ext cx="687411" cy="1771028"/>
              </a:xfrm>
              <a:custGeom>
                <a:rect b="b" l="l" r="r" t="t"/>
                <a:pathLst>
                  <a:path extrusionOk="0" h="43180" w="16760">
                    <a:moveTo>
                      <a:pt x="16531" y="1"/>
                    </a:moveTo>
                    <a:lnTo>
                      <a:pt x="4403" y="12159"/>
                    </a:lnTo>
                    <a:lnTo>
                      <a:pt x="4342" y="12190"/>
                    </a:lnTo>
                    <a:lnTo>
                      <a:pt x="4342" y="25734"/>
                    </a:lnTo>
                    <a:lnTo>
                      <a:pt x="0" y="30077"/>
                    </a:lnTo>
                    <a:lnTo>
                      <a:pt x="8746" y="38822"/>
                    </a:lnTo>
                    <a:lnTo>
                      <a:pt x="8746" y="43180"/>
                    </a:lnTo>
                    <a:lnTo>
                      <a:pt x="9066" y="43180"/>
                    </a:lnTo>
                    <a:lnTo>
                      <a:pt x="9066" y="38700"/>
                    </a:lnTo>
                    <a:lnTo>
                      <a:pt x="442" y="30077"/>
                    </a:lnTo>
                    <a:lnTo>
                      <a:pt x="4662" y="25872"/>
                    </a:lnTo>
                    <a:lnTo>
                      <a:pt x="4662" y="12327"/>
                    </a:lnTo>
                    <a:lnTo>
                      <a:pt x="16760" y="230"/>
                    </a:lnTo>
                    <a:lnTo>
                      <a:pt x="16531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0" name="Google Shape;370;p8"/>
            <p:cNvSpPr/>
            <p:nvPr/>
          </p:nvSpPr>
          <p:spPr>
            <a:xfrm rot="5400000">
              <a:off x="7783092" y="-77047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 rot="5400000">
              <a:off x="7617537" y="-361157"/>
              <a:ext cx="687411" cy="1771028"/>
            </a:xfrm>
            <a:custGeom>
              <a:rect b="b" l="l" r="r" t="t"/>
              <a:pathLst>
                <a:path extrusionOk="0" h="43180" w="1676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2" name="Google Shape;372;p8"/>
            <p:cNvGrpSpPr/>
            <p:nvPr/>
          </p:nvGrpSpPr>
          <p:grpSpPr>
            <a:xfrm>
              <a:off x="7741638" y="-258450"/>
              <a:ext cx="439200" cy="439100"/>
              <a:chOff x="1101075" y="2142375"/>
              <a:chExt cx="439200" cy="439100"/>
            </a:xfrm>
          </p:grpSpPr>
          <p:sp>
            <p:nvSpPr>
              <p:cNvPr id="373" name="Google Shape;373;p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9"/>
          <p:cNvSpPr txBox="1"/>
          <p:nvPr>
            <p:ph type="title"/>
          </p:nvPr>
        </p:nvSpPr>
        <p:spPr>
          <a:xfrm>
            <a:off x="720000" y="479750"/>
            <a:ext cx="3145200" cy="184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7" name="Google Shape;377;p9"/>
          <p:cNvSpPr txBox="1"/>
          <p:nvPr>
            <p:ph idx="1" type="subTitle"/>
          </p:nvPr>
        </p:nvSpPr>
        <p:spPr>
          <a:xfrm>
            <a:off x="720000" y="2359400"/>
            <a:ext cx="3145200" cy="22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378" name="Google Shape;378;p9"/>
          <p:cNvSpPr/>
          <p:nvPr>
            <p:ph idx="2" type="pic"/>
          </p:nvPr>
        </p:nvSpPr>
        <p:spPr>
          <a:xfrm>
            <a:off x="4135800" y="539500"/>
            <a:ext cx="4295100" cy="40692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379" name="Google Shape;379;p9"/>
          <p:cNvGrpSpPr/>
          <p:nvPr/>
        </p:nvGrpSpPr>
        <p:grpSpPr>
          <a:xfrm>
            <a:off x="-2393465" y="-1635538"/>
            <a:ext cx="4710415" cy="5344655"/>
            <a:chOff x="-2317265" y="-1559338"/>
            <a:chExt cx="4710415" cy="5344655"/>
          </a:xfrm>
        </p:grpSpPr>
        <p:pic>
          <p:nvPicPr>
            <p:cNvPr id="380" name="Google Shape;380;p9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-2317265" y="-1559338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1" name="Google Shape;381;p9"/>
            <p:cNvGrpSpPr/>
            <p:nvPr/>
          </p:nvGrpSpPr>
          <p:grpSpPr>
            <a:xfrm>
              <a:off x="-1322674" y="-1333888"/>
              <a:ext cx="3153315" cy="5119205"/>
              <a:chOff x="6643701" y="816087"/>
              <a:chExt cx="3153315" cy="5119205"/>
            </a:xfrm>
          </p:grpSpPr>
          <p:sp>
            <p:nvSpPr>
              <p:cNvPr id="382" name="Google Shape;382;p9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83" name="Google Shape;383;p9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4" name="Google Shape;384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" name="Google Shape;385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6" name="Google Shape;386;p9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7" name="Google Shape;387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" name="Google Shape;388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9" name="Google Shape;389;p9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390" name="Google Shape;390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" name="Google Shape;391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92" name="Google Shape;392;p9"/>
            <p:cNvGrpSpPr/>
            <p:nvPr/>
          </p:nvGrpSpPr>
          <p:grpSpPr>
            <a:xfrm>
              <a:off x="121568" y="-846844"/>
              <a:ext cx="88151" cy="2151709"/>
              <a:chOff x="3054755" y="4367024"/>
              <a:chExt cx="88142" cy="1137387"/>
            </a:xfrm>
          </p:grpSpPr>
          <p:sp>
            <p:nvSpPr>
              <p:cNvPr id="393" name="Google Shape;393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5" name="Google Shape;395;p9"/>
            <p:cNvGrpSpPr/>
            <p:nvPr/>
          </p:nvGrpSpPr>
          <p:grpSpPr>
            <a:xfrm>
              <a:off x="361243" y="-718832"/>
              <a:ext cx="88151" cy="2151709"/>
              <a:chOff x="3054755" y="4367024"/>
              <a:chExt cx="88142" cy="1137387"/>
            </a:xfrm>
          </p:grpSpPr>
          <p:sp>
            <p:nvSpPr>
              <p:cNvPr id="396" name="Google Shape;396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8" name="Google Shape;398;p9"/>
            <p:cNvSpPr/>
            <p:nvPr/>
          </p:nvSpPr>
          <p:spPr>
            <a:xfrm rot="5400000">
              <a:off x="501466" y="-1277128"/>
              <a:ext cx="1031181" cy="275218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9" name="Google Shape;399;p9"/>
            <p:cNvGrpSpPr/>
            <p:nvPr/>
          </p:nvGrpSpPr>
          <p:grpSpPr>
            <a:xfrm>
              <a:off x="-175967" y="337269"/>
              <a:ext cx="480890" cy="481200"/>
              <a:chOff x="959750" y="3039275"/>
              <a:chExt cx="582050" cy="582425"/>
            </a:xfrm>
          </p:grpSpPr>
          <p:sp>
            <p:nvSpPr>
              <p:cNvPr id="400" name="Google Shape;400;p9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7" name="Google Shape;407;p9"/>
          <p:cNvGrpSpPr/>
          <p:nvPr/>
        </p:nvGrpSpPr>
        <p:grpSpPr>
          <a:xfrm>
            <a:off x="6719910" y="2898312"/>
            <a:ext cx="3920501" cy="3213899"/>
            <a:chOff x="6643710" y="2822113"/>
            <a:chExt cx="3920501" cy="3213899"/>
          </a:xfrm>
        </p:grpSpPr>
        <p:sp>
          <p:nvSpPr>
            <p:cNvPr id="408" name="Google Shape;408;p9"/>
            <p:cNvSpPr/>
            <p:nvPr/>
          </p:nvSpPr>
          <p:spPr>
            <a:xfrm>
              <a:off x="8764950" y="2822113"/>
              <a:ext cx="480893" cy="475828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09" name="Google Shape;409;p9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10" name="Google Shape;410;p9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411" name="Google Shape;411;p9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9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415" name="Google Shape;415;p9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9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9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8" name="Google Shape;418;p9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0" name="Google Shape;420;p9"/>
          <p:cNvGrpSpPr/>
          <p:nvPr/>
        </p:nvGrpSpPr>
        <p:grpSpPr>
          <a:xfrm>
            <a:off x="-1953175" y="4816451"/>
            <a:ext cx="4558967" cy="134100"/>
            <a:chOff x="796100" y="3019701"/>
            <a:chExt cx="4558967" cy="134100"/>
          </a:xfrm>
        </p:grpSpPr>
        <p:sp>
          <p:nvSpPr>
            <p:cNvPr id="421" name="Google Shape;421;p9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22" name="Google Shape;422;p9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23" name="Google Shape;423;p9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26" name="Google Shape;426;p10"/>
          <p:cNvSpPr txBox="1"/>
          <p:nvPr>
            <p:ph type="title"/>
          </p:nvPr>
        </p:nvSpPr>
        <p:spPr>
          <a:xfrm>
            <a:off x="720000" y="539500"/>
            <a:ext cx="3672000" cy="93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3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4" name="Google Shape;1424;p32"/>
          <p:cNvSpPr txBox="1"/>
          <p:nvPr>
            <p:ph idx="1" type="subTitle"/>
          </p:nvPr>
        </p:nvSpPr>
        <p:spPr>
          <a:xfrm>
            <a:off x="887750" y="3468925"/>
            <a:ext cx="48825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The Kinines</a:t>
            </a:r>
            <a:endParaRPr/>
          </a:p>
        </p:txBody>
      </p:sp>
      <p:sp>
        <p:nvSpPr>
          <p:cNvPr id="1425" name="Google Shape;1425;p32"/>
          <p:cNvSpPr txBox="1"/>
          <p:nvPr>
            <p:ph type="ctrTitle"/>
          </p:nvPr>
        </p:nvSpPr>
        <p:spPr>
          <a:xfrm>
            <a:off x="875550" y="849599"/>
            <a:ext cx="6974700" cy="23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Kinase Selectivity Prediction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1426" name="Google Shape;1426;p32"/>
          <p:cNvGrpSpPr/>
          <p:nvPr/>
        </p:nvGrpSpPr>
        <p:grpSpPr>
          <a:xfrm>
            <a:off x="887750" y="3255486"/>
            <a:ext cx="3936683" cy="134070"/>
            <a:chOff x="1096850" y="3242811"/>
            <a:chExt cx="3936683" cy="134070"/>
          </a:xfrm>
        </p:grpSpPr>
        <p:cxnSp>
          <p:nvCxnSpPr>
            <p:cNvPr id="1427" name="Google Shape;1427;p32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8" name="Google Shape;1428;p32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29" name="Google Shape;1429;p32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0" name="Google Shape;1430;p32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31" name="Google Shape;1431;p32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2" name="Google Shape;1432;p32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33" name="Google Shape;1433;p32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34" name="Google Shape;1434;p32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5" name="Google Shape;1435;p32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36" name="Google Shape;1436;p32"/>
            <p:cNvSpPr/>
            <p:nvPr/>
          </p:nvSpPr>
          <p:spPr>
            <a:xfrm>
              <a:off x="6309526" y="836950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37" name="Google Shape;1437;p32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38" name="Google Shape;1438;p32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9" name="Google Shape;1439;p32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0" name="Google Shape;1440;p32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1" name="Google Shape;1441;p32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2" name="Google Shape;1442;p32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3" name="Google Shape;1443;p32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44" name="Google Shape;1444;p32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5" name="Google Shape;1445;p32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46" name="Google Shape;1446;p32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3" name="Shape 1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4" name="Google Shape;1614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Identifying other features</a:t>
            </a:r>
            <a:endParaRPr/>
          </a:p>
        </p:txBody>
      </p:sp>
      <p:sp>
        <p:nvSpPr>
          <p:cNvPr id="1615" name="Google Shape;1615;p41"/>
          <p:cNvSpPr txBox="1"/>
          <p:nvPr/>
        </p:nvSpPr>
        <p:spPr>
          <a:xfrm>
            <a:off x="929150" y="1511375"/>
            <a:ext cx="7540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25D79"/>
                </a:solidFill>
                <a:latin typeface="Consolas"/>
                <a:ea typeface="Consolas"/>
                <a:cs typeface="Consolas"/>
                <a:sym typeface="Consolas"/>
              </a:rPr>
              <a:t>S(300nM)                                                                 1.000000e+00</a:t>
            </a:r>
            <a:endParaRPr sz="1200">
              <a:solidFill>
                <a:srgbClr val="325D7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25D79"/>
                </a:solidFill>
                <a:latin typeface="Consolas"/>
                <a:ea typeface="Consolas"/>
                <a:cs typeface="Consolas"/>
                <a:sym typeface="Consolas"/>
              </a:rPr>
              <a:t>S(3000nM)                                                                9.301859e-01</a:t>
            </a:r>
            <a:endParaRPr sz="1200">
              <a:solidFill>
                <a:srgbClr val="325D7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25D79"/>
                </a:solidFill>
                <a:latin typeface="Consolas"/>
                <a:ea typeface="Consolas"/>
                <a:cs typeface="Consolas"/>
                <a:sym typeface="Consolas"/>
              </a:rPr>
              <a:t>Binding Mode (based on ABL1-phos. vs. -nonphos affinity)_Type I          3.808686e-01</a:t>
            </a:r>
            <a:endParaRPr sz="1200">
              <a:solidFill>
                <a:srgbClr val="325D7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25D79"/>
                </a:solidFill>
                <a:latin typeface="Consolas"/>
                <a:ea typeface="Consolas"/>
                <a:cs typeface="Consolas"/>
                <a:sym typeface="Consolas"/>
              </a:rPr>
              <a:t>Mutant_NO                                                                1.523698e-15</a:t>
            </a:r>
            <a:endParaRPr sz="1200">
              <a:solidFill>
                <a:srgbClr val="325D79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16" name="Google Shape;1616;p41"/>
          <p:cNvSpPr txBox="1"/>
          <p:nvPr>
            <p:ph idx="4294967295" type="subTitle"/>
          </p:nvPr>
        </p:nvSpPr>
        <p:spPr>
          <a:xfrm>
            <a:off x="803950" y="1055900"/>
            <a:ext cx="6331800" cy="4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 (300nM)</a:t>
            </a:r>
            <a:endParaRPr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7" name="Google Shape;1617;p41"/>
          <p:cNvSpPr txBox="1"/>
          <p:nvPr/>
        </p:nvSpPr>
        <p:spPr>
          <a:xfrm>
            <a:off x="960900" y="2960975"/>
            <a:ext cx="75405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25D79"/>
                </a:solidFill>
                <a:latin typeface="Consolas"/>
                <a:ea typeface="Consolas"/>
                <a:cs typeface="Consolas"/>
                <a:sym typeface="Consolas"/>
              </a:rPr>
              <a:t>S(3000nM)                                                                1.000000e+00</a:t>
            </a:r>
            <a:endParaRPr sz="1200">
              <a:solidFill>
                <a:srgbClr val="325D7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25D79"/>
                </a:solidFill>
                <a:latin typeface="Consolas"/>
                <a:ea typeface="Consolas"/>
                <a:cs typeface="Consolas"/>
                <a:sym typeface="Consolas"/>
              </a:rPr>
              <a:t>S(300nM)                                                                 9.301859e-01</a:t>
            </a:r>
            <a:endParaRPr sz="1200">
              <a:solidFill>
                <a:srgbClr val="325D7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25D79"/>
                </a:solidFill>
                <a:latin typeface="Consolas"/>
                <a:ea typeface="Consolas"/>
                <a:cs typeface="Consolas"/>
                <a:sym typeface="Consolas"/>
              </a:rPr>
              <a:t>Binding Mode (based on ABL1-phos. vs. -nonphos affinity)_Type I          5.038162e-01</a:t>
            </a:r>
            <a:endParaRPr sz="1200">
              <a:solidFill>
                <a:srgbClr val="325D7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25D79"/>
                </a:solidFill>
                <a:latin typeface="Consolas"/>
                <a:ea typeface="Consolas"/>
                <a:cs typeface="Consolas"/>
                <a:sym typeface="Consolas"/>
              </a:rPr>
              <a:t>Mutant_NO                                                                1.849854e-15</a:t>
            </a:r>
            <a:endParaRPr sz="1200">
              <a:solidFill>
                <a:srgbClr val="325D79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18" name="Google Shape;1618;p41"/>
          <p:cNvSpPr txBox="1"/>
          <p:nvPr>
            <p:ph idx="4294967295" type="subTitle"/>
          </p:nvPr>
        </p:nvSpPr>
        <p:spPr>
          <a:xfrm>
            <a:off x="835700" y="2505500"/>
            <a:ext cx="6331800" cy="41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 (3000nM)</a:t>
            </a:r>
            <a:endParaRPr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9" name="Google Shape;1619;p41"/>
          <p:cNvSpPr txBox="1"/>
          <p:nvPr/>
        </p:nvSpPr>
        <p:spPr>
          <a:xfrm>
            <a:off x="648600" y="3912950"/>
            <a:ext cx="6766500" cy="6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Didn’t find significant correlations for other features. Tried with binding mode, not a significant improvement over just ProteinBERT embeddings + fingerprints. May have benefited from better exploration of features, or finding some way to incorporate the binding mode more heavily. </a:t>
            </a:r>
            <a:endParaRPr sz="900">
              <a:solidFill>
                <a:schemeClr val="dk1"/>
              </a:solidFill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3" name="Shape 1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4" name="Google Shape;1624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ROC</a:t>
            </a:r>
            <a:endParaRPr/>
          </a:p>
        </p:txBody>
      </p:sp>
      <p:sp>
        <p:nvSpPr>
          <p:cNvPr id="1625" name="Google Shape;1625;p42"/>
          <p:cNvSpPr txBox="1"/>
          <p:nvPr>
            <p:ph idx="1" type="subTitle"/>
          </p:nvPr>
        </p:nvSpPr>
        <p:spPr>
          <a:xfrm>
            <a:off x="4881006" y="1178325"/>
            <a:ext cx="3543000" cy="18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S(3000nM)</a:t>
            </a:r>
            <a:endParaRPr/>
          </a:p>
        </p:txBody>
      </p:sp>
      <p:sp>
        <p:nvSpPr>
          <p:cNvPr id="1626" name="Google Shape;1626;p42"/>
          <p:cNvSpPr txBox="1"/>
          <p:nvPr>
            <p:ph idx="2" type="subTitle"/>
          </p:nvPr>
        </p:nvSpPr>
        <p:spPr>
          <a:xfrm>
            <a:off x="720000" y="1178325"/>
            <a:ext cx="3543000" cy="4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S(300nM)</a:t>
            </a:r>
            <a:endParaRPr/>
          </a:p>
        </p:txBody>
      </p:sp>
      <p:pic>
        <p:nvPicPr>
          <p:cNvPr descr="data:image/png;base64,iVBORw0KGgoAAAANSUhEUgAAAjcAAAHHCAYAAABDUnkqAAAAOnRFWHRTb2Z0d2FyZQBNYXRwbG90bGliIHZlcnNpb24zLjEwLjAsIGh0dHBzOi8vbWF0cGxvdGxpYi5vcmcvlHJYcgAAAAlwSFlzAAAPYQAAD2EBqD+naQAAiidJREFUeJzs3XdYU2cbBvA7CSTsvRRQREXBheJWnFS0zjpAsYq4Z63UvXDjXhW1TtyKs1gV90JxMqriRBEXKCJ7BJL3+8OPtClDgoED4fldVy5z3vOekztHIE/es3iMMQZCCCGEEBXB5zoAIYQQQogyUXFDCCGEEJVCxQ0hhBBCVAoVN4QQQghRKVTcEEIIIUSlUHFDCCGEEJVCxQ0hhBBCVAoVN4QQQghRKVTcEEIIIUSlUHFDiJLY2NhgyJAhXMeocNq1a4d27dpxHeOb5s2bBx6Ph/j4eK6jlDk8Hg/z5s1Tyrqio6PB4/Hg7++vlPWR8omKG1Iu+Pv7g8fjyR5qamqwtLTEkCFD8O7dO67jlWlpaWlYuHAh6tevDy0tLejr68PZ2Rm7d+9Gebn7SmRkJObNm4fo6Giuo+QhkUiwc+dOtGvXDkZGRhCJRLCxsYGXlxfu3bvHdTyl2L9/P9auXct1DDllMRMpO9S4DkCIIhYsWIBq1aohMzMTt27dgr+/P4KDg/Hw4UNoaGhwmu3p06fg88vW94W4uDh07NgRjx8/Rv/+/TF+/HhkZmbi6NGj8PT0xOnTp7Fv3z4IBAKuoxYqMjIS8+fPR7t27WBjYyM379y5c9yEApCRkYHevXsjKCgIbdq0wcyZM2FkZITo6GgEBARg165diImJgZWVFWcZlWH//v14+PAhfv311xJZf0ZGBtTUFPs4KihT1apVkZGRAXV1dSUmJOUNFTekXOnSpQsaN24MABg+fDhMTEywbNkyBAYGws3NjdNsIpGo1F8zMzMTQqGwwKLK09MTjx8/xvHjx9GjRw9Z+y+//IIpU6Zg5cqVaNiwIaZNm1ZakQF8HU3S1tZWyrqEQqFS1lMcU6ZMQVBQENasWZPnQ9bHxwdr1qwp1TyMMWRmZkJTU7NUX7c4pFIpxGIxNDQ0lPrFhMfjcf5Fh5QBjJByYOfOnQwAu3v3rlz7X3/9xQCwJUuWyLU/fvyY9enThxkaGjKRSMScnJzYn3/+mWe9X758Yb/++iurWrUqEwqFzNLSkg0aNIh9+vRJ1iczM5PNnTuXVa9enQmFQmZlZcWmTJnCMjMz5dZVtWpV5unpyRhj7O7duwwA8/f3z/OaQUFBDAA7efKkrO3t27fMy8uLmZmZMaFQyBwcHNj27dvllrt8+TIDwA4cOMBmzZrFKleuzHg8Hvvy5Uu+2ywkJIQBYEOHDs13fnZ2NqtZsyYzNDRk6enpjDHGXr16xQCwFStWsNWrV7MqVaowDQ0N1qZNG/bgwYM86yjKds79v7ty5QobM2YMMzU1ZQYGBowxxqKjo9mYMWOYnZ0d09DQYEZGRqxv377s1atXeZb/7+Py5cuMMcbatm3L2rZtm2c7HTp0iC1atIhZWloykUjEOnTowJ4/f57nPWzYsIFVq1aNaWhosCZNmrBr167lWWd+3rx5w9TU1NgPP/xQaL9cPj4+DAB7/vw58/T0ZPr6+kxPT48NGTKEpaWlyfXdsWMHa9++PTM1NWVCoZDZ29uzjRs35lln1apVWdeuXVlQUBBzcnJiIpGIrVmzRqF1MMbY6dOnWZs2bZiOjg7T1dVljRs3Zvv27WOMfd2+/932VatWlS1b1N8PAGzcuHFs7969zMHBgampqbHjx4/L5vn4+Mj6Jicns4kTJ8p+L01NTZmLiwu7f//+NzPl/gzv3LlT7vUfP37M+vXrx0xMTJiGhgazs7NjM2fOLOy/jJRjNHJDyrXcYzAMDQ1lbY8ePUKrVq1gaWmJ6dOnQ1tbGwEBAejVqxeOHj2Kn376CQCQmpoKZ2dnPH78GEOHDkWjRo0QHx+PwMBAvH37FiYmJpBKpejRoweCg4MxcuRI2Nvb48GDB1izZg2ePXuGEydO5JurcePGsLW1RUBAADw9PeXmHTp0CIaGhnB1dQXwdddR8+bNwePxMH78eJiamuLMmTMYNmwYkpOT84wILFy4EEKhEJMnT0ZWVlaBIxcnT54EAAwePDjf+WpqavDw8MD8+fNx48YNuLi4yObt3r0bKSkpGDduHDIzM7Fu3Tp06NABDx48gLm5uULbOdfYsWNhamqKuXPnIi0tDQBw9+5d3Lx5E/3794eVlRWio6OxadMmtGvXDpGRkdDS0kKbNm3wyy+/YP369Zg5cybs7e0BQPZvQZYuXQo+n4/JkycjKSkJy5cvx8CBA3H79m1Zn02bNmH8+PFwdnbGpEmTEB0djV69esHQ0PCbu5LOnDmDnJwcDBo0qNB+/+Xm5oZq1arB19cXoaGh2LZtG8zMzLBs2TK5XHXq1EGPHj2gpqaGkydPYuzYsZBKpRg3bpzc+p4+fYoBAwZg1KhRGDFiBGrVqqXQOvz9/TF06FDUqVMHM2bMgIGBAcLCwhAUFAQPDw/MmjULSUlJePv2rWwkSkdHBwAU/v24dOkSAgICMH78eJiYmOTZxZhr9OjROHLkCMaPHw8HBwd8/vwZwcHBePz4MRo1alRopvz8/fffcHZ2hrq6OkaOHAkbGxtERUXh5MmTWLx4cdH+40j5wnV1RUhR5H57v3DhAvv06RN78+YNO3LkCDM1NWUikYi9efNG1rdjx46sXr16ct8cpVIpa9myJatZs6asbe7cuQwAO3bsWJ7Xk0qljDHG9uzZw/h8Prt+/brc/M2bNzMA7MaNG7K2f4/cMMbYjBkzmLq6OktISJC1ZWVlMQMDA7nRlGHDhrFKlSqx+Ph4udfo378/09fXl42q5I5I2NraytoK06tXLwagwJEdxhg7duwYA8DWr1/PGPvnW6+mpiZ7+/atrN/t27cZADZp0iRZW1G3c+7/XevWrVlOTo7c6+f3PnJHnHbv3i1rO3z4sNxozb8VNHJjb2/PsrKyZO3r1q1jAGQjUFlZWczY2Jg1adKEZWdny/r5+/szAN8cuZk0aRIDwMLCwgrtlyt35Oa/I2k//fQTMzY2lmvLb7u4uroyW1tbubaqVasyACwoKChP/6KsIzExkenq6rJmzZqxjIwMub65vwOMMda1a1e50Zpcivx+AGB8Pp89evQoz3rwn5EbfX19Nm7cuDz9/q2gTPmN3LRp04bp6uqy169fF/geiWopW0c/EvINLi4uMDU1hbW1Nfr27QttbW0EBgbKvmUnJCTg0qVLcHNzQ0pKCuLj4xEfH4/Pnz/D1dUVz58/l51ddfToUTRo0CDPCAPwdb89ABw+fBj29vaoXbu2bF3x8fHo0KEDAODy5csFZnV3d0d2djaOHTsmazt37hwSExPh7u4O4OsxEkePHkX37t3BGJN7DVdXVyQlJSE0NFRuvZ6enkU6piIlJQUAoKurW2Cf3HnJycly7b169YKlpaVsumnTpmjWrBlOnz4NQLHtnGvEiBF5Dlz+9/vIzs7G58+fUaNGDRgYGOR534ry8vKSG9VydnYGALx8+RIAcO/ePXz+/BkjRoyQO5h14MCBciOBBcndZoVt3/yMHj1abtrZ2RmfP3+W+z/493ZJSkpCfHw82rZti5cvXyIpKUlu+WrVqslGAf+tKOs4f/48UlJSMH369DzHqeT+DhRG0d+Ptm3bwsHB4ZvrNTAwwO3bt/H+/ftv9v2WT58+4dq1axg6dCiqVKkiN68o75GUT7RbipQrfn5+sLOzQ1JSEnbs2IFr167JHcj74sULMMYwZ84czJkzJ991fPz4EZaWloiKikKfPn0Kfb3nz5/j8ePHMDU1LXBdBWnQoAFq166NQ4cOYdiwYQC+7pIyMTGR/fH/9OkTEhMTsWXLFmzZsqVIr1GtWrVCM+fK/dBNSUmBgYFBvn0KKoBq1qyZp6+dnR0CAgIAKLadC8udkZEBX19f7Ny5E+/evZM7Nf2/H+KK+u8HWW7B8uXLFwDA69evAQA1atSQ66emplbg7pJ/09PTA/DPNlRGrtx13rhxAz4+PggJCUF6erpc/6SkJOjr68umC/p5KMo6oqKiAAB169ZV6D3kUvT3o6g/u8uXL4enpyesra3h5OSEH3/8EYMHD4atra3CGXOL2eK+R1I+UXFDypWmTZvKzpbq1asXWrduDQ8PDzx9+hQ6OjqQSqUAgMmTJ+f7bRbI+2FWGKlUinr16mH16tX5zre2ti50eXd3dyxevBjx8fHQ1dVFYGAgBgwYIBspyM37888/5zk2J1f9+vXlpot6Joy9vT1OnDiBv//+G23atMm3z99//w0ARfo2/W/F2c755Z4wYQJ27tyJX3/9FS1atIC+vj54PB769+8ve43iKuj0dqaka/vUrl0bAPDgwQM4OjoWeblv5YqKikLHjh1Ru3ZtrF69GtbW1hAKhTh9+jTWrFmTZ7vkt10VXUdxKfr7UdSfXTc3Nzg7O+P48eM4d+4cVqxYgWXLluHYsWPo0qXLd+cmqo+KG1JuCQQC+Pr6on379tiwYQOmT58u+2anrq4ud4BsfqpXr46HDx9+s09ERAQ6duxYrCFsd3d3zJ8/H0ePHoW5uTmSk5PRv39/2XxTU1Po6upCIpF8M6+iunXrBl9fX+zevTvf4kYikWD//v0wNDREq1at5OY9f/48T/9nz57JRjQU2c6FOXLkCDw9PbFq1SpZW2ZmJhITE+X6lcTug6pVqwL4OgrVvn17WXtOTg6io6PzFJX/1aVLFwgEAuzdu1fhg4oLc/LkSWRlZSEwMFBulKewXaDFXUf16tUBAA8fPiy06C9o+3/v70dhKlWqhLFjx2Ls2LH4+PEjGjVqhMWLF8uKm6K+Xu7P6rd+14lqoWNuSLnWrl07NG3aFGvXrkVmZibMzMzQrl07/PHHH/jw4UOe/p8+fZI979OnDyIiInD8+PE8/XK/Rbu5ueHdu3fYunVrnj4ZGRmys34KYm9vj3r16uHQoUM4dOgQKlWqJFdoCAQC9OnTB0ePHs33j++/8yqqZcuWcHFxwc6dO/HXX3/lmT9r1iw8e/YMU6dOzfON+sSJE3LHzNy5cwe3b9+WfbAosp0LIxAI8oyk/P7775BIJHJtudfE+W/R8z0aN24MY2NjbN26FTk5ObL2ffv2yXZdFcba2hojRozAuXPn8Pvvv+eZL5VKsWrVKrx9+1ahXLkjO//dRbdz506lr6NTp07Q1dWFr68vMjMz5eb9e1ltbe18dxN+7+9HfiQSSZ7XMjMzQ+XKlZGVlfXNTP9lamqKNm3aYMeOHYiJiZGbp6xRPFL20MgNKfemTJmCfv36wd/fH6NHj4afnx9at26NevXqYcSIEbC1tUVcXBxCQkLw9u1bREREyJY7cuQI+vXrh6FDh8LJyQkJCQkIDAzE5s2b0aBBAwwaNAgBAQEYPXo0Ll++jFatWkEikeDJkycICAjA2bNnZbvJCuLu7o65c+dCQ0MDw4YNy3PBvaVLl+Ly5cto1qwZRowYAQcHByQkJCA0NBQXLlxAQkJCsbfN7t270bFjR/Ts2RMeHh5wdnZGVlYWjh07hitXrsDd3R1TpkzJs1yNGjXQunVrjBkzBllZWVi7di2MjY0xdepUWZ+ibufCdOvWDXv27IG+vj4cHBwQEhKCCxcuwNjYWK6fo6MjBAIBli1bhqSkJIhEInTo0AFmZmbF3jZCoRDz5s3DhAkT0KFDB7i5uSE6Ohr+/v6oXr16kUYGVq1ahaioKPzyyy84duwYunXrBkNDQ8TExODw4cN48uSJ3EhdUXTq1AlCoRDdu3fHqFGjkJqaiq1bt8LMzCzfQvJ71qGnp4c1a9Zg+PDhaNKkCTw8PGBoaIiIiAikp6dj165dAAAnJyccOnQI3t7eaNKkCXR0dNC9e3el/H78V0pKCqysrNC3b180aNAAOjo6uHDhAu7evSs3wldQpvysX78erVu3RqNGjTBy5EhUq1YN0dHROHXqFMLDwxXKR8oJTs7RIkRBBV3EjzHGJBIJq169OqtevbrsVOOoqCg2ePBgZmFhwdTV1ZmlpSXr1q0bO3LkiNyynz9/ZuPHj2eWlpayC5B5enrKnZYtFovZsmXLWJ06dZhIJGKGhobMycmJzZ8/nyUlJcn6/fdU8FzPnz+XXWgsODg43/cXFxfHxo0bx6ytrZm6ujqzsLBgHTt2ZFu2bJH1yT3F+fDhwwptu5SUFDZv3jxWp04dpqmpyXR1dVmrVq2Yv79/nlNh/30Rv1WrVjFra2smEomYs7Mzi4iIyLPuomznwv7vvnz5wry8vJiJiQnT0dFhrq6u7MmTJ/luy61btzJbW1smEAiKdBG//26ngi7utn79ela1alUmEolY06ZN2Y0bN5iTkxPr3LlzEbYuYzk5OWzbtm3M2dmZ6evrM3V1dVa1alXm5eUld5p47qng/75A5L+3z78vXBgYGMjq16/PNDQ0mI2NDVu2bBnbsWNHnn65F/HLT1HXkdu3ZcuWTFNTk+np6bGmTZuyAwcOyOanpqYyDw8PZmBgkOcifkX9/cD/L+KXH/zrVPCsrCw2ZcoU1qBBA6arq8u0tbVZgwYN8lyAsKBMBf0/P3z4kP3000/MwMCAaWhosFq1arE5c+bkm4eUfzzGaFyOEPJVdHQ0qlWrhhUrVmDy5Mlcx+GEVCqFqakpevfune/uFkJI2UfH3BBCKqzMzMw8x13s3r0bCQkJaNeuHTehCCHfjY65IYRUWLdu3cKkSZPQr18/GBsbIzQ0FNu3b0fdunXRr18/ruMRQoqJihtCSIVlY2MDa2trrF+/HgkJCTAyMsLgwYOxdOlSTu82Tgj5PnTMDSGEEEJUCh1zQwghhBCVQsUNIYQQQlRKhTvmRiqV4v3799DV1aU7whJCCCHlBGMMKSkpqFy5cp6Lof5XhStu3r9//82bHRJCCCGkbHrz5g2srKwK7VPhihtdXV0AXzeOnp4ex2kIIYQQUhTJycmwtraWfY4XpsIVN7m7ovT09Ki4IYQQQsqZohxSQgcUE0IIIUSlUHFDCCGEEJVCxQ0hhBBCVAoVN4QQQghRKVTcEEIIIUSlUHFDCCGEEJVCxQ0hhBBCVAoVN4QQQghRKVTcEEIIIUSlUHFDCCGEEJXCaXFz7do1dO/eHZUrVwaPx8OJEye+ucyVK1fQqFEjiEQi1KhRA/7+/iWekxBCCCHlB6fFTVpaGho0aAA/P78i9X/16hW6du2K9u3bIzw8HL/++iuGDx+Os2fPlnBSQgghhJQXnN44s0uXLujSpUuR+2/evBnVqlXDqlWrAAD29vYIDg7GmjVr4OrqWlIxCSGEEJWXI5EiI1sCBoAxAAxgYGAM/29jsnns60y5aSn7fx8GiNT4MNPT4Oy9lKu7goeEhMDFxUWuzdXVFb/++muBy2RlZSErK0s2nZycXFLxCCGEVACMMWRmS+U++KX//1AH+/9z/FMMSNk/hUBKZg7EOVJIGYOUMUikX4sCKWPIkTC8/ZKON18yIBTwkCP92hYa8wWVDTQhkTLkSBmSMrLx+EMyqhpp5S06/lOAfG37f4b/tz+NS4GuSA1qAp7s9VOzcpS6jRpVMcCxsa2Uuk5FlKviJjY2Fubm5nJt5ubmSE5ORkZGBjQ1NfMs4+vri/nz55dWREIIIcXEGEO2hOHBuySkZuXgxcdUaKoLkCOVIiUzBy8/pcFER/j/wgCQSBnY/5+/jE8Fn8eDproAUgYA/xQNuSMKaVk5CI1JhLme6F+jEV/7/nt0QvqvIgFMftRCImXIypFytYnkfErJ+nanAqR8ZzHD4wE8ADweDzwA0owkgAFqOgbgARCqcXu+UrkqbopjxowZ8Pb2lk0nJyfD2tqaw0SEEFI6GGNISBPLvvF//ZbOEJ+aBYkUyJFKIZEyfE4VIyNbAgGPBwn7p19iejbikjOhq6GOHIkULz6lggdAS6gmG6nIHR2Q/qdI+Gf+1xz3or/AylATL+PTIJGy/xchTK5QKS1xycUvCorj34VA7nax0NOAgM8DjwcI+DzweTzweYBYIkVmthQ6IjW0qG4MdT4PagI+4pIz0cDKAAI+D2oCHqRSBjUBHyY6Itn6+byv6/s6/bVRrh08WV8GwExXBD6fB7X/v76Az4ORtjBP39wC5uu6eXne37Vr1zBgwAjY29vj7NmzEAgEpbl581WuihsLCwvExcXJtcXFxUFPTy/fURsAEIlEEIlEpRGPEEJK1Jc0MeJTs/AxJQtZORJIpIBEKkValgRXn32CkbYQu0OiYWWoBR4PeP05nevIcp5/TJU9z8iWfLN/XUs9xCVnoYmNIQR8PnIkUmTlSFHTTAc8Hg8CPv5fFHx9fEkXw9JAEzoaauD//4M4t2jI/YBnDDDWEX79EId8McDjAXwegII+2P/fDgD6WupQ4/PyrCP3dQsrBlSFVCqFr68v5s6dC6lUCj09PXz8+BGVKlXiOlr5Km5atGiB06dPy7WdP38eLVq04CgRIYQUXe5uly/pYjyJTcHLT6lQE3wdvr/+7BO0hF93qUgYg/T/Iy0XHsdBpCYoUjGQKyYhb1GjLvj6zVzA40EskSJbwlDTTEc2EvAmIQN25jrQ1xRCwP9nNCFdLIFQwEdVEy2o8/lIzBCjsoEmdEVqwH8++Pn/GTXgy33IA5nZUlQz0YYanwczXQ0IBP8UHv8uQjSFAmioc//tnxQsLi4OgwYNwvnz5wEAgwcPhp+fH3R0dDhO9hWnxU1qaipevHghm3716hXCw8NhZGSEKlWqYMaMGXj37h12794NABg9ejQ2bNiAqVOnYujQobh06RICAgJw6tQprt4CIaSCkEoZxBIpsrKleByb/P9jNYC3X9KRkS3Bh6RMJKZnQ1sowKWnH1HVSAvZEobgF/Hf/dr/LWws9DQQm5wJR2sDWdGSI2Hg83loamMEkRofLWuYAACsDTU5PWuFqJ5Lly5h4MCBiI2NhZaWFjZu3AhPT0+uY8nhtLi5d+8e2rdvL5vOPTbG09MT/v7++PDhA2JiYmTzq1WrhlOnTmHSpElYt24drKyssG3bNjoNnBCiNC8+piI2KRMP3iUhPjUL24NfQUOdj8xsxQ4iffkp7Zt91Pg8MACdHL6eKBGXnIkf61X6OsLyr+MgBHwemlUzgrZIDSY6tJudcCcnJwfjx49HbGws6tSpg4CAADg4OHAdKw8eY6z0juIqA5KTk6Gvr4+kpCTo6elxHYcQwqGk9Gzsvf0a+2/HoLKBBsLfJCJbUrQ/ifqa6jDT/VpovPiUiq71KiFDLIGuxtcCRMIYGlgZyE63NdfTQA0zHQjV+BAK+LTbhZRbERER2Lx5M1atWgUtLa1Se11FPr+puCGElFuv4tPwKSULZx5+gET6zzVD2L+uH5IuzsHD90mwNdHB1WefYGWoiRwJQ2aOBInp2QWuu4GVPl5+SkPz6sawMdaCe5MqMNUVQcDnQUONLztWhhBVd+7cObx+/RojRozgNIcin9/l6oBiQkjFkfb/65y8+JgKoRoft199xrPYVLxLzICJrggRbxIVWt+bhAwAwNsvGfnOb2FrjD5OVtASCuBc0wS6Gurf+xYIKddycnLg4+MDX19fqKmpwcnJCY0aNeI6VpFQcUMIKTGMMbxLzMDbLxnIlkiRI2HIyJYg4m0iIt8nQ13Ah+Drube4+DgOtqY6Xy8IxhiiCjlm5V2ifIFS20IXyRnZcGtiLTtOhSc7CweyU6Yr6WuCzwdqmulCTcCDGp8PayNNiNRoFxEh//b27VsMGDAAwcHBAIBhw4aVyWNrCkLFDSGk2BhjePExFW8TM7D2/DOoC/hIE0vw+EMyjLWF+JwmVmh9L/51HZRcGup8MAY0rGKA6Ph0/OBgDmsjTVQ11oaGugDNbY2oOCFEiU6fPo3Bgwfj8+fP0NXVxbZt2+Dm5sZ1LIVQcUMIKRLGGK4/j0fwi3j8FfEe75MyC+2fX2FT11IPanw+cqRfT6mubKCJTnXMwf//hc6yJVLUNNOV9bcz14ExnR1ESKmZNWsWlixZAgBo1KgRAgICUL16dY5TKY6KG0IqsKwciWyX0dPYFCSkifExJQuxSZkIjfl6ufwbLz5DXcD75llEVY214FBJD32drCDg86CroQ5jbSFMdUXQFtGfGkLKAyMjIwDAhAkTsGLFinJ7hX86W4qQCiI1KweXn3zE1CN/IyNbAi2hAOniol/19t/qW+nD2kgLXi1tUN1UB4baQiWnJYSUlrS0NGhrawP4OkJ748YNtG7dmuNUedHZUoQQmcP33mDPrdf4+22SXPu/CxsjbSFEanx8SMpEl7oWSMrIRmUDTehrqqOJjSFEagLYWehCWyiAgRYVMoSoArFYjKlTp+Ls2bO4e/cudHS+3rOrLBY2iqLihhAVIM6Rv3puSmY2Vp57hoN3Y/DfsVl9TXW0q2WKse1qQF9THSY6QrpmCyEVzMuXL+Hu7o579+4BAE6ePIkBAwZwnEp5qLghpJxISBMj9PUXPHqfjDvRn5GSmZNnNKYwM3+sjea2xqhvZVByIQkhZd7Ro0cxdOhQJCcnw9DQELt27UL37t25jqVUVNwQUoZIpAyhMV+w5vwz3Hv9BbUtdMEDkJUjxZPYlGKtc8+wpmhuawx1Gp0hpELLzMzE5MmT4efnBwBo2bIlDhw4gCpVqnCcTPmouCGEY/GpWfj1YDhikzPzXOclv5EZWxNtGOsIYaIjQqMqhqhprgMbY+08B/XqaaiB9/9TrAkhZMqUKbLCZtq0aVi4cCHU1VXzStxU3BDCkbCYL5hx7EGBIzJmuiL83Lwq6lr+c1ZAPUsDmOqWz1MzCSHcmjVrFq5cuYIVK1agc+fOXMcpUVTcEFIKMrMlePguCXeiE/DoXTJOPfiQp49IjY+lfeqhha0JLPQ1OEhJCFElGRkZOH78ODw8PAAAFhYWiIiIAJ+v+ruoqbghpASkZGbj4btk7L39GhliCS49+Vhg3wZW+ljl5ogaZjqlmJAQosqePHkCNzc3PHjwAGpqarLbJ1SEwgag4oaQ75aalYO7rxIQGPEemkIBEtPFOP0gtsD+Gup8eLWqhjY1TdGiunEpJiWEVAS7d+/GmDFjkJ6eDjMzM9lVhysSKm4IKaYciRT+N6Ox6NTjAvtoqgsg4PMwrHU1dKtfCTXNdQvsSwgh3yMtLQ0TJkzAzp07AQAdOnTA3r17UalSJY6TlT4qbgj5hmyJFK/i0xAdn4bbrxKgp6GO9Owc/HH1ZZ6+9Sz10aWeBYQCPtrYmcKOihlCSCl49OgR3NzcEBkZCT6fDx8fH8yaNQsCgYDraJyg4oaQ/xPnSJGVI0G2hOFTShb23IrG3lsxRVp2cic7jGtfg069JoRwIioqCpGRkahUqRL279+Pdu3acR2JU1TckAopQyxBYoYYm69E4XFsCu68SijysnbmOmhZ3QRqfB5qWeiir5MVFTWEkFLHGJP97enRowe2bduG7t27w8zMjONk3KPihlQo5x7FYuSe+0Xur6ehhjndHNC9QWVoqFfM4V1CSNkTERGBsWPH4uDBg7C2tgYADBs2jONUZQcVN0TlpWXl4M/w97gRFY9Tf8tfX0ZX9PVXYLW7Iwy11FHXUh/qAj4EfBqJIYSUPYwxbNmyBRMnTkRWVhZ+++03BAQEcB2rzKHihqis+68T0GdTSL7zRrWxxaQf7Gg0hhBSbiQnJ2PkyJE4dOgQAKBr167YuHEjx6nKJipuiEphjOH5x1QEhr/Hhssv8szvWNsMPzWyRLf6lTlIRwghxRMaGgp3d3e8ePECampq8PX1hbe3d4W5KJ+iqLghKiErR4LZxx/i8P23eeYNbFYFPt3rQKhGfwQIIeXP5cuX0blzZ4jFYlSpUgWHDh1C8+bNuY5VplFxQ1TCtWfxeQobcz0RxrStjr6NramwIYSUW82bN0etWrVga2uLHTt2VMgrDiuKihtS7r1JSMeI3fcAAJYGmvhjkBPqWupznIoQQorv0aNHqF27NgQCATQ1NXH58mUYGRnRZSeKiL7OknIrIU2MWccfwHn5ZVnb0NbVqLAhhJRbjDGsWbMGDRs2hK+vr6zd2NiYChsF0MgNKVfSxTl4GpuC268SsPTME7l5ni2qYljrahwlI4SQ75OQkIAhQ4bg5MmTAICHDx/KXaiPFB0VN6RcyMyWYNW5p9h6/VW+81e7NUDvRlalnIoQQpTj5s2b6N+/P968eQOhUIg1a9ZgzJgxVNgUExU3pExLSs+Gl/8dhMYk5plXp7IeRraxRU9Hy9IPRgghSiCVSrFy5UrMnDkTEokENWrUQEBAABo2bMh1tHKNihtSZs058RB7br3O0x4wqgWaVqOzBQgh5V9UVBTmzp0LiUSCAQMG4I8//oCuri7Xsco9Km5ImZOUno2hu+7i/usvsjYBn4fA8a1QpzIdLEwIUR01a9bEhg0bwBjD8OHDaTeUklBxQ8qUg3diMP3YA7m2i7+1ha2JNv3SE0LKPalUiqVLl8LFxQVNmzYFAAwfPpzjVKqHTgUnZcaDt0lyhY22UICwOT+guqkOFTaEkHIvLi4OnTt3xqxZs+Du7o60tDSuI6ksGrkhnGOMYd3F51h74bms7djYlmhUxZDDVIQQojyXLl3CwIEDERsbC01NTfj4+EBbW5vrWCqLihvCmfuvv2DQ9ttIF0vk2md3tafChhCiEiQSCRYuXIgFCxaAMYY6deogICAADg4OXEdTaVTcEE78/TYRfTbdzNN+YlwrOFoblH4gQghRsuTkZPTs2RNXrlwBAAwdOhS///47tLS0uA1WAVBxQ0rdi4+p6LHhhmy6cx0LjO9Qg26bQAhRKTo6OtDW1oa2tjY2b96Mn3/+metIFQYVN6RU+V1+gRVnn8qmf2poiTXujtwFIoQQJcrJyUF2djY0NTXB5/Oxa9cuxMfHo1atWlxHq1CouCGl4vC9N5hy5G+5trqWepjWuTZHiQghRLnevn0LDw8PVKtWDbt27QLw9YaXxsbGHCereOhUcFLiXnxMzVPYBE9rj78mOMNCX4OjVIQQojynT5+Go6Mjrl+/juPHjyM6OprrSBUaFTekxB0Peyt7Prx1NTxZ2BlWhnRAHSGk/MvOzsbUqVPRtWtXfP78GY0aNUJoaChsbGy4jlah0W4pUqKuP/8Ev8tRAIAaZjqY3Y1OfySEqIaYmBj0798fISEhAIAJEyZgxYoVEIlEHCcjVNyQEvXvC/P59q7HYRJCCFEeqVSKzp074/Hjx9DX18eOHTvQu3dvrmOR/6PdUqREZEuk2BMSjTcJ6QCAX11qookN3cmbEKIa+Hw+1q1bh+bNmyMsLIwKmzKGRm6I0oXFfMFPG+Uv0Ne0GhU2hJDy7eXLl4iKisIPP/wAAPjhhx/QsWNH8Pk0TlDW0P8IUaonscl5CpvpXWqjKY3aEELKsaNHj6Jhw4bo27cvoqKiZO1U2JRNNHJDlEKcI8XR0LeY8a+7ek/vUhuj21bnMBUhhHyfzMxMTJ48GX5+fgCAFi1aQF1dneNU5FuouCHf5eLjOPx6KBwpmTly7YOaV6XChhBSrj1//hzu7u4ICwsDAEydOhWLFi2i4qYcoOKGKOxjSiaWnn6CG1HxiEvOyjN/dld7DGtdjYNkhBCiHAcPHsTIkSORkpICY2Nj7N69Gz/++CPXsUgRUXFDiuxJbDK6rLsOxvLOm+JaC2PaVgefzyv9YIQQomS3b99GSkoKnJ2dsX//flhZWXEdiSiAihtSJK8/p6Hz2utybXweMMLZFs1sjeBc05QKG0JIucYYA4/39e/YsmXLUKNGDYwaNQpqavRRWd7Q/xj5pqCHHzB6b6hsukNtMyzsVReWBpocpiKEEOXZu3cv9u/fj8DAQKipqUEoFGLcuHFcxyLFROewkW+6/OST7PnEjjWxY0gTKmwIISohLS0NQ4cOxaBBg3DmzBns3LmT60hECWjkhnzT5zQxAGBChxqY9IMdx2kIIUQ5Hj16BDc3N0RGRoLH48HHxwdDhw7lOhZRAs5Hbvz8/GBjYwMNDQ00a9YMd+7cKbT/2rVrUatWLWhqasLa2hqTJk1CZmZmKaWtWCRShpa+F3HhcRwAQENdwHEiQgj5fowx7Ny5E02aNEFkZCQsLCxw8eJF+Pj4QCCgv3OqgNPi5tChQ/D29oaPjw9CQ0PRoEEDuLq64uPHj/n2379/P6ZPnw4fHx88fvwY27dvx6FDhzBz5sxSTl4xRH1KxfukfwrHtnamHKYhhBDlmD9/PoYOHYqMjAz88MMPiIiIQPv27bmORZSI0+Jm9erVGDFiBLy8vODg4IDNmzdDS0sLO3bsyLf/zZs30apVK3h4eMDGxgadOnXCgAEDvjnaQ4rn36d8v1zyI+pa6nMXhhBClMTd3R16enpYvHgxgoKCYGZmxnUkomScFTdisRj379+Hi4vLP2H4fLi4uCAkJCTfZVq2bIn79+/LipmXL1/i9OnThV5YKSsrC8nJyXIPohhjbSGd5k0IKbcYYwgPD5dN29vb49WrV5g5cybdG0pFcfa/Gh8fD4lEAnNzc7l2c3NzxMbG5ruMh4cHFixYgNatW0NdXR3Vq1dHu3btCt0t5evrC319fdnD2tpaqe9Dld17ncB1BEII+S7Jycnw8PCAk5MTrl//51pdRkZ0M19VVq5K1itXrmDJkiXYuHEjQkNDcezYMZw6dQoLFy4scJkZM2YgKSlJ9njz5k0pJi7f5p+MBABI87skMSGElHFhYWFwcnLCwYMHwePx8PjxY64jkVLC2angJiYmEAgEiIuLk2uPi4uDhYVFvsvMmTMHgwYNwvDhwwEA9erVQ1paGkaOHIlZs2blO7woEokgEomU/wZU2MtPqfAOiIA4Rwrg6929CSGkvGCMYePGjfD29oZYLEaVKlVw8OBBtGjRgutopJRwNnIjFArh5OSEixcvytqkUikuXrxY4A9genp6ngIm97Q9RqMLSnH56Ud0WHUV4W8SZW1d6lXiLhAhhCggMTER/fr1w/jx4yEWi9GjRw+EhYVRYVPBcHoRP29vb3h6eqJx48Zo2rQp1q5di7S0NHh5eQEABg8eDEtLS/j6+gIAunfvjtWrV6Nhw4Zo1qwZXrx4gTlz5qB79+50bQIlyMqRwGvnXdm0ma4Iu4c1hZ6GOoepCCGk6E6cOIGjR49CXV0dy5cvx8SJE2X3iyIVB6fFjbu7Oz59+oS5c+ciNjYWjo6OCAoKkh1kHBMTIzdSM3v2bPB4PMyePRvv3r2DqakpunfvjsWLF3P1FlTKuH1hsuebBjaiERtCSLnj6emJv//+GwMGDECTJk24jkM4wmMVbH9OcnIy9PX1kZSUBD09Pa7jlBnrLz7H6vPPAHwdsbkzy+UbSxBCCPcSEhIwe/Zs2ZmxRHUp8vlN95aq4AIj3uOXA2FybWd/bcNRGkIIKbqQkBD0798fMTExSEpKwr59+7iORMqIcnUqOFG+SYfC5aaDfnWGobaQmzCEEFIEUqkUK1asQJs2bRATE4Pq1avjt99+4zoWKUNo5KaCyhBLsP7Sc0ikX/dKjmxjC+8f7OjmmISQMi0+Ph6enp44ffo0gK/Hbm7ZsoUOMyByqLipgLZdf4lFp+QvZvVbJzuI1KiwIYSUXeHh4ejWrRvevXsHkUiE9evXY8SIEXQ2FMmDipsKZvW5p1h/6YVsWkOdj6CJbaiwIYSUeVZWVgCAWrVqISAgAPXr1+c4ESmrqLipIDKzJZhwIAznI/+5IvTpX5zhUJmGcgkhZVdycrJsl5OJiQnOnj2LqlWrQkdHh+NkpCyjA4oriL23XssVNlcmt6PChhBSpl2+fBm1atXCrl27ZG116tShwoZ8ExU3FcDHlEy5Y2zOT2oDGxNtDhMRQkjBJBIJ5s+fDxcXF8TGxsLPzw9SqZTrWKQcoeKmAuiw8qrs+dbBjVHTXJfDNIQQUrAPHz6gU6dOmDdvHqRSKby8vHD58uV8b4xMSEHomBsV9yEpA6lZOQCAnxpa4gcHc44TEUJI/s6fP4+ff/4ZHz9+hLa2NjZt2oRBgwZxHYuUQ1TcqKjMbAmG77qH4BfxsrZ53etwmIgQQgr28uVLdOnSBRKJBPXq1UNAQABq167NdSxSTlFxo4IkUobac4Lk2gY0tYa+Ft3dmxBSNtna2mLatGn4/Pkz1qxZA01NTa4jkXKMihsVFPQwVn76V2fUtqAzowghZcuZM2dQq1Yt2NraAgAWLVpEF+QjSkFHaKmgBX89kj2PXtqVChtCSJmSnZ2NqVOn4scff0T//v0hFosBgAobojQ0cqPCpneh/dWEkLIlJiYG/fv3R0hICACgadOmYIxxnIqoGipuVMzHlEzEJWcBAFrXMOE4DSGE/CMwMBBDhgzBly9foK+vj+3bt6NPnz5cxyIqiHZLqZDrzz+h6eKLsmk+DfESQsoAsVgMb29v9OzZE1++fEGTJk0QGhpKhQ0pMVTcqJDHH5JlzxtY6aOWBV2sjxDCPcYYrl27BgD49ddfERwcLDuImJCSQLulVFDvRpZY7ebIdQxCSAXHGAOPx4NIJEJAQAAePHiAnj17ch2LVABU3BBCCFGqrKwsTJ48GQYGBli4cCGAr9exodEaUlqouCGEEKI0L168gLu7O0JDQ8Hn8+Hp6YkaNWpwHYtUMHTMDSGEEKUICAhAo0aNEBoaCmNjYwQGBlJhQzhBxQ0hhJDvkpGRgdGjR8Pd3R0pKSlo3bo1wsPD0bVrV66jkQqKdksRQggpNsYYXFxccPPmTfB4PMyYMQPz58+Hmhp9vBDu0E8fIYSQYuPxeBgxYgSeP3+OvXv3olOnTlxHIoSKG1UQ9SkVs48/RGJGNtdRCCEVQHp6Ol6/fg17e3sAwJAhQ9CzZ08YGhpynIyQr6i4KecevU9C1/XBcm2mOiKO0hBCVF1kZCTc3NyQlJSE8PBwGBsbAwAVNqRMoQOKy7nNV1/Kntc008G6/o74pWNNDhMRQlSVv78/GjdujEePHiEnJwfR0dFcRyIkXzRyU449eJuEkxHvAQAdapthx5AmHCcihKii1NRUjBs3Drt37wYAuLi4YO/evTA3N+c4GSH5o5GbcizqU6rs+UQarSGElIAHDx6gSZMm2L17N/h8PhYtWoSzZ89SYUPKNBq5UQGta5iggbUB1zEIISpo2bJlePLkCSpXrowDBw6gTZs2XEci5JuouCnHnsWlcB2BEKLi/Pz8oKmpiSVLlsDU1JTrOIQUCe2WKqduv/yMjVeiAAACPo/jNIQQVREWFoYpU6aAMQYA0NfXx9atW6mwIeXKd43cZGZmQkNDQ1lZiALG7AuVPR/hTHfaJYR8H8YYNm3ahEmTJkEsFsPBwQFeXl5cxyKkWBQeuZFKpVi4cCEsLS2ho6ODly+/noo8Z84cbN++XekBSf5yx2qmuNZC65omnGYhhJRvSUlJcHNzw7hx4yAWi9G9e3f07NmT61iEFJvCxc2iRYvg7++P5cuXQygUytrr1q2Lbdu2KTUc+bYfHOiMBUJI8d29excNGzbEkSNHoK6ujtWrV+PPP/+EkZER19EIKTaFi5vdu3djy5YtGDhwIAQCgay9QYMGePLkiVLDkbyyciT4M/wdMrIlXEchhJRzO3bsQKtWrfDq1SvY2NggODgYkyZNAo9Hx/GR8k3h4ubdu3eoUaNGnnapVIrsbLq3UUk7FvoOEw+GI138tbgRCuiYcEJI8dSoUQMSiQS9e/dGWFgYmjZtynUkQpRC4QOKHRwccP36dVStWlWu/ciRI2jYsKHSgpH8JaSJAQCWBpro62SFqsZaHCcihJQniYmJMDAwAAC0adMGt2/fhpOTE43WEJWicHEzd+5ceHp64t27d5BKpTh27BiePn2K3bt346+//iqJjCQfrWuYYNIPdlzHIISUE1KpFKtXr8bixYsREhKC2rVrAwAaN27McTJClE/hfRo9e/bEyZMnceHCBWhra2Pu3Ll4/PgxTp48iR9++KEkMpL/Y4zhWOhbrmMQQsqZ+Ph49OjRA1OmTEFiYiL27NnDdSRCSlSxrnPj7OyM8+fPKzsL+YaH75IR9SkNAKApFHyjNyGEAMHBwRgwYADevn0LkUiEdevWYeTIkVzHIqREKTxyY2tri8+fP+dpT0xMhK0tXUyupDDG0GvjDdn0cOdqHKYhhJR1UqkUvr6+aNeuHd6+fQs7Ozvcvn0bo0aNouNriMpTuLiJjo6GRJL3NOSsrCy8e/dOKaFIXlk5UkikXy+HPqBpFVgZ0oHEhJCC+fv7Y+bMmZBIJPj5559x//59NGjQgOtYhJSKIu+WCgwMlD0/e/Ys9PX1ZdMSiQQXL16EjY2NUsORf6Rk5siez+5qz2ESQkh5MHjwYBw8eBD9+/eHl5cXjdaQCqXIxU2vXr0AADweD56ennLz1NXVYWNjg1WrVik1HPmHd0C47Dmf/kgRQv5DIpFg+/btGDJkCIRCIdTU1HD27FkqakiFVOTiRiqVAgCqVauGu3fvwsSE7mdUmj6lZAEA6lvp08HEhBA5sbGxGDhwIC5duoQnT55g9erVAECFDamwFD5b6tWrVyWRgxQi+Hk8nsSmAPh6o0xCCMl14cIF/Pzzz4iLi4OWlhZdTJUQFPNU8LS0NFy9ehUxMTEQi8Vy83755RelBCNfSaQMU49EyKZtjLU5TEMIKStycnIwf/58LF68GIwx1KtXDwEBAbKL8xFSkSlc3ISFheHHH39Eeno60tLSYGRkhPj4eGhpacHMzIyKGyW79uwT3idlAgBGOFeDtRGdJUVIRffu3Tt4eHjg2rVrAIARI0Zg3bp10NTU5DgZIWWDwqeCT5o0Cd27d8eXL1+gqamJW7du4fXr13BycsLKlStLImOF9vxjiuy5Vyu6tg0hBMjIyEBYWBh0dHSwf/9+bNmyhQobQv5F4ZGb8PBw/PHHH+Dz+RAIBMjKyoKtrS2WL18OT09P9O7duyRyVkjJmdlYcvoJAKBDbTNUNqA/XoRUVIwx2QHCNWrUQEBAAKpXr46aNWtynIyQskfhkRt1dXXw+V8XMzMzQ0xMDABAX18fb968UW66Cu5jcpbseV8nKw6TEEK49ObNG7Rt2xYXLlyQtXXu3JkKG0IKoPDITcOGDXH37l3UrFkTbdu2xdy5cxEfH489e/agbt26JZGxwtPXVMeP9SpxHYMQwoGTJ09iyJAhSEhIwLhx4xAZGQmBgC4HQUhhFB65WbJkCSpV+vpBu3jxYhgaGmLMmDH49OkT/vjjD6UHrMiuPfvEdQRCCEfEYjF+++039OjRAwkJCWjcuDHOnDlDhQ0hRaDwyE3jxo1lz83MzBAUFKTUQOQfK889BQBIGeM4CSGkNEVHR8Pd3R137twBAEycOBHLli2DSCTiOBkh5YPCIzcFCQ0NRbdu3RRezs/PDzY2NtDQ0ECzZs1kv8wFSUxMxLhx41CpUiWIRCLY2dnh9OnTxY1dpqnxvx48uLAn7e4jpKJ48+YNGjZsiDt37sDAwADHjx/H2rVrqbAhRAEKFTdnz57F5MmTMXPmTLx8+RIA8OTJE/Tq1QtNmjSR3aKhqA4dOgRvb2/4+PggNDQUDRo0gKurKz5+/Jhvf7FYjB9++AHR0dE4cuQInj59iq1bt8LS0lKh1y0Prj//hOT/3yyzvpX+N3oTQlSFlZUVunfvjubNmyM8PFx2Xz9CSNHxGCvaPo/t27djxIgRMDIywpcvX2BsbIzVq1djwoQJcHd3x8SJE2Fvr9jdqps1a4YmTZpgw4YNAL7ev8ra2hoTJkzA9OnT8/TfvHkzVqxYgSdPnkBdXV2h18qVnJwMfX19JCUlQU9Pr1jrKA3D/O/i4pOvRV743B9goCXkOBEhpKRERUXBwMAAxsbGAID09HSoq6sX++8cIapIkc/vIo/crFu3DsuWLUN8fDwCAgIQHx+PjRs34sGDB9i8ebPChY1YLMb9+/fh4uLyTxg+Hy4uLggJCcl3mcDAQLRo0QLjxo2Dubk56tatiyVLlkAikRT4OllZWUhOTpZ7lHVvEtJlhc2YdtWpsCFEhQUEBKBhw4bw8vJC7ndNLS0tKmwI+Q5FLm6ioqLQr18/AEDv3r2hpqaGFStWwMqqeNdfiY+Ph0Qigbm5uVy7ubk5YmNj813m5cuXOHLkCCQSCU6fPo05c+Zg1apVWLRoUYGv4+vrC319fdnD2tq6WHlL05/h72TPW1Y35jAJIaSkZGZmYsyYMXB3d0dKSgoSEhLKxZcvQsqDIhc3GRkZ0NL6el8jHo8HkUgkOyW8tEilUpiZmWHLli1wcnKCu7s7Zs2ahc2bNxe4zIwZM5CUlCR7lIcLDeZIv357q26qjdY1TDhOQwhRtmfPnqF58+ayv10zZszAlStXoK9Px9cRogwKnQq+bds26OjoAPh6R1p/f3+YmMh/+Bb1xpkmJiYQCASIi4uTa4+Li4OFhUW+y1SqVAnq6upy13mwt7dHbGwsxGIxhMK8u29EIlG5PcugRXVj2eXWCSGqYd++fRg1ahTS0tJgamqKPXv2wNXVletYhKiUIhc3VapUwdatW2XTFhYW2LNnj1wfHo9X5OJGKBTCyckJFy9elJ0NIJVKcfHiRYwfPz7fZVq1aoX9+/dDKpXKbgHx7NkzVKpUKd/ChhBCypL09HTMnj0baWlpaNeuHfbt24fKlStzHYsQlVPk4iY6OlrpL+7t7Q1PT080btwYTZs2xdq1a5GWlgYvLy8AwODBg2FpaQlfX18AwJgxY7BhwwZMnDgREyZMwPPnz7FkyZIiF1SEEMIlLS0tHDp0SHbMIF1tmJCSofAVipXJ3d0dnz59wty5cxEbGwtHR0cEBQXJDjKOiYmRjdAAgLW1Nc6ePYtJkyahfv36sLS0xMSJEzFt2jSu3gIhhBRq165dkEgkGDp0KACgadOmaNq0KcepCFFtRb7OjaooD9e5WXvhGdZeeI6fm1fBol71uI5DCCmG1NRUjBs3Drt374ZIJMLff/8NOzs7rmMRUm4p8vnN6cgNIYSoogcPHsDNzQ1PnjwBn8/H7NmzUb16da5jEVJhUHFDCCFKwhjD9u3bMWHCBGRmZqJy5crYv38/2rZty3U0QioUKm7KoIq1o5AQ1cAYg6enp+ws0s6dO2P37t0wNTXlOBkhFU+x7goeFRWF2bNnY8CAAbKbXJ45cwaPHj1SariK6FV8GtZdfM51DEKIgng8HmrWrAmBQIClS5fi1KlTVNgQwhGFi5urV6+iXr16uH37No4dO4bU1FQAQEREBHx8fJQesCJ5/TkN7VdekU03rmrEXRhCyDcxxvDlyxfZ9MyZM3H//n1MmzZN7kxPQkjpUvi3b/r06Vi0aBHOnz8vd+G8Dh064NatW0oNV5F8SMpA2xVXZNPTOtdGr4aW3AUihBQqKSkJ7u7uaNeuHTIyMgAAAoEADRo04DgZIUTh4ubBgwf46aef8rSbmZkhPj5eKaEqoj+uvpQ9H9isCsa0ozMrCCmr7t27h0aNGuHw4cOIjIzEjRs3uI5ECPkXhYsbAwMDfPjwIU97WFgYLC1ppKG40rJyAABWhppY1Ksux2kIIflhjGH9+vVo2bIlXr58iapVqyI4OBguLi5cRyOE/IvCxU3//v0xbdo0xMbGgsfjQSqV4saNG5g8eTIGDx5cEhkrFI9mVehmmYSUQV++fEHv3r0xceJEZGdno1evXggLC0OzZs24jkYI+Q+Fi5slS5agdu3asLa2RmpqKhwcHNCmTRu0bNkSs2fPLomMhBDCubFjx+LEiRMQCoVYv349jh07BkNDQ65jEULyofB1boRCIbZu3Yo5c+bg4cOHSE1NRcOGDVGzZs2SyEcIIWXCsmXLEBUVhU2bNsHJyYnrOISQQihc3AQHB6N169aoUqUKqlSpUhKZCCGEc58/f8bJkycxZMgQAECVKlVw+/Zt2m1MSDmg8G6pDh06oFq1apg5cyYiIyNLIhMhhHDqxo0bcHR0hJeXF06ePClrp8KGkPJB4eLm/fv3+O2333D16lXUrVsXjo6OWLFiBd6+fVsS+QghpNRIpVIsXboUbdu2xdu3b1GzZk1YW1tzHYsQoiCFixsTExOMHz8eN27cQFRUFPr164ddu3bBxsYGHTp0KImMFYJYIuU6AiEV2sePH/Hjjz9ixowZkEgk8PDwwP379+Ho6Mh1NEKIgr7r+uDVqlXD9OnTsXTpUtSrVw9Xr15VVq4K5dH7JPwZ/p7rGIRUWFevXoWjoyPOnj0LDQ0NbNu2DXv37oWuri7X0QghxVDs4ubGjRsYO3YsKlWqBA8PD9StWxenTp1SZrYK4++3SbLnTW3oflKElLYPHz7gw4cPsLe3x927dzFs2DA6voaQckzhs6VmzJiBgwcP4v379/jhhx+wbt069OzZE1paWiWRr0Jg7Ou/HWuboTEVN4SUCsaYrIDp378/xGIx+vTpA21tbY6TEUK+l8IjN9euXcOUKVPw7t07/PXXXxgwYAAVNt9he/ArzDz+AADA59M3RUJKw8WLF9GoUSPExsbK2gYPHkyFDSEqQuGRG7pBnHL5nn4se96sGo3aEFKSJBIJ5s+fj0WLFoExhvnz52PTpk1cxyKEKFmRipvAwEB06dIF6urqCAwMLLRvjx49lBKsolAX8JEjlcDfqwna1TLjOg4hKuv9+/fw8PCQnfgwfPhwrFq1iuNUhJCSUKTiplevXoiNjYWZmRl69epVYD8ejweJRKKsbBVKdVMdriMQorLOnj2Ln3/+GfHx8dDR0cEff/wBDw8PrmMRQkpIkYobqVSa73NCCCnrDh8+DDc3NwBAgwYNEBAQADs7O45TEUJKksIHFO/evRtZWVl52sViMXbv3q2UUIQQoiydO3eGnZ0dxo4di1u3blFhQ0gFoHBx4+XlhaSkpDztKSkp8PLyUkooQgj5Hrdu3QL7/zUWdHV1cffuXfj5+UFDQ4PjZISQ0qBwcfPva0P829u3b6Gvr6+UUIQQUhxisRiTJ09GixYtsHbtWlm7np4ed6EIIaWuyKeCN2zYEDweDzweDx07doSa2j+LSiQSvHr1Cp07dy6RkIQQ8i3R0dHo378/bt++DQB49+4dx4kIIVwpcnGTe5ZUeHg4XF1doaPzz9k9QqEQNjY26NOnj9IDEkLIt5w4cQJeXl5ITEyEgYEBdu7cWeiZnYQQ1Vbk4sbHxwcAYGNjA3d3d9p3TQjhXFZWFqZOnYr169cDAJo1a4aDBw/CxsaG22CEEE4pfMyNp6cnFTaEkDIhMjISGzduBAD89ttvuHbtGhU2hJCijdwYGRnh2bNnMDExgaGhYaF3y01ISFBaOEIIKUzDhg3x+++/w8rKCt26deM6DiGkjChScbNmzRro6urKnhdW3JCie/guCRnZdEVnQooqMzMT06ZNw7Bhw1C/fn0AwOjRozlORQgpa4pU3Hh6esqeDxkypKSyVDirzz+TPdcRKXwPU0IqlGfPnsHNzQ0RERE4d+4cHjx4IHfWJiGE5FL4mJvQ0FA8ePBANv3nn3+iV69emDlzJsRisVLDqbrM/4/a9G5kCUNtIcdpCCm79u/fDycnJ0RERMDU1BRr166lwoYQUiCFi5tRo0bh2bOvIw4vX76Eu7s7tLS0cPjwYUydOlXpASuCtnamXEcgpExKT0/HiBEjMHDgQKSmpqJt27ayy1EQQkhBFC5unj17BkdHRwBfb0jXtm1b7N+/H/7+/jh69Kiy8xFCKqjY2Fg0a9YM27ZtA4/Hw9y5c3HhwgVUrlyZ62iEkDJO4XFdxpjszuAXLlyQnaFgbW2N+Ph45aYjhFRYpqamMDMzg7m5Ofbt24eOHTtyHYkQUk4oXNw0btwYixYtgouLC65evYpNmzYBAF69egVzc3OlBySEVBxpaWkQCATQ0NCAQCDAvn37AAAWFhYcJyOElCcK75Zau3YtQkNDMX78eMyaNQs1atQAABw5cgQtW7ZUekBCSMXw8OFDNGnSBJMmTZK1WVhYUGFDCFGYwiM39evXlztbKteKFSsgEAiUEqqioGvcEPJ1V/eOHTswfvx4ZGZmIikpCYsWLYKxsTHX0Qgh5VSxz6W8f/8+Hj9+DABwcHBAo0aNlBaqIrj0JA5hMYlcxyCEUykpKRgzZoxs95Orqyv27NlDhQ0h5LsoXNx8/PgR7u7uuHr1KgwMDAAAiYmJaN++PQ4ePAhTUzqtuShCXyfKnjtaG3CWgxCuREREwM3NDc+ePYNAIMCiRYswdepU8PkK7y0nhBA5Cv8VmTBhAlJTU/Ho0SMkJCQgISEBDx8+RHJyMn755ZeSyKjSPFtURVVjba5jEFKqsrKy8OOPP+LZs2ewsrLC1atXMX36dCpsCCFKofDITVBQEC5cuAB7e3tZm4ODA/z8/NCpUyelhqsI6D5dpCISiUTYtGkTtm7dCn9/f9oNRQhRKoWLG6lUCnV19Tzt6urqsuvfEELIf92/fx9fvnyBi4sLAKBHjx7o3r07FfiEEKVTeAy4Q4cOmDhxIt6/fy9re/fuHSZNmkQX2SKE5MEYw++//46WLVvC3d0db968kc2jwoYQUhIULm42bNiA5ORk2NjYoHr16qhevTqqVauG5ORk/P777yWRkRBSTn358gV9+vTBL7/8ArFYjDZt2kBHR4frWIQQFafwbilra2uEhobi4sWLslPB7e3tZUPNhBACALdv30b//v0RHR0NoVCIlStXYvz48TRaQwgpcQoVN4cOHUJgYCDEYjE6duyICRMmlFQuQkg5xRjDmjVrMG3aNOTk5MDW1hYBAQFwcnLiOhohpIIo8m6pTZs2YcCAAbh37x6eP3+OcePGYcqUKSWZjRBSDvF4PDx58gQ5OTno168fQkNDqbAhhJSqIhc3GzZsgI+PD54+fYrw8HDs2rULGzduLMlshJBy5N9nS65btw579+7FoUOHoK+vz2EqQkhFVOTi5uXLl/D09JRNe3h4ICcnBx8+fCiRYISQ8kEqlWLZsmXo1q2brMDR1NTEwIED6fgaQggninzMTVZWFrS1/7mSLp/Ph1AoREZGRokEI4SUfZ8+fcLgwYMRFBQEAPjzzz/x008/cZyKEFLRKXRA8Zw5c6ClpSWbFovFWLx4sdyw8+rVq5WXjhBSZl27dg0DBgzA+/fvoaGhgQ0bNqBXr15cxyKEkKIXN23atMHTp0/l2lq2bImXL1/KpmkIumg+p2Zhw+UXXMcgpFgkEgl8fX3h4+MDqVQKe3t7BAQEoG7dulxHI4QQAAoUN1euXCnBGBVL+JtE2XOHynrcBSGkGMaOHYstW7YAAIYMGYINGzbI7bImhBCulYlb8Pr5+cHGxgYaGhpo1qwZ7ty5U6TlDh48CB6PV+6Gwv+49nW0q5K+BtwaW3OchhDFjBkzBkZGRti1axd27txJhQ0hpMzhvLg5dOgQvL294ePjg9DQUDRo0ACurq74+PFjoctFR0dj8uTJcHZ2LqWkypGcmY07rxIAAPaVaNSGlH0SiQQhISGyaUdHR7x+/RqDBw/mMBUhhBSM8+Jm9erVGDFiBLy8vODg4IDNmzdDS0sLO3bsKHAZiUSCgQMHYv78+bC1tS3FtN8vR8Jkz3171+MwCSHf9v79e3Ts2BFt27bF3bt3Ze10fyhCSFnGaXEjFotx//59uftS8fl8uLi4yH1T/K8FCxbAzMwMw4YNK42YJcZUR8R1BEIKdPbsWTg6OuLq1asQiUR4//4915EIIaRIFL5xpjLFx8dDIpHA3Nxcrt3c3BxPnjzJd5ng4GBs374d4eHhRXqNrKwsZGVlyaaTk5OLnZeQiiAnJwdz5szB0qVLAQANGjRAQEAA7OzsOE5GCCFFU6yRm+vXr+Pnn39GixYt8O7dOwDAnj17EBwcrNRw/5WSkoJBgwZh69atMDExKdIyvr6+0NfXlz2srekAXkIK8ubNG7Rr105W2IwdOxa3bt2iwoYQUq4oXNwcPXoUrq6u0NTURFhYmGxUJCkpCUuWLFFoXSYmJhAIBIiLi5Nrj4uLg4WFRZ7+UVFRiI6ORvfu3aGmpgY1NTXs3r0bgYGBUFNTQ1RUVJ5lZsyYgaSkJNnjzZs3CmUkpCI5duwYbty4AT09PQQEBMDPzw8aGhpcxyKEEIUoXNwsWrQImzdvxtatW6Guri5rb9WqFUJDQxVal1AohJOTEy5evChrk0qluHjxIlq0aJGnf+3atfHgwQOEh4fLHj169ED79u0RHh6e76iMSCSCnp6e3IMQkr8JEyZg6tSpCA0NRb9+/biOQwghxaLwMTdPnz5FmzZt8rTr6+sjMTFR4QDe3t7w9PRE48aN0bRpU6xduxZpaWnw8vICAAwePBiWlpbw9fWFhoZGnqugGhgYAABdHZWQYnj9+jXmzJmDjRs3QkdHB3w+H8uWLeM6FiGEfBeFixsLCwu8ePECNjY2cu3BwcHFOi3b3d0dnz59wty5cxEbGwtHR0cEBQXJDjKOiYkBn8/5GeuEqJw///wTQ4YMQWJiInR0dLBx40auIxFCiFIoXNyMGDECEydOxI4dO8Dj8fD+/XuEhIRg8uTJmDNnTrFCjB8/HuPHj8933rdu++Dv71+s1ySkohKLxZg6dSrWrVsHAGjatCmmTp3KcSpCCFEehYub6dOnQyqVomPHjkhPT0ebNm0gEokwefJkTJgwoSQyqoQ3Cen49VA4PqZkch2FVGAvX76Eu7s77t27BwD47bffsGTJEgiFQo6TEUKI8vAYY+zb3fISi8V48eIFUlNT4eDgUG6uWJqcnAx9fX0kJSWV2sHFaVk5qONzVq6tuqk2Lni3pTupk1Jz5coV9OzZE8nJybJ7Q3Xr1o3rWIQQUiSKfH4X+yJ+QqEQDg4OxV28Qnn5KU32vKdjZQxvbYsaZjpU2JBSVatWLWhoaKBevXo4cOAAXfOJEKKyFC5u2rdvX+iH8qVLl74rkCoz0FLHuv4NuY5BKpD4+HjZBS8rVaqEq1evonr16nKXcSCEEFWj8GlIjo6OaNCggezh4OAAsViM0NBQ1KtHN4IsjKa6gOsIpAI5cOAAbG1tceTIEVlb7dq1qbAhhKg8hUdu1qxZk2/7vHnzkJqa+t2BCCHfJyMjAxMnTsTWrVsBALt370bfvn05TkUIIaVHaReQ+fnnn7Fjxw5lrY4QUgxPnjxBs2bNsHXrVvB4PMyZMwfHjh3jOhYhhJQqpd0VPCQkhO5BQwiHdu/ejTFjxiA9PR3m5ubYu3cvXFxcuI5FCCGlTuHipnfv3nLTjDF8+PAB9+7dK/ZF/Agh3yc0NBSenp4AgA4dOmDfvn353nyWEEIqAoWLG319fblpPp+PWrVqYcGCBejUqZPSghFCiq5Ro0b47bffoK+vj5kzZ0IgoIPXCSEVl0LFjUQigZeXF+rVqwdDQ8OSykQI+QbGGHbv3o2OHTvCysoKALBy5UqOUxFCSNmg0AHFAoEAnTp1KtbdvwkhypGSkoJBgwZhyJAhGDBgAHJycriORAghZYrCZ0vVrVsXL1++LIkshJBviIiIQOPGjbFv3z4IBAJ07doVfL7STnokhBCVoPBfxUWLFmHy5Mn466+/8OHDByQnJ8s9SF4TDoRyHYGUc4wx/PHHH2jWrBmePXsGKysrXL16FdOnT6fihhBC/qPIx9wsWLAAv/32G3788UcAQI8ePeRuw8AYA4/Hg0QiUX7Kcu7tlwwAgI2xNsdJSHmUkpKC4cOHIyAgAADQrVs3+Pv7w9jYmONkhBBSNhW5uJk/fz5Gjx6Ny5cvl2QelZRbA652b8BtEFIuCQQCREZGQk1NDUuXLoW3tzfddJUQQgpR5OKGMQYAaNu2bYmFUXU80AcSKRrGGBhj4PP50NLSQkBAAJKSktC8eXOuoxFCSJmn0M56+rZISMlLTExE3759sWzZMlmbvb09FTaEEFJECl3nxs7O7psFTkJCwncFIqQiu3PnDtzd3REdHY0zZ85g6NChMDc35zoWIYSUKwoVN/Pnz89zhWJCyPdjjGHt2rWYNm0asrOzYWtri0OHDlFhQwghxaBQcdO/f3+YmZmVVBZCKqSEhAQMGTIEJ0+eBAD07dsX27Ztoy8ShBBSTEUubuh4G0KUTywWo3nz5nj+/DlEIhHWrFmD0aNH0+8bIYR8hyIfUJx7thQhRHmEQiF+/fVX1KxZE7du3cKYMWOosCGEkO9U5OJGKpXSLilClCA+Ph6RkZGy6TFjxiA8PByOjo7chSKEEBVC120npBRdv34dDRo0QPfu3ZGUlATg6y5fLS0tjpMRQojqoOKGkFIglUqxePFitGvXDu/fv4dQKMSnT5+4jkUIISpJobOlCCGKi4uLw6BBg3D+/HkAgKenJ/z8/KCtTfcaI4SQkkDFDSEl6NKlSxg4cCBiY2OhpaWFjRs3wtPTk+tYhBCi0qi4KUFPYpOx4GQksiV0pllFtWbNGsTGxqJOnToICAiAg4MD15EIIUTl0TE3JeRTShY6r72Om1GfAQBaQgH0NKmWrGh27tyJyZMn486dO1TYEEJIKaHipgQwxtB57TXZdNd6lXD21zbQElJxo+rOnTuHyZMny6ZNTEywYsUKOhuKEEJKEX3aloD4VDE+p4kBAM2qGcFvYCOOE5GSlpOTAx8fH/j6+oIxhpYtW6J3795cxyKEkAqJipsS8O+rOe8Z1ozDJKQ0vH37Fh4eHrh+/ToAYPTo0ejSpQvHqQghpOKi4qYECfg8CNVoz58qO336NAYPHozPnz9DV1cX27Ztg5ubG9exCCGkQqNPXkKKacmSJejatSs+f/4MJycnhIWFUWFDCCFlABU3hBSTk5MTeDweJkyYgBs3bqB69epcRyKEEALaLVUick//Jqrn48ePshvIurq64tGjR7C3t+c4FSGEkH+jkZsSsOLsUwCAREoX71MVYrEYkyZNQq1atfDy5UtZOxU2hBBS9lBxU4J8utNF21TBq1ev0Lp1a6xduxaJiYk4c+YM15EIIYQUgoobJYtLzsS7xAwAQKMqhhynId/r6NGjaNiwIe7evQsjIyMEBgZi3LhxXMcihBBSCCpulGzdxeey55pCAYdJyPfIzMzE+PHj0bdvXyQlJaFly5YICwtD9+7duY5GCCHkG6i4UbLkjGwAgLWRJmqa6XCchhTX+vXr4efnBwCYNm0arly5gipVqnCcihBCSFHQ2VIlZFirauDxeFzHIMU0ceJEXL58Gb/88gtdbZgQQsoZGrkhBEBGRgZWrlyJnJwcAIBIJMKZM2eosCGEkHKIRm5IhffkyRO4ubnhwYMHSExMxKJFi7iORAgh5DvQyA2p0Pbs2YPGjRvjwYMHMDc3R7t27biORAgh5DtRcUMqpLS0NAwdOhSDBw9GWloaOnTogPDwcLi4uHAdjRBCyHei4oZUOI8fP0bTpk2xc+dO8Pl8zJ8/H+fOnYOFhQXX0QghhCgBHXNDKhypVIpXr16hUqVK2L9/P+2KIoQQFUPFDakQJBIJBIKvF1WsU6cOjh8/joYNG8pugkkIIUR10G4povIiIiJQv359BAcHy9pcXV2psCGEEBVFxQ1RWYwx/PHHH2jWrBkiIyMxZcoUMEZ3aieEEFVHxQ1RScnJyRgwYABGjx6NrKws/Pjjjzh58iRdNZoQQioAKm6IygkNDYWTkxMOHToENTU1rFixAidPnoSJiQnX0QghhJQCOqCYqJSHDx+iRYsWEIvFqFKlCg4ePIgWLVpwHYsQQkgpouKGqJQ6deqgW7duyMnJwc6dO2FkZMR1JEIIIaWsTOyW8vPzg42NDTQ0NNCsWTPcuXOnwL5bt26Fs7MzDA0NYWhoCBcXl0L7E9V37949JCUlAQB4PB727t2LEydOUGFDCCEVFOfFzaFDh+Dt7Q0fHx+EhoaiQYMGcHV1xcePH/Ptf+XKFQwYMACXL19GSEgIrK2t0alTJ7x7966UkxOuMcawZs0atGzZEiNHjpSdCaWpqUkHDhNCSAXGeXGzevVqjBgxAl5eXnBwcMDmzZuhpaWFHTt25Nt/3759GDt2LBwdHVG7dm1s27YNUqkUFy9eLOXkhEsJCQno1asXvL29kZ2dDalUCrFYzHUsQgghZQCnxY1YLMb9+/flblbI5/Ph4uKCkJCQIq0jPT0d2dnZtAuiAgkJCYGjoyMCAwMhFArh5+eHgIAAiEQirqMRQggpAzg9oDg+Ph4SiQTm5uZy7ebm5njy5EmR1jFt2jRUrly5wLs5Z2VlISsrSzadnJxc/MCEU1KpFCtXrsTMmTMhkUhQo0YNBAQEoGHDhlxHI4QQUoZwvlvqeyxduhQHDx7E8ePHoaGhkW8fX19f6Ovryx7W1talnJIoS2JiItatWweJRIIBAwYgNDSUChtCCCF5cFrcmJiYQCAQIC4uTq49Li4OFhYWhS67cuVKLF26FOfOnUP9+vUL7DdjxgwkJSXJHm/evFFKdlL6jIyMcODAAWzZsgX79u2Drq4u15EIIYSUQZwWN0KhEE5OTnIHA+ceHFzYhdeWL1+OhQsXIigoCI0bNy70NUQiEfT09OQepHyQSqVYvHgx9u7dK2tr06YNRowYQWdDEUIIKRDnF/Hz9vaGp6cnGjdujKZNm2Lt2rVIS0uDl5cXAGDw4MGwtLSEr68vAGDZsmWYO3cu9u/fDxsbG8TGxgIAdHR0oKOjw9n7IMoVFxeHQYMG4fz589DS0kL79u1haWnJdSxCCCHlAOfFjbu7Oz59+oS5c+ciNjYWjo6OCAoKkh1kHBMTAz7/nwGmTZs2QSwWo2/fvnLr8fHxwbx580ozOikhly9fhoeHB2JjY6GpqYkNGzagcuXKXMcihBBSTnBe3ADA+PHjMX78+HznXblyRW46Ojq65AMRTkgkEixatAgLFiyAVCpFnTp1EBAQAAcHB66jEUIIKUfKRHFDSE5ODjp37iw7/mrYsGFYv349tLS0OE5GCCGkvCnXp4IT1aGmpoYmTZpAW1sbe/fuxbZt26iwIYQQUixU3BDO5OTk4NOnT7LpBQsWICIiAgMHDuQwFSGEkPKOihvCibdv36J9+/bo2rWr7J5Q6urqqF69OsfJCCGElHdU3JBSd/r0aTg6OiI4OBhPnjzBw4cPuY5ECCFEhVBxQ0pNdnY2pk6diq5du+Lz589o1KgRQkND0ahRI66jEUIIUSF0thQpFa9fv0b//v1x69YtAMCECROwYsUKupM3IYQQpaPihpSK4cOH49atW9DX18eOHTvQu3dvriMRQghRUbRbipSKTZs2wcXFBWFhYVTYEEIIKVFU3JAS8erVK2zbtk02XaNGDZw/fx7VqlXjMBUhhJCKgHZLEaU7evQohg0bhuTkZNjY2MDFxYXrSIQQQioQGrkhSpOZmYnx48ejb9++SEpKQvPmzVGzZk2uYxFCCKlgqLghSvHixQu0bNkSfn5+AICpU6fi6tWrqFq1KsfJCCGEVDS0W0qJUrNy8NffH7iOUeoOHz6MYcOGISUlBcbGxti9ezd+/PFHrmMRQgipoKi4UaK/It7LnutoqHOYpHSlpqYiJSUFzs7O2L9/P6ysrLiORAghpAKj4kaJ0sQS2fMf61lwmKTk5eTkQE3t64/PkCFDoKOjg59++knWRgghhHCFjrkpAT0dK0NLqLof8nv27EH9+vXx+fNnAACPx0O/fv2osCGEEFImUHFDiiwtLQ1Dhw7F4MGD8fjxY6xfv57rSIQQQkge9FWbFMmjR4/g5uaGyMhI8Hg8+Pj4YPbs2VzHIoQQQvKg4oYUijEGf39/jBs3DhkZGbCwsMD+/fvRvn17rqMRQggh+aLdUqRQGzduxNChQ5GRkYEffvgB4eHhVNgQQggp06i4IYUaOHAgatSogcWLFyMoKAjm5uZcRyKEEEIKRbuliBzGGC5cuAAXFxfweDwYGBjgwYMH0NDQ4DoaIYQQUiQ0ckNkkpOT4eHhgU6dOmHr1q2ydipsCCGElCc0ckMAAGFhYXBzc8OLFy+gpqaGjIwMriMRUiZJJBJkZ2dzHYMQlSQUCsHnf/+4CxU3FRxjDBs3boS3tzfEYjGqVKmCgwcPokWLFlxHI6RMYYwhNjYWiYmJXEchRGXx+XxUq1YNQqHwu9ZDxU0FlpiYiOHDh+Po0aMAgB49emDnzp0wMjLiOBkhZU9uYWNmZgYtLS3weDyuIxGiUqRSKd6/f48PHz6gSpUq3/U7RsVNBfbgwQMcP34c6urqWL58OSZOnEh/sAnJh0QikRU2xsbGXMchRGWZmpri/fv3yMnJgbp68W9ATcVNBebs7IwNGzagcePGaNKkCddxCCmzco+x0dLS4jgJIaotd3eURCL5ruKGzpaqQBISEuDh4YGnT5/K2saMGUOFDSFFRCObhJQsZf2O0chNBRESEoL+/fsjJiYGL168wO3bt+kPNSGEEJVEIzcqTiqVYsWKFWjTpg1iYmJQvXp1bN68mQobQgj5hqdPn8LCwgIpKSlcR1EZzZs3l53EUpKouFFh8fHx6N69O6ZOnYqcnBy4u7sjNDQUjRo14joaIaSUDBkyBDweDzweD+rq6qhWrRqmTp2KzMzMPH3/+usvtG3bFrq6utDS0kKTJk3g7++f73qPHj2Kdu3aQV9fHzo6Oqhfvz4WLFiAhISEEn5HpWfGjBmYMGECdHV188yrXbs2RCIRYmNj88yzsbHB2rVr87TPmzcPjo6Ocm2xsbGYMGECbG1tIRKJYG1tje7du+PixYvKehv5Onz4MGrXrg0NDQ3Uq1cPp0+f/uYyfn5+sLe3h6amJmrVqoXdu3fLzd+6dSucnZ1haGgIQ0NDuLi44M6dO3J9Zs+ejenTp0MqlSr1/fwXFTcq6sWLF3B0dMTp06ehoaGBP/74AwcOHICenh7X0Qghpaxz58748OEDXr58iTVr1uCPP/6Aj4+PXJ/ff/8dPXv2RKtWrXD79m38/fff6N+/P0aPHo3JkyfL9Z01axbc3d3RpEkTnDlzBg8fPsSqVasQERGBPXv2lNr7EovFJbbumJgY/PXXXxgyZEieecHBwcjIyEDfvn2xa9euYr9GdHQ0nJyccOnSJaxYsQIPHjxAUFAQ2rdvj3Hjxn1H+sLdvHkTAwYMwLBhwxAWFoZevXqhV69eePjwYYHLbNq0CTNmzMC8efPw6NEjzJ8/H+PGjcPJkydlfa5cuYIBAwbg8uXLCAkJgbW1NTp16oR3797J+nTp0gUpKSk4c+ZMib0/AACrYJKSkhgAlpSUpPR1b7v+klWd9hf75UCo0tetKLFYzFq2bMlq1arFIiIiuI5DSLmWkZHBIiMjWUZGhqxNKpWytKzsUn9IpVKFsnt6erKePXvKtfXu3Zs1bNhQNh0TE8PU1dWZt7d3nuXXr1/PALBbt24xxhi7ffs2A8DWrl2b7+t9+fKlwCxv3rxh/fv3Z4aGhkxLS4s5OTnJ1ptfzokTJ7K2bdvKptu2bcvGjRvHJk6cyIyNjVm7du3YgAEDmJubm9xyYrGYGRsbs127djHGGJNIJGzJkiXMxsaGaWhosPr167PDhw8XmJMxxlasWMEaN26c77whQ4aw6dOnszNnzjA7O7s886tWrcrWrFmTp93Hx4c1aNBANt2lSxdmaWnJUlNT8/QtbDt+Lzc3N9a1a1e5tmbNmrFRo0YVuEyLFi3Y5MmT5dq8vb1Zq1atClwmJyeH6erqyv4fcnl5ebGff/4532Xy+13LpcjnNx1QrEI+ffoEfX19CIVCqKur48iRI9DV1YWOjg7X0QhRORnZEjjMPVvqrxu5wBVawuL/6X748CFu3ryJqlWrytqOHDmC7OzsPCM0ADBq1CjMnDkTBw4cQLNmzbBv3z7o6Ohg7Nix+a7fwMAg3/bU1FS0bdsWlpaWCAwMhIWFBUJDQxXePbFr1y6MGTMGN27cAPB1lLpfv35ITU2V/a07e/Ys0tPT8dNPPwEAfH19sXfvXmzevBk1a9bEtWvX8PPPP8PU1BRt27bN93WuX7+Oxo0b52lPSUnB4cOHcfv2bdSuXRtJSUm4fv06nJ2dFXofCQkJCAoKwuLFi6GtrZ1nfkHbEQD27duHUaNGFbr+M2fOFJgpJCQE3t7ecm2urq44ceJEgevLysrKc59BTU1N3LlzB9nZ2fmetp2eno7s7Ow8F4Zt2rQpli5dWmj+70XFjYq4fPkyPDw8MHDgQKxcuRIAUKlSJY5TEULKgr/++gs6OjrIyclBVlYW+Hw+NmzYIJv/7Nkz6Ovr5/s3QygUwtbWFs+ePQMAPH/+HLa2tgpfg2T//v349OkT7t69K/uwq1GjhsLvpWbNmli+fLlsunr16tDW1sbx48cxaNAg2Wv16NEDurq6yMrKwpIlS3DhwgXZbWVsbW0RHByMP/74o8Di5vXr1/kWNwcPHkTNmjVRp04dAED//v2xfft2hYubFy9egDGG2rVrK7Qc8PVq8s2aNSu0j6WlZYHzYmNjYW5uLtdmbm6e7/FDuVxdXbFt2zb06tULjRo1wv3797Ft2zZkZ2cjPj4+35+dadOmoXLlynBxcZFrr1y5Mt68eQOpVKqU+0jlh4qbck4ikWDRokVYsGABpFIpgoKCsGDBArrYGCElTFNdgMgFrpy8rqLat2+PTZs2IS0tDWvWrIGamhr69OlTrNdnjBVrufDwcDRs2PC7b+/i5OQkN62mpgY3Nzfs27cPgwYNQlpaGv78808cPHgQwNciIj09HT/88IPccmKxGA0bNizwdTIyMvKMVADAjh078PPPP8umf/75Z7Rt2xa///57vgceF6S42xEAdHV1FXotZZgzZw5iY2PRvHlzMMZgbm4OT09PLF++PN8CZenSpTh48CCuXLmS74iPVCpFVlYWNDU1SyQvHVBcjn348AGdOnXCvHnzIJVKMXToUNy5c4cKG0JKAY/Hg5ZQrdQfxbmMg7a2NmrUqIEGDRpgx44duH37NrZv3y6bb2dnh6SkJLx//z7PsmKxGFFRUbCzs5P1ffnypcJ3Rv/Whxifz8/zgZ/fa+S3C2fgwIG4ePEiPn78iBMnTkBTUxOdO3cG8HV3GACcOnUK4eHhskdkZCSOHDlSYB4TExN8+fJFri0yMhK3bt3C1KlToaamBjU1NTRv3hzp6emyYgoA9PT0kJSUlGediYmJ0NfXB/B1BIrH4+HJkycFZihI7q7Bwh7Xr18vcHkLCwvExcXJtcXFxcHCwqLAZTQ1NbFjxw6kp6cjOjoaMTExsLGxga6uLkxNTeX6rly5EkuXLsW5c+dQv379POtKSEiAtrZ2iRU2ABU35db58+fh6OiIS5cuQVtbG7t378b27dupsCGEFIrP52PmzJmYPXs2MjIyAAB9+vSBuro6Vq1alaf/5s2bkZaWhgEDBgAAPDw8kJqaio0bN+a7/oLuml6/fn2Eh4cXeKq4qakpPnz4INcWHh5epPfUsmVLWFtb49ChQ9i3bx/69esn223m4OAAkUiEmJgY1KhRQ+5hbW1d4DobNmyIyMhIubbt27ejTZs2iIiIkCuUvL295YrFWrVq4f79+3nWGRoaKisSjYyM4OrqCj8/P6SlpeXpW9jd53v06CH3+vk98tullqtFixZ5TjU/f/68bLddYdTV1WFlZQWBQICDBw+iW7duciM3y5cvx8KFCxEUFFRghocPHxY6aqYU3zzkWMWowtlSX758Yfr6+gwAq1evHnv8+HGJvh4hFV1hZ3CUdfmdhZSdnc0sLS3ZihUrZG1r1qxhfD6fzZw5kz1+/Ji9ePGCrVq1iolEIvbbb7/JLT916lQmEAjYlClT2M2bN1l0dDS7cOEC69u3b4FnUWVlZTE7Ozvm7OzMgoODWVRUFDty5Ai7efMmY4yxoKAgxuPx2K5du9izZ8/Y3LlzmZ6eXp6zpSZOnJjv+mfNmsUcHByYmpoau379ep55xsbGzN/fn7148YLdv3+frV+/nvn7+xe43QIDA5mZmRnLyclhjH09A8vU1JRt2rQpT9/IyEgGgD18+JAxxtiNGzcYn89nixYtYpGRkezBgwds5syZTE1NjT148EC2XFRUFLOwsGAODg7syJEj7NmzZywyMpKtW7eO1a5du8Bs3+vGjRtMTU2NrVy5kj1+/Jj5+PgwdXV1uWzTp09ngwYNkk0/ffqU7dmzhz179ozdvn2bubu7MyMjI/bq1StZn6VLlzKhUMiOHDnCPnz4IHukpKTIvX7btm3ZggUL8s2mrLOlqLhRotI8FfzAgQNs5MiRLD09vcRfi5CKTtWKG8YY8/X1ZaampnKnIf/555/M2dmZaWtrMw0NDebk5MR27NiR73oPHTrE2rRpw3R1dZm2tjarX78+W7BgQaGnMEdHR7M+ffowPT09pqWlxRo3bsxu374tmz937lxmbm7O9PX12aRJk9j48eOLXNzkFhhVq1bNc7q8VCpla9euZbVq1WLq6urM1NSUubq6sqtXrxaYNTs7m1WuXJkFBQUxxhg7cuQI4/P5LDY2Nt/+9vb2bNKkSbLps2fPslatWjFDQ0PZaev5vd779+/ZuHHjWNWqVZlQKGSWlpasR48e7PLlywVmU4aAgABmZ2fHhEIhq1OnDjt16pTcfE9PT7ltHxkZyRwdHZmmpibT09NjPXv2ZE+ePJFbpmrVqgxAnoePj4+sz9u3b5m6ujp78+ZNvrmUVdzwGPuOo5rKoeTkZOjr6yMpKUnpF7TbHvwKC/+KRE/HyljXX7lDbmfOnIGGhgbat2+v1PUSQr4tMzMTr169QrVq1fI9yJSoJj8/PwQGBuLs2dI/5V9VTZs2DV++fMGWLVvynV/Y75oin990tlQZl52djdmzZ2P58uUwNzdHREREnlP4CCGEKN+oUaOQmJiIlJSUUj87SVWZmZnlucZOSaDipgyLiYlB//79ERISAgDo27ev7Eh7QgghJUtNTQ2zZs3iOoZK+e2330rldai4KaMCAwMxZMgQfPnyBfr6+ti+fXuxr0tBCCGEVCR0KngZI5FI4O3tjZ49e+LLly9o0qQJQkNDqbAhhBBCioiKmzKGz+fj48ePAIBff/0VwcHBsLW15TgVIYQQUn7QbqkyIicnB2pqX68+umnTJgwcOBBdunThOhYhhBBS7tDIDceysrIwYcIE9OnTR3bpcV1dXSpsCCGEkGKikRsOvXjxAu7u7ggNDQUABAcHK3xnWUIIIYTIo5EbJUrOKPqN5A4dOoRGjRohNDQUxsbG+Ouvv6iwIYSoHB6PhxMnTnAdg1QwVNwoSXxqFtZdfP7NfhkZGRg9ejT69++PlJQUtG7dGuHh4ejatWsppCSEVDRDhgwBj8cDj8eDuro6qlWrhqlTpyIzM5PraISUGNotpSQxCemy5z/Wq1Rgv/79+yMwMBA8Hg8zZszA/PnzoaZG/w2EkJLTuXNn7Ny5E9nZ2bh//z48PT3B4/GwbNkyrqMRUiJo5EbJqhhpwbWORYHzZ86cCUtLSwQFBWHx4sVU2BBCSpxIJIKFhQWsra3Rq1cvuLi44Pz587L5nz9/xoABA2BpaQktLS3Uq1cPBw4ckFtHu3bt8Msvv2Dq1KkwMjKChYUF5s2bJ9fn+fPnaNOmDTQ0NODg4CD3GrkePHiADh06QFNTE8bGxhg5ciRSU1Nl84cMGYJevXphyZIlMDc3h4GBARYsWICcnBxMmTIFRkZGsLKyws6dOwt9zykpKRg4cCC0tbVRqVIlrFmzBu3atcOvv/4q65PfLjMDAwP4+/vLpt+8eQM3NzcYGBjAyMgIPXv2RHR0tGz+lStX0LRpU2hra8PAwACtWrXC69evAQARERFo3749dHV1oaenBycnJ9y7d6/Q3EQ5qLgpYenp6bh69apsulmzZoiKikKnTp04TEUIUZa0tLQCH//d9VNY34yMjG/2VYaHDx/i5s2bEAqFsrbMzEw4OTnh1KlTePjwIUaOHIlBgwbhzp07csvu2rUL2trauH37NpYvX44FCxbIChipVIrevXtDKBTi9u3b2Lx5M6ZNm5bnPbm6usLQ0BB3797F4cOHceHCBYwfP16u36VLl/D+/Xtcu3YNq1evho+PD7p16wZDQ0Pcvn0bo0ePxqhRo/D27dsC36e3tzdu3LiBwMBAnD9/HtevX5edvFFU2dnZcHV1ha6uLq5fv44bN25AR0cHnTt3hlgsRk5ODnr16oW2bdvi77//RkhICEaOHAkejwcAGDhwIKysrHD37l3cv38f06dPh7q6ukIZSDF9877hKkaRW6Yr4v7rBFZ12l/MedklWdujR49YnTp1mIaGBouIiFDq6xFCSk9GRgaLjIxkGRkZeeYBKPDx448/yvXV0tIqsG/btm3l+pqYmOTpUxyenp5MIBAwbW1tJhKJGADG5/PZkSNHCl2ua9eu7LfffpNNt23blrVu3VquT5MmTdi0adMYY4ydPXuWqampsXfv3snmnzlzhgFgx48fZ4wxtmXLFmZoaMhSU1NlfU6dOsX4fD6LjY2V5a1atSqTSCSyPrVq1WLOzs6y6ZycHKatrc0OHDiQb/bk5GSmrq7ODh8+LGtLTExkWlpabOLEibK2f2fLpa+vz3bu3MkYY2zPnj2sVq1aTCqVyuZnZWUxTU1NdvbsWfb582cGgF25ciXfHLq6uszf3z/feSR/hf2uKfL5XSZGbvz8/GBjYwMNDQ00a9Ysz7eF/zp8+DBq164NDQ0N1KtXD6dPny6lpEXDGMPOnTvRuHFjPHr0CAYGBkhOTuY6FiGkgmrfvj3Cw8Nx+/ZteHp6wsvLS+6WLhKJBAsXLkS9evVgZGQEHR0dnD17FjExMXLrqV+/vtx0pUqVZFdUf/z4MaytrVG5cmXZ/BYtWsj1f/z4MRo0aABtbW1ZW6tWrSCVSvH06VNZW506dcDn//PxZG5ujnr16smmBQIBjI2NZa/9Xy9fvkR2djaaNm0qa9PX10etWrUK3kj5iIiIwIsXL6CrqwsdHR3o6OjAyMgImZmZiIqKgpGREYYMGQJXV1d0794d69atw4cPH2TLe3t7Y/jw4XBxccHSpUsRFRWl0OuT4uO8uDl06BC8vb3h4+OD0NBQNGjQAK6urgX+0N68eRMDBgzAsGHDEBYWhl69eqFXr154+PBhKSfPnyQrA56enhg6dCgyMjLwww8/IDw8HK1bt+Y6GiGkBKSmphb4OHr0qFzfjx8/Ftj3zJkzcn2jo6Pz9CkubW1t1KhRAw0aNMCOHTtw+/ZtbN++XTZ/xYoVWLduHaZNm4bLly8jPDwcrq6uEIvFcuv57y4VHo8HqVRa7FwFye91SuK1eTye7OKpubKz/7mkR2pqKpycnBAeHi73ePbsGTw8PAAAO3fuREhICFq2bIlDhw7Bzs4Ot27dAgDMmzcPjx49QteuXXHp0iU4ODjg+PHj35WZFA3nxc3q1asxYsQIeHl5wcHBAZs3b4aWlhZ27NiRb/9169ahc+fOmDJlCuzt7bFw4UI0atQIGzZsKOXkeYk/vkLY72OwZ88e8Pl8LFq0CEFBQTA3N+c6GiGkhGhraxf40NDQKHJfTU3Nb/ZVBj6fj5kzZ2L27Nmy43xu3LiBnj174ueff0aDBg1ga2uLZ8+eKbRee3t7vHnzRm7kIvdD/t99IiIi5I4funHjBvh8vsKjKoWxtbWFuro67t69K2tLSkrK855MTU3l8j5//hzp6f+c+dqoUSM8f/4cZmZmqFGjhtxDX19f1q9hw4aYMWMGbt68ibp162L//v2yeXZ2dpg0aRLOnTuH3r17f/NAaKIcnBY3YrEY9+/fh4uLi6yNz+fDxcUFISEh+S4TEhIi1x8AXF1dC+yflZWF5ORkuUdJSX9+CxmfYlC5cmVcvnwZs2bNkhtaJYSQsqBfv34QCATw8/MDANSsWRPnz5/HzZs38fjxY4waNQpxcXEKrdPFxQV2dnbw9PREREQErl+/jlmzZsn1GThwIDQ0NODp6YmHDx/i8uXLmDBhAgYNGqTUL4G6urrw9PTElClTcPnyZTx69AjDhg0Dn8+XHewLAB06dMCGDRsQFhaGe/fuYfTo0XIjRAMHDoSJiQl69uyJ69ev49WrV7hy5Qp++eUXvH37Fq9evcKMGTMQEhKC169f49y5c3j+/Dns7e2RkZGB8ePH48qVK3j9+jVu3LiBu3fvwt7eXmnvkxSM00/e+Ph4SCSSPD/U5ubmiI2NzXeZ2NhYhfr7+vpCX19f9rC2tlZO+P/gATBz7g8bl0EIDw9HmzZtSuR1CCHke6mpqWH8+PFYvnw50tLSMHv2bDRq1Aiurq5o164dLCws0KtXL4XWyefzcfz4cWRkZKBp06YYPnw4Fi9eLNdHS0sLZ8+eRUJCApo0aYK+ffuiY8eOJTLyvnr1arRo0QLdunWDi4sLWrVqBXt7e7nRtFWrVsHa2hrOzs7w8PDA5MmToaWlJZf32rVrqFKlCnr37g17e3sMGzYMmZmZ0NPTg5aWFp48eYI+ffrAzs4OI0eOxLhx4zBq1CgIBAJ8/vwZgwcPhp2dHdzc3NClSxfMnz9f6e+V5MVj/93hWIrev38PS0tL3Lx5U+7As6lTp+Lq1au4fft2nmWEQiF27dqFAQMGyNo2btyI+fPn5/tNIysrC1lZWbLp5ORkWFtbIykpCXp6ekp+R4QQVZSZmYlXr16hWrVqeXY1kfIhLS0NlpaWWLVqFYYNG8Z1HFKAwn7XkpOToa+vX6TPb06vIGdiYgKBQJCnKImLi4OFRf4XwrOwsFCov0gkgkgkUk5gQggh5UJYWBiePHmCpk2bIikpCQsWLAAA9OzZk+NkpDRwultKKBTCyckJFy9elLVJpVJcvHgxzymEuVq0aCHXHwDOnz9fYH9CCCEV08qVK9GgQQO4uLggLS0N169fh4mJCdexSCng/Nr/3t7e8PT0ROPGjdG0aVOsXbsWaWlp8PLyAgAMHjwYlpaW8PX1BQBMnDgRbdu2xapVq9C1a1ccPHgQ9+7dw5YtW7h8G4QQQsqQhg0b4v79+1zHIBzhvLhxd3fHp0+fMHfuXMTGxsLR0VHu9OmYmBi5M45atmyJ/fv3Y/bs2Zg5cyZq1qyJEydOoG7duly9BUIIIYSUIZweUMwFRQ5IIoQQgA4oJqS0KOuAYroICyGEFFEF+y5ISKlT1u8YFTeEEPINuRd2+/fVawkhypd7yw+BQPBd6+H8mBtCCCnrBAIBDAwMZPe809LSkrvSLSHk+0mlUnz69AlaWlpQU/u+8oSKG0IIKYLca2kVdFNfQsj34/P5qFKlynd/eaDihhBCioDH46FSpUowMzOTu3M0IUR5hEKhUu7JSMUNIYQoQCAQfPfxAISQkkUHFBNCCCFEpVBxQwghhBCVQsUNIYQQQlRKhTvmJvcCQcnJyRwnIYQQQkhR5X5uF+VCfxWuuElJSQEAWFtbc5yEEEIIIYpKSUmBvr5+oX0q3L2lpFIp3r9/D11dXaVfhCs5ORnW1tZ48+YN3beqBNF2Lh20nUsHbefSQ9u6dJTUdmaMISUlBZUrV/7m6eIVbuSGz+fDysqqRF9DT0+PfnFKAW3n0kHbuXTQdi49tK1LR0ls52+N2OSiA4oJIYQQolKouCGEEEKISqHiRolEIhF8fHwgEom4jqLSaDuXDtrOpYO2c+mhbV06ysJ2rnAHFBNCCCFEtdHIDSGEEEJUChU3hBBCCFEpVNwQQgghRKVQcUMIIYQQlULFjYL8/PxgY2MDDQ0NNGvWDHfu3Cm0/+HDh1G7dm1oaGigXr16OH36dCklLd8U2c5bt26Fs7MzDA0NYWhoCBcXl2/+v5CvFP15znXw4EHweDz06tWrZAOqCEW3c2JiIsaNG4dKlSpBJBLBzs6O/nYUgaLbee3atahVqxY0NTVhbW2NSZMmITMzs5TSlk/Xrl1D9+7dUblyZfB4PJw4ceKby1y5cgWNGjWCSCRCjRo14O/vX+I5wUiRHTx4kAmFQrZjxw726NEjNmLECGZgYMDi4uLy7X/jxg0mEAjY8uXLWWRkJJs9ezZTV1dnDx48KOXk5Yui29nDw4P5+fmxsLAw9vjxYzZkyBCmr6/P3r59W8rJyxdFt3OuV69eMUtLS+bs7Mx69uxZOmHLMUW3c1ZWFmvcuDH78ccfWXBwMHv16hW7cuUKCw8PL+Xk5Yui23nfvn1MJBKxffv2sVevXrGzZ8+ySpUqsUmTJpVy8vLl9OnTbNasWezYsWMMADt+/Hih/V++fMm0tLSYt7c3i4yMZL///jsTCAQsKCioRHNScaOApk2bsnHjxsmmJRIJq1y5MvP19c23v5ubG+vatatcW7NmzdioUaNKNGd5p+h2/q+cnBymq6vLdu3aVVIRVUJxtnNOTg5r2bIl27ZtG/P09KTipggU3c6bNm1itra2TCwWl1ZElaDodh43bhzr0KGDXJu3tzdr1apVieZUJUUpbqZOncrq1Kkj1+bu7s5cXV1LMBljtFuqiMRiMe7fvw8XFxdZG5/Ph4uLC0JCQvJdJiQkRK4/ALi6uhbYnxRvO/9Xeno6srOzYWRkVFIxy73ibucFCxbAzMwMw4YNK42Y5V5xtnNgYCBatGiBcePGwdzcHHXr1sWSJUsgkUhKK3a5U5zt3LJlS9y/f1+26+rly5c4ffo0fvzxx1LJXFFw9TlY4W6cWVzx8fGQSCQwNzeXazc3N8eTJ0/yXSY2Njbf/rGxsSWWs7wrznb+r2nTpqFy5cp5fqHIP4qznYODg7F9+3aEh4eXQkLVUJzt/PLlS1y6dAkDBw7E6dOn8eLFC4wdOxbZ2dnw8fEpjdjlTnG2s4eHB+Lj49G6dWswxpCTk4PRo0dj5syZpRG5wijoczA5ORkZGRnQ1NQskdelkRuiUpYuXYqDBw/i+PHj0NDQ4DqOykhJScGgQYOwdetWmJiYcB1HpUmlUpiZmWHLli1wcnKCu7s7Zs2ahc2bN3MdTaVcuXIFS5YswcaNGxEaGopjx47h1KlTWLhwIdfRiBLQyE0RmZiYQCAQIC4uTq49Li4OFhYW+S5jYWGhUH9SvO2ca+XKlVi6dCkuXLiA+vXrl2TMck/R7RwVFYXo6Gh0795d1iaVSgEAampqePr0KapXr16yocuh4vw8V6pUCerq6hAIBLI2e3t7xMbGQiwWQygUlmjm8qg423nOnDkYNGgQhg8fDgCoV68e0tLSMHLkSMyaNQt8Pn33V4aCPgf19PRKbNQGoJGbIhMKhXBycsLFixdlbVKpFBcvXkSLFi3yXaZFixZy/QHg/PnzBfYnxdvOALB8+XIsXLgQQUFBaNy4cWlELdcU3c61a9fGgwcPEB4eLnv06NED7du3R3h4OKytrUszfrlRnJ/nVq1a4cWLF7LiEQCePXuGSpUqUWFTgOJs5/T09DwFTG5ByeiWi0rD2edgiR6urGIOHjzIRCIR8/f3Z5GRkWzkyJHMwMCAxcbGMsYYGzRoEJs+fbqs/40bN5iamhpbuXIle/z4MfPx8aFTwYtA0e28dOlSJhQK2ZEjR9iHDx9kj5SUFK7eQrmg6Hb+LzpbqmgU3c4xMTFMV1eXjR8/nj19+pT99ddfzMzMjC1atIirt1AuKLqdfXx8mK6uLjtw4AB7+fIlO3fuHKtevTpzc3Pj6i2UCykpKSwsLIyFhYUxAGz16tUsLCyMvX79mjHG2PTp09mgQYNk/XNPBZ8yZQp7/Pgx8/Pzo1PBy6Lff/+dValShQmFQta0aVN269Yt2by2bdsyT09Puf4BAQHMzs6OCYVCVqdOHXbq1KlSTlw+KbKdq1atygDkefj4+JR+8HJG0Z/nf6PipugU3c43b95kzZo1YyKRiNna2rLFixeznJycUk5d/iiynbOzs9m8efNY9erVmYaGBrO2tmZjx45lX758Kf3g5cjly5fz/Xubu209PT1Z27Zt8yzj6OjIhEIhs7W1ZTt37izxnDzGaPyNEEIIIaqDjrkhhBBCiEqh4oYQQgghKoWKG0IIIYSoFCpuCCGEEKJSqLghhBBCiEqh4oYQQgghKoWKG0IIIYSoFCpuCCFy/P39YWBgwHWMYuPxeDhx4kShfYYMGYJevXqVSh5CSOmj4oYQFTRkyBDweLw8jxcvXnAdDf7+/rI8fD4fVlZW8PLywsePH5Wy/g8fPqBLly4AgOjoaPB4PISHh8v1WbduHfz9/ZXyegWZN2+e7H0KBAJYW1tj5MiRSEhIUGg9VIgRoji6KzghKqpz587YuXOnXJupqSlHaeTp6enh6dOnkEqliIiIgJeXF96/f4+zZ89+97q/dfd4ANDX1//u1ymKOnXq4MKFC5BIJHj8+DGGDh2KpKQkHDp0qFRen5CKikZuCFFRIpEIFhYWcg+BQIDVq1ejXr160NbWhrW1NcaOHYvU1NQC1xMREYH27dtDV1cXenp6cHJywr1792Tzg4OD4ezsDE1NTVhbW+OXX35BWlpaodl4PB4sLCxQuXJldOnSBb/88gsuXLiAjIwMSKVSLFiwAFZWVhCJRHB0dERQUJBsWbFYjPHjx6NSpUrQ0NBA1apV4evrK7fu3N1S1apVAwA0bNgQPB4P7dq1AyA/GrJlyxZUrlxZ7i7cANCzZ08MHTpUNv3nn3+iUaNG0NDQgK2tLebPn4+cnJxC36eamhosLCxgaWkJFxcX9OvXD+fPn5fNl0gkGDZsGKpVqwZNTU3UqlUL69atk82fN28edu3ahT///FM2CnTlyhUAwJs3b+Dm5gYDAwMYGRmhZ8+eiI6OLjQPIRUFFTeEVDB8Ph/r16/Ho0ePsGvXLly6dAlTp04tsP/AgQNhZWWFu3fv4v79+5g+fTrU1dUBAFFRUejcuTP69OmDv//+G4cOHUJwcDDGjx+vUCZNTU1IpVLk5ORg3bp1WLVqFVauXIm///4brq6u6NGjB54/fw4AWL9+PQIDAxEQEICnT59i3759sLGxyXe9d+7cAQBcuHABHz58wLFjx/L06devHz5//ozLly/L2hISEhAUFISBAwcCAK5fv47Bgwdj4sSJiIyMxB9//AF/f38sXry4yO8xOjoaZ8+ehVAolLVJpVJYWVnh8OHDiIyMxNy5czFz5kwEBAQAACZPngw3Nzd07twZHz58wIcPH9CyZUtkZ2fD1dUVurq6uH79Om7cuAEdHR107twZYrG4yJkIUVklfmtOQkip8/T0ZAKBgGlra8seffv2zbfv4cOHmbGxsWx6586dTF9fXzatq6vL/P3981122LBhbOTIkXJt169fZ3w+n2VkZOS7zH/X/+zZM2ZnZ8caN27MGGOscuXKbPHixXLLNGnShI0dO5YxxtiECRNYhw4dmFQqzXf9ANjx48cZY4y9evWKAWBhYWFyff57R/OePXuyoUOHyqb/+OMPVrlyZSaRSBhjjHXs2JEtWbJEbh179uxhlSpVyjcDY4z5+PgwPp/PtLW1mYaGhuzuyatXry5wGcYYGzduHOvTp0+BWXNfu1atWnLbICsri2lqarKzZ88Wun5CKgI65oYQFdW+fXts2rRJNq2trQ3g6yiGr68vnjx5guTkZOTk5CAzMxPp6enQ0tLKsx5vb28MHz4ce/bske1aqV69OoCvu6z+/vtv7Nu3T9afMQapVIpXr17B3t4+32xJSUnQ0dGBVCpFZmYmWrdujW3btiE5ORnv379Hq1at5Pq3atUKERERAL7uUvrhhx9Qq1YtdO7cGd26dUOnTp2+a1sNHDgQI0aMwMaNGyESibBv3z70798ffD5f9j5v3LghN1IjkUgK3W4AUKtWLQQGBiIzMxN79+5FeHg4JkyYINfHz88PO3bsQExMDDIyMiAWi+Ho6Fho3oiICLx48QK6urpy7ZmZmYiKiirGFiBEtVBxQ4iK0tbWRo0aNeTaoqOj0a1bN4wZMwaLFy+GkZERgoODMWzYMIjF4nw/pOfNmwcPDw+cOnUKZ86cgY+PDw4ePIiffvoJqampGDVqFH755Zc8y1WpUqXAbLq6uggNDQWfz0elSpWgqakJAEhOTv7m+2rUqBFevXqFM2fO4MKFC3Bzc4OLiwuOHDnyzWUL0r17dzDGcOrUKTRp0gTXr1/HmjVrZPNTU1Mxf/589O7dO8+yGhoaBa5XKBTK/g+WLl2Krl27Yv78+Vi4cCH+187dhbL3x3EAf/+VzRojrWWkJA93m6ZW240icSdSSMmNC1qkiIt5ulHSduNGFDXJlisXMleUpjwm5WEeIyUSKYU0n9+VZZ7+6f8r/4736/Kc7zn7fM/Vu3PeDQC8Xi9aWlrgcrlgs9kQFxeH/v5+LC0tfTnv3d0dcnNzI0Lli/9LaZzoJzHcEP0ia2treH5+hsvlCr+VeOl3fCUrKwtZWVlobm5GVVUVRkdHUVpaCovFgu3t7Xch6t9ERUV9eI1Op0NycjICgQDy8vLCxwOBAKxWa8S6iooKVFRUoLy8HMXFxbi+vkZiYmLE/V76LaFQ6Mt5YmJiUFZWhvHxcRwcHCA7OxsWiyV83mKxIBgMfnufbzmdTuTn56O+vj68T7vdjoaGhvCat29eVCrVu/ktFgt8Ph8MBgN0Ot1/molIiVgoJvpFMjIy8PT0hIGBARwdHWFsbAyDg4Ofrr+/v4fD4cD8/DxOTk4QCASwsrIS/tzU1taGxcVFOBwObGxsYH9/H1NTU98uFL/W2tqKvr4++Hw+BINBtLe3Y2NjA01NTQAAt9uNiYkJ7O7uYm9vD5OTk0hKSvrwjwcNBgM0Gg38fj8uLi5we3v76e9WV1djenoaIyMj4SLxi87OTng8HvT09GBraws7Ozvwer1wOp3f2pvNZoPJZEJvby8AIDMzE6urq5idncXe3h46OjqwsrIScU1aWho2NzcRDAZxdXWFp6cnVFdXQ6/Xo6SkBAsLCzg+Psb8/DwaGxtxdnb2rZmIFOmnSz9E9Pd9VEJ94Xa7xWg0ikajkaKiIvF4PAJAbm5uRCSy8Pv4+CiVlZWSmpoqKpVKkpOTxeFwRJSFl5eXpbCwUGJjY0Wr1YrJZHpXCH7tbaH4rVAoJN3d3ZKSkiLR0dFiNptlZmYmfH5oaEhycnJEq9WKTqeTgoICWV9fD5/Hq0KxiMjw8LCkpqZKVFSU5OXlffp8QqGQGI1GASCHh4fv5vL7/WK320Wj0YhOpxOr1SpDQ0Of7qOrq0vMZvO74xMTE6JWq+X09FQeHh6ktrZW4uPjJSEhQerr66W9vT3iusvLy/DzBSBzc3MiInJ+fi41NTWi1+tFrVZLenq61NXVye3t7aczEf0W/4iI/Gy8IiIiIvp7+FmKiIiIFIXhhoiIiBSF4YaIiIgUheGGiIiIFIXhhoiIiBSF4YaIiIgUheGGiIiIFIXhhoiIiBSF4YaIiIgUheGGiIiIFIXhhoiIiBSF4YaIiIgU5Q9v3MnUbuKR0AAAAABJRU5ErkJggg==" id="1627" name="Google Shape;162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705275"/>
            <a:ext cx="3543000" cy="284315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ata:image/png;base64,iVBORw0KGgoAAAANSUhEUgAAAjcAAAHHCAYAAABDUnkqAAAAOnRFWHRTb2Z0d2FyZQBNYXRwbG90bGliIHZlcnNpb24zLjEwLjAsIGh0dHBzOi8vbWF0cGxvdGxpYi5vcmcvlHJYcgAAAAlwSFlzAAAPYQAAD2EBqD+naQAAiz5JREFUeJzs3XdUE1kbBvAnCST0JlVEAStWFBR7ZcWuawE79u66uvaGuir2tra1Ylesi2tbu6JYKRawg9hAEeklkNzvDz9mzVIkGBgI7++cHDMzdyZPBiFv7tyZETDGGAghhBBC1ISQ7wCEEEIIIapExQ0hhBBC1AoVN4QQQghRK1TcEEIIIUStUHFDCCGEELVCxQ0hhBBC1AoVN4QQQghRK1TcEEIIIUStUHFDCCGEELVCxQ0hKmJra4tBgwbxHaPUadmyJVq2bMl3jO+aN28eBAIBYmJi+I5S7AgEAsybN08l24qIiIBAIICPj49KtkdKJipuSIng4+MDgUDAPTQ0NGBtbY1Bgwbh3bt3fMcr1pKTk/H777+jdu3a0NHRgaGhIZo1a4bdu3ejpNx9JTQ0FPPmzUNERATfUbKRyWTYuXMnWrZsCRMTE0gkEtja2mLw4MG4d+8e3/FUYv/+/VizZg3fMRQUx0yk+NDgOwAhyliwYAHs7OyQlpaGW7duwcfHB/7+/nj06BG0tLR4zfb06VMIhcXr+0J0dDTatGmDsLAw9O7dG+PGjUNaWhqOHj0KT09PnD59Gvv27YNIJOI7ap5CQ0Mxf/58tGzZEra2tgrL/vnnH35CAUhNTUX37t1x9uxZNG/eHDNnzoSJiQkiIiLg6+uLXbt2ITIyEuXKleMtoyrs378fjx49wq+//loo209NTYWGhnIfR7llqlChAlJTU6GpqanChKSkoeKGlCjt27eHs7MzAGDYsGEwNTXF0qVL4efnB3d3d16zSSSSIn/NtLQ0iMXiXIsqT09PhIWF4fjx4+jSpQs3/5dffsGUKVOwYsUK1K1bF9OmTSuqyAC+9ibp6uqqZFtisVgl2ymIKVOm4OzZs1i9enW2D1kvLy+sXr26SPMwxpCWlgZtbe0ifd2CkMvlkEql0NLSUukXE4FAwPsXHVIMMEJKgJ07dzIA7O7duwrz//77bwaALV68WGF+WFgY69GjBzM2NmYSiYQ5OTmxv/76K9t2v3z5wn799VdWoUIFJhaLmbW1NRswYAD79OkT1yYtLY3NnTuXVaxYkYnFYlauXDk2ZcoUlpaWprCtChUqME9PT8YYY3fv3mUAmI+PT7bXPHv2LAPATp48yc17+/YtGzx4MDM3N2disZhVr16dbd++XWG9y5cvMwDswIEDbNasWaxs2bJMIBCwL1++5LjPAgICGAA2ZMiQHJdnZGSwypUrM2NjY5aSksIYYyw8PJwBYMuXL2erVq1i5cuXZ1paWqx58+bs4cOH2baRn/2c9bO7cuUKGz16NDMzM2NGRkaMMcYiIiLY6NGjWZUqVZiWlhYzMTFhPXv2ZOHh4dnW/+/j8uXLjDHGWrRowVq0aJFtPx06dIgtXLiQWVtbM4lEwlq3bs2eP3+e7T2sX7+e2dnZMS0tLVa/fn127dq1bNvMyZs3b5iGhgb76aef8myXxcvLiwFgz58/Z56enszQ0JAZGBiwQYMGseTkZIW2O3bsYK1atWJmZmZMLBYzBwcHtnHjxmzbrFChAuvYsSM7e/Ysc3JyYhKJhK1evVqpbTDG2OnTp1nz5s2Znp4e09fXZ87Ozmzfvn2Msa/797/7vkKFCty6+f39AMDGjh3L9u7dy6pXr840NDTY8ePHuWVeXl5c24SEBDZhwgTu99LMzIy5urqy+/fvfzdT1v/hnTt3Krx+WFgY69WrFzM1NWVaWlqsSpUqbObMmXn9yEgJRj03pETLGoNhbGzMzXv8+DGaNGkCa2trTJ8+Hbq6uvD19UW3bt1w9OhR/PzzzwCApKQkNGvWDGFhYRgyZAjq1auHmJgY+Pn54e3btzA1NYVcLkeXLl3g7++PESNGwMHBAQ8fPsTq1avx7NkznDhxIsdczs7OsLe3h6+vLzw9PRWWHTp0CMbGxnBzcwPw9dBRw4YNIRAIMG7cOJiZmeHMmTMYOnQoEhISsvUI/P777xCLxZg8eTLS09Nz7bk4efIkAGDgwIE5LtfQ0EDfvn0xf/583LhxA66urtyy3bt3IzExEWPHjkVaWhrWrl2L1q1b4+HDh7CwsFBqP2cZM2YMzMzMMHfuXCQnJwMA7t69i5s3b6J3794oV64cIiIisGnTJrRs2RKhoaHQ0dFB8+bN8csvv2DdunWYOXMmHBwcAID7NzdLliyBUCjE5MmTER8fj2XLlqFfv364ffs212bTpk0YN24cmjVrhokTJyIiIgLdunWDsbHxdw8lnTlzBpmZmRgwYECe7f7L3d0ddnZ28Pb2RmBgILZt2wZzc3MsXbpUIVeNGjXQpUsXaGho4OTJkxgzZgzkcjnGjh2rsL2nT5+iT58+GDlyJIYPH46qVasqtQ0fHx8MGTIENWrUwIwZM2BkZISgoCCcPXsWffv2xaxZsxAfH4+3b99yPVF6enoAoPTvx6VLl+Dr64tx48bB1NQ02yHGLKNGjcKRI0cwbtw4VK9eHZ8/f4a/vz/CwsJQr169PDPl5MGDB2jWrBk0NTUxYsQI2Nra4uXLlzh58iQWLVqUvx8cKVn4rq4IyY+sb+8XLlxgnz59Ym/evGFHjhxhZmZmTCKRsDdv3nBt27Rpw2rVqqXwzVEul7PGjRuzypUrc/Pmzp3LALBjx45lez25XM4YY2zPnj1MKBSy69evKyzfvHkzA8Bu3LjBzfu254YxxmbMmME0NTVZbGwsNy89PZ0ZGRkp9KYMHTqUWVlZsZiYGIXX6N27NzM0NOR6VbJ6JOzt7bl5eenWrRsDkGvPDmOMHTt2jAFg69atY4z9+61XW1ubvX37lmt3+/ZtBoBNnDiRm5ff/Zz1s2vatCnLzMxUeP2c3kdWj9Pu3bu5eYcPH1borflWbj03Dg4OLD09nZu/du1aBoDrgUpPT2dlypRh9evXZxkZGVw7Hx8fBuC7PTcTJ05kAFhQUFCe7bJk9dz8tyft559/ZmXKlFGYl9N+cXNzY/b29grzKlSowACws2fPZmufn23ExcUxfX195uLiwlJTUxXaZv0OMMZYx44dFXprsijz+wGACYVC9vjx42zbwX96bgwNDdnYsWOztftWbply6rlp3rw509fXZ69fv871PRL1UrxGPxLyHa6urjAzM4ONjQ169uwJXV1d+Pn5cd+yY2NjcenSJbi7uyMxMRExMTGIiYnB58+f4ebmhufPn3NnVx09ehR16tTJ1sMAfD1uDwCHDx+Gg4MDqlWrxm0rJiYGrVu3BgBcvnw516weHh7IyMjAsWPHuHn//PMP4uLi4OHhAeDrGImjR4+ic+fOYIwpvIabmxvi4+MRGBiosF1PT898jalITEwEAOjr6+faJmtZQkKCwvxu3brB2tqam27QoAFcXFxw+vRpAMrt5yzDhw/PNnD52/eRkZGBz58/o1KlSjAyMsr2vpU1ePBghV6tZs2aAQBevXoFALh37x4+f/6M4cOHKwxm7devn0JPYG6y9lle+zcno0aNUphu1qwZPn/+rPAz+Ha/xMfHIyYmBi1atMCrV68QHx+vsL6dnR3XC/it/Gzj/PnzSExMxPTp07ONU8n6HciLsr8fLVq0QPXq1b+7XSMjI9y+fRvv37//btvv+fTpE65du4YhQ4agfPnyCsvy8x5JyUSHpUiJsmHDBlSpUgXx8fHYsWMHrl27pjCQ98WLF2CMYc6cOZgzZ06O2/j48SOsra3x8uVL9OjRI8/Xe/78OcLCwmBmZpbrtnJTp04dVKtWDYcOHcLQoUMBfD0kZWpqyv3x//TpE+Li4rBlyxZs2bIlX69hZ2eXZ+YsWR+6iYmJMDIyyrFNbgVQ5cqVs7WtUqUKfH19ASi3n/PKnZqaCm9vb+zcuRPv3r1TODX9vx/iyvrvB1lWwfLlyxcAwOvXrwEAlSpVUminoaGR6+GSbxkYGAD4dx+qIlfWNm/cuAEvLy8EBAQgJSVFoX18fDwMDQ256dz+P+RnGy9fvgQA1KxZU6n3kEXZ34/8/t9dtmwZPD09YWNjAycnJ3To0AEDBw6Evb290hmzitmCvkdSMlFxQ0qUBg0acGdLdevWDU2bNkXfvn3x9OlT6OnpQS6XAwAmT56c47dZIPuHWV7kcjlq1aqFVatW5bjcxsYmz/U9PDywaNEixMTEQF9fH35+fujTpw/XU5CVt3///tnG5mSpXbu2wnR+z4RxcHDAiRMn8ODBAzRv3jzHNg8ePACAfH2b/lZB9nNOucePH4+dO3fi119/RaNGjWBoaAiBQIDevXtzr1FQuZ3ezlR0bZ9q1aoBAB4+fAhHR8d8r/e9XC9fvkSbNm1QrVo1rFq1CjY2NhCLxTh9+jRWr16dbb/ktF+V3UZBKfv7kd//u+7u7mjWrBmOHz+Of/75B8uXL8fSpUtx7NgxtG/f/odzE/VHxQ0psUQiEby9vdGqVSusX78e06dP577ZaWpqKgyQzUnFihXx6NGj77YJCQlBmzZtCtSF7eHhgfnz5+Po0aOwsLBAQkICevfuzS03MzODvr4+ZDLZd/Mqq1OnTvD29sbu3btzLG5kMhn2798PY2NjNGnSRGHZ8+fPs7V/9uwZ16OhzH7Oy5EjR+Dp6YmVK1dy89LS0hAXF6fQrjAOH1SoUAHA116oVq1acfMzMzMRERGRraj8r/bt20MkEmHv3r1KDyrOy8mTJ5Geng4/Pz+FXp68DoEWdBsVK1YEADx69CjPoj+3/f+jvx95sbKywpgxYzBmzBh8/PgR9erVw6JFi7jiJr+vl/V/9Xu/60S90JgbUqK1bNkSDRo0wJo1a5CWlgZzc3O0bNkSf/75Jz58+JCt/adPn7jnPXr0QEhICI4fP56tXda3aHd3d7x79w5bt27N1iY1NZU76yc3Dg4OqFWrFg4dOoRDhw7ByspKodAQiUTo0aMHjh49muMf32/zKqtx48ZwdXXFzp078ffff2dbPmvWLDx79gxTp07N9o36xIkTCmNm7ty5g9u3b3MfLMrs57yIRKJsPSl//PEHZDKZwrysa+L8t+j5Ec7OzihTpgy2bt2KzMxMbv6+ffu4Q1d5sbGxwfDhw/HPP//gjz/+yLZcLpdj5cqVePv2rVK5snp2/nuIbufOnSrfRtu2baGvrw9vb2+kpaUpLPt2XV1d3RwPE/7o70dOZDJZttcyNzdH2bJlkZ6e/t1M/2VmZobmzZtjx44diIyMVFimql48UvxQzw0p8aZMmYJevXrBx8cHo0aNwoYNG9C0aVPUqlULw4cPh729PaKjoxEQEIC3b98iJCSEW+/IkSPo1asXhgwZAicnJ8TGxsLPzw+bN29GnTp1MGDAAPj6+mLUqFG4fPkymjRpAplMhidPnsDX1xfnzp3jDpPlxsPDA3PnzoWWlhaGDh2a7YJ7S5YsweXLl+Hi4oLhw4ejevXqiI2NRWBgIC5cuIDY2NgC75vdu3ejTZs26Nq1K/r27YtmzZohPT0dx44dw5UrV+Dh4YEpU6ZkW69SpUpo2rQpRo8ejfT0dKxZswZlypTB1KlTuTb53c956dSpE/bs2QNDQ0NUr14dAQEBuHDhAsqUKaPQztHRESKRCEuXLkV8fDwkEglat24Nc3PzAu8bsViMefPmYfz48WjdujXc3d0REREBHx8fVKxYMV89AytXrsTLly/xyy+/4NixY+jUqROMjY0RGRmJw4cP48mTJwo9dfnRtm1biMVidO7cGSNHjkRSUhK2bt0Kc3PzHAvJH9mGgYEBVq9ejWHDhqF+/fro27cvjI2NERISgpSUFOzatQsA4OTkhEOHDmHSpEmoX78+9PT00LlzZ5X8fvxXYmIiypUrh549e6JOnTrQ09PDhQsXcPfuXYUevtwy5WTdunVo2rQp6tWrhxEjRsDOzg4RERE4deoUgoODlcpHSgheztEiREm5XcSPMcZkMhmrWLEiq1ixIneq8cuXL9nAgQOZpaUl09TUZNbW1qxTp07syJEjCut+/vyZjRs3jllbW3MXIPP09FQ4LVsqlbKlS5eyGjVqMIlEwoyNjZmTkxObP38+i4+P59r991TwLM+fP+cuNObv75/j+4uOjmZjx45lNjY2TFNTk1laWrI2bdqwLVu2cG2yTnE+fPiwUvsuMTGRzZs3j9WoUYNpa2szfX191qRJE+bj45PtVNhvL+K3cuVKZmNjwyQSCWvWrBkLCQnJtu387Oe8fnZfvnxhgwcPZqampkxPT4+5ubmxJ0+e5Lgvt27dyuzt7ZlIJMrXRfz+u59yu7jbunXrWIUKFZhEImENGjRgN27cYE5OTqxdu3b52LuMZWZmsm3btrFmzZoxQ0NDpqmpySpUqMAGDx6scJp41qng314g8tv98+2FC/38/Fjt2rWZlpYWs7W1ZUuXLmU7duzI1i7rIn45ye82sto2btyYaWtrMwMDA9agQQN24MABbnlSUhLr27cvMzIyynYRv/z+fuD/F/HLCb45FTw9PZ1NmTKF1alTh+nr6zNdXV1Wp06dbBcgzC1Tbj/nR48esZ9//pkZGRkxLS0tVrVqVTZnzpwc85CST8AY9csRQr6KiIiAnZ0dli9fjsmTJ/MdhxdyuRxmZmbo3r17jodbCCHFH425IYSUWmlpadnGXezevRuxsbFo2bIlP6EIIT+MxtwQQkqtW7duYeLEiejVqxfKlCmDwMBAbN++HTVr1kSvXr34jkcIKSAqbgghpZatrS1sbGywbt06xMbGwsTEBAMHDsSSJUt4vds4IeTH0JgbQgghhKgVGnNDCCGEELVCxQ0hhBBC1EqpG3Mjl8vx/v176Ovr0x1hCSGEkBKCMYbExESULVs228VQ/6vUFTfv37//7s0OCSGEEFI8vXnzBuXKlcuzTakrbvT19QF83TkGBgY8pyGEEEJIfiQkJMDGxob7HM9LqStusg5FGRgYUHFDCCGElDD5GVJCA4oJIYQQolaouCGEEEKIWqHihhBCCCFqhYobQgghhKgVKm4IIYQQolaouCGEEEKIWqHihhBCCCFqhYobQgghhKgVKm4IIYQQolaouCGEEEKIWuG1uLl27Ro6d+6MsmXLQiAQ4MSJE99d58qVK6hXrx4kEgkqVaoEHx+fQs9JCCGEkJKD1+ImOTkZderUwYYNG/LVPjw8HB07dkSrVq0QHByMX3/9FcOGDcO5c+cKOSkhhBBCSgpeb5zZvn17tG/fPt/tN2/eDDs7O6xcuRIA4ODgAH9/f6xevRpubm6FFZMQQggpVOmZMsjlAAPj5rH/P2Xc9DfL/tPm25lZ2/h22X+3obDaf9ZT3Fb218nP9sUaQpjra4EvJequ4AEBAXB1dVWY5+bmhl9//TXXddLT05Gens5NJyQkFFY8QgghJYxczpCeKYecMcgYA5MDMsYgkzMwxpCYnolUqYxrn5iWiZefkvA8OhFiDSEy5QyZMoagN19grCMGAEgz5bgTEQszPQk0RULIGfv/4+uHv5zh67ScgTEgMT2Tr7dfaOqVN8KxMU14e/0SVdxERUXBwsJCYZ6FhQUSEhKQmpoKbW3tbOt4e3tj/vz5RRWREEKICsjkDKkZMiSnZyImKR0CCAAAsclSRCWk/b+NHJnyr4VI2IdEyOUMj97HIyo+DUKhABINIVhWIZFDcRGXklGo7+FjYvr3GxUTAsH//1WYJ1CYJ/hmYdbPI+sfWUo8wBg0dI0gEHztueFTiSpuCmLGjBmYNGkSN52QkAAbGxseExFCSMnH/t+7If+meMiazlqWmJaJZGkm5P/vDcnqrZDJGaQyOf4Kfg9TPQkyZHLce/0FYe8TYGEowZvYVL7fHgBAKACEAgEy5QyWBv8eYvmUlI6aZQ0gEAjQ0L4MxBpCaAoF+JKSgZrWBhBrCKEh/NpjY22kDZFQ8P/tCSAU/v9fwdfiIeu5lqYI+lpfP5IF35QY3xYU/53Oaqc4L6udYmHybTvBfzf6g65du4Y+fYbBwcEB586dg0gkUun2C6JEFTeWlpaIjo5WmBcdHQ0DA4Mce20AQCKRQCKRFEU8Qggp0RhjyJAxZMjkSMuQ4WLYRySkZeD+6y8w1NZEYOQX6Ig1oCEU4N7rL4WSIbfCRl9LA9qaXz80Pyamo76tMQy1NSESCv7/EOLVpyQ42hjBylALNiY6KGesAw3h1wJCIPhvcfFvgWGqJ4aGUAiBAF+3JRBAKFRtAaCO5HI5vL29MXfuXMjlchgYGODjx4+wsrLiO1rJKm4aNWqE06dPK8w7f/48GjVqxFMiQgjhB2NfD9u8j0vlxn3IGUOmnCEjU47I2BTEJEkRm5yOuxFfYGWoBdn/e02yxpS8+JgEaaYceloaeP05pdCyWhlqcYVFVuEgFAiQnJ6JD/FpGNWiIsQiAdJlctS1MUJ5E11oi0WwMtSCWCSkQqMYio6OxoABA3D+/HkAwMCBA7Fhwwbo6enxnOwrXoubpKQkvHjxgpsODw9HcHAwTExMUL58ecyYMQPv3r3D7t27AQCjRo3C+vXrMXXqVAwZMgSXLl2Cr68vTp06xddbIIQQlUnPlCE5XYZMmRwZcgZpphxnH0UhPVOGVKkMuwIiUNZQG69ikpXedvCb3Jd9TpbmuW6fBjb4lChFQ3sTJKfLYGemC5FAAHszXVgba0Mo+NrbkdU7IhL+2ytC1M+lS5fQr18/REVFQUdHBxs3boSnpyffsRTwWtzcu3cPrVq14qazxsZ4enrCx8cHHz58QGRkJLfczs4Op06dwsSJE7F27VqUK1cO27Zto9PACSHFxouPifiYmI7IzynI+H8vSsjbOKRKZXgXlwoTXbFC++vPY2CiK0bsdwqMLLkVNhYGEq5XREMogDTz62BbW1Nd2BjrQEcsQjUrfe4wTdbhnAzZ13Eh+loa0NIUwkz/a2+JpujrcipQyLcyMzMxbtw4REVFoUaNGvD19UX16tX5jpWNgH174nwpkJCQAENDQ8THx8PAwIDvOISQEio2WYrgN19w6clHXHsWg8hY1R3WEQoADZEQGkIBGANSM2To06A8DLU1YaonRn1bE+iIRShrpA1tTREdtiFFKiQkBJs3b8bKlSuho6NTZK+rzOc3FTeEEJKDV5+SMO9kKEQC4HVsCsJjklHW8OuJC+/ivn82Ty1rQ0TEJKNpZVNoi0X4nCSFo40RjHQ0ueuhZNEUCVG9rAG0NUUw15dQsUKKlX/++QevX7/G8OHDec2hzOd3iRpQTAghqpQqlSE9U4ak9ExEJ6Th0pOPuBv+BXciYnNsn1NRI9EQwlRPgk51rNCishkqmevB3IC/K7MSoiqZmZnw8vKCt7c3NDQ04OTkhHr16vEdK1+ouCGEqD1pphypGTJEJ6Th1IMP+OPSc8jz2WfdsbYVWlYxg1Qmh20ZXehJvv7ZNNEVw8ak6LrkCSlKb9++RZ8+feDv7w8AGDp0aLEcW5MbKm4IIWohMS0Dl558xL2IL9ARixD6IQFyxnDjxefvrisQfL1PTtaYlpZVzfFzXWvU+P+F2ggpTU6fPo2BAwfi8+fP0NfXx7Zt2+Du7s53LKVQcUMIKVFiktJx40UMAl9/QfjnFETHp+FpdGK+1s0qYgBgaFM7jGpREUY6mtCgs4IIAQDMmjULixcvBgDUq1cPvr6+qFixIs+plEfFDSGkWPqclI7D998iPvXr/X+i4tNwPOjdd9croytGRXM9NLA1QWqGDJXN9WBrqou65Y0gFgmpiCEkDyYmJgCA8ePHY/ny5SX2Cv9U3BBCioVM2der6t6NiIX3mSf5uqlhAzsTWBpooWklU1Sz0keNsobcfXwIIfmTnJwMXV1dAF+vN+fi4oKmTZvynOrHUHFDCCk0cjlDXGoGEtMyEJ2Qjky5HBkyhvsRsZDKGM4++gALAy28i0vF2y85n14tFADuzjYw0hEjPVOGGmUN0dOpXBG/E0LUj1QqxdSpU3Hu3DncvXsXenp6EAgEJb6wAai4IYQUgjexKRi08w5efvr+bQIi/nNPI7FICKlMjo61rDC9fTU6I4mQQvDq1St4eHjg3r17AICTJ0+iT58+PKdSHSpuCCEFJpczfEpKx+6ACEg0RFh1/hk0hAJk/uc866yBvOb6EpjpS6AhEiImMR3ta1pCR6KBWtaG0BAK4GxrDH0tTZ7eDSGlw9GjRzFkyBAkJCTA2NgYu3btQufOnfmOpVJU3BBCCuRZdCLarr6Wbf63hU2XOmUxvX01lDXSLspohJAcpKWlYfLkydiwYQMAoHHjxjhw4ADKly/PczLVo+KGEJInxhhSM2T4EJ+GA7cjsc0/PNe2g5vY4lNiOia0qQw7U11oiIRFmJQQkpcpU6Zwhc20adPw+++/Q1NTPXtKqbghhChITs/ElCMhuP4sBgxAUnpmnu0HNbbFvC41iiYcIaTAZs2ahStXrmD58uVo164d33EKFRU3hJRyjDHEJksRGBmHtRef4dG7hDzb62tpYGq7amhf0xKmeiXzGhiElAapqak4fvw4+vbtCwCwtLRESEgIhEL171Gl4oaQUio5PRO7A15j6dknubaZ3r4amlYyRfkyOtATa9DdqgkpIZ48eQJ3d3c8fPgQGhoa3O0TSkNhA1BxQ0ipEJOUjrvhsUjPlGPHjXA8eBufa1tXBwt4da5Op2ATUkLt3r0bo0ePRkpKCszNzbmrDpcmVNwQooYYYwh+E4edNyLgF/I+z7ZiDSFmdXCAZ2PboglHCCkUycnJGD9+PHbu3AkAaN26Nfbu3QsrKyuekxU9Km4IURNhHxKwwz8cdyNis10YL4uBlgbq25og4nMyJretitYO5pBoiIo4KSFE1R4/fgx3d3eEhoZCKBTCy8sLs2bNgkhUOn+/qbghpIR5+SkJF8OikSFjuPr0E8wNJPj7wYc811nb2xFdHa2LKCEhpKi9fPkSoaGhsLKywv79+9GyZUu+I/GKihtCirH41AycffQBcSkZCH4ThydRiQiPyfuWBh1rW6G6lQEa2pdBvfJGdBdsQtQUY4z7/e7SpQu2bduGzp07w9zcnOdk/KPihpBiaueNcMw/GZrr8pZVzWCiIwYD4GJnAi1NEdrWsICOmH6tCVF3ISEhGDNmDA4ePAgbGxsAwNChQ3lOVXzQX0FCeMQYw5IzT+B77w1sTHTwJjYFX1IyINEQIj1TzrWrUEYHNcsaQlMkQI2yhuhUxwpWhnRLA0JKG8YYtmzZggkTJiA9PR2//fYbfH19+Y5V7FBxQ0gRe/w+Hu6bA6CpIURcSgY3/0vKv6dnf1vYXJjUHJXM9Ys0IyGk+ElISMCIESNw6NAhAEDHjh2xceNGnlMVT1TcEFLIMmRyzD/5GDI5cPXpR7yPT/u6QCpTaOfVuToqm+tDJBSgrJEWdMQaMNDWoLOZCCEIDAyEh4cHXrx4AQ0NDXh7e2PSpEml5qJ8yqLihpBClJYhQ7U5Z3Nc1s+lPAY3sYNEQ0gXzCOE5Ory5cto164dpFIpypcvj0OHDqFhw4Z8xyrWqLghpJAM330P50OjFebN7FANEg0RutW1hqG2et6NlxCiWg0bNkTVqlVhb2+PHTt2lMorDiuLihtCCsGZhx8UCpuyhlq4NrUVNETUhUwI+b7Hjx+jWrVqEIlE0NbWxuXLl2FiYkKXdsgn+ktLiAq9i0uF7fRTGL0vkJsXusANN2e0ocKGEPJdjDGsXr0adevWhbe3Nze/TJkyVNgogXpuCFGB59GJ+Gn1tWzzN/WrR9edIYTkS2xsLAYNGoSTJ08CAB49eqRwoT6Sf/RXl5ACSEzLwO6A17gTHourzz5lW25hIMGtGW3ojxIhJF9u3ryJ3r17482bNxCLxVi9ejVGjx5Nf0MKiIobQvIpNlmKR+/iceZRFA7cicyxTe/6Nlj0cy2IhPQHiRDyfXK5HCtWrMDMmTMhk8lQqVIl+Pr6om7dunxHK9GouCEkDzI5w/nQKIzaG5hrmyluVeFoYwQXOxMaV0MIUcrLly8xd+5cyGQy9OnTB3/++Sf09eminT+KihtCcvAxMQ29/7yFVzncpNJEVwzbMjqY27kGHG2Mij4cIURtVK5cGevXrwdjDMOGDaPDUCpCxQ0hAK4++4SZxx5CKATexKbm2KZ7XWusdK9Df3wIIQUml8uxZMkSuLq6okGDBgCAYcOG8ZxK/VBxQ0qtN7Ep6L/9Nl5/Tsmznd+4JqhdzqhoQhFC1FZ0dDQGDBiA8+fPY+vWrXj06BF0dXX5jqWWqLghpdKLj4lwXZX91O3JbaugZVVzWBpqwVhHTAODCSEqcenSJfTr1w9RUVHQ1taGl5cXFTaFiIobUqqExySj/7bbeBf376GnhvYmWNitJt15mxCicjKZDL///jsWLFgAxhhq1KgBX19fVK9ene9oao2KG1IqvPqUhNYrr2ab/0ubypj0UxUeEhFC1F1CQgK6du2KK1euAACGDBmCP/74Azo6dKPcwkbFDVFb6ZkybLsejuXnnmZbZqYvwblfm8NEV8xDMkJIaaCnpwddXV3o6upi8+bN6N+/P9+RSg0qbojaufkyBt6nn+Dhu/hsy4Y1tcOsjg50xhMhpFBkZmYiIyMD2traEAqF2LVrF2JiYlC1alW+o5UqVNwQtfAmNgULT4Xi3OPoHJf3qFcO87pUh76WZhEnI4SUFm/fvkXfvn1hZ2eHXbt2Afh6w8syZcrwnKz0oeKGlGjv41Lxy4Eg3Hv9JdsyRxsjrPFwhK0pnZFACClcp0+fxsCBA/H582cEBwdj/vz5sLW15TtWqUXFDSlx0jNl+OPiC6y//CLbMksDLfzSpjL6NLChQ0+EkEKXkZGBWbNmYfny5QCAevXq4dChQ1TY8IyKG1Ki7Lv9GrOOP8o237aMDnYObgA76qUhhBSRyMhI9O7dGwEBAQCA8ePHY/ny5ZBIJDwnI1TckBIhLUOGaUcf4K/g9wrzBzSsgNmdHCDREPGUjBBSGsnlcrRr1w5hYWEwNDTEjh070L17d75jkf+j4oYUe2cefsDofYp35d4/3AWNK5rylIgQUtoJhUKsXbsWc+fOxf79+2FnZ8d3JPINAWOM8R2iKCUkJMDQ0BDx8fEwMDDgOw7JxdOoRCw8FYrrz2OyLaN7PRFC+PDq1Su8fPkSP/30EzdPLpdDKBTymKr0UObzm3puSLGTkJYBtzXZ7/s06acqGNHcHlqadAiKEFK0jh49iiFDhgAAAgMDUbFiRQCgwqaYouKGFBuvPiXhj0svcDzoHTfP0cYIk9tWReOKZSCkm1gSQopYWloaJk+ejA0bNgAAGjVqBE1Nul5WcUfFDeFVhkyOy08+YsSe+9mWVbPUx4mxTXhIRQghwPPnz+Hh4YGgoCAAwNSpU7Fw4UIqbkoAKm4IL6SZcmy88gJrLjzPtqxueSMMamyLro7WPCQjhBDg4MGDGDFiBBITE1GmTBns3r0bHTp04DsWyScqbkiRu/XqM3pvuZVtvrtzOSztUZsuvkcI4d3t27eRmJiIZs2aYf/+/ShXrhzfkYgSqLghRe5Y4FuF6c39ndCupiVPaQgh5CvGGPflaunSpahUqRJGjhwJDQ36qCxpaJg3KTLRCWnouO46fO99LW76NyyPiCUdqbAhhPBu79696NixIzIzMwEAYrEYY8eOpcKmhKKfGilUqVIZHr2PR6/NAdmWNbKni/ARQviVnJyM8ePHY+fOnQCAnTt3Yvjw4TynIj+KihtSaJwXnkdMkjTbfLFIiJXuddCxthUPqQgh5KvHjx/D3d0doaGhEAgE8PLy4q5lQ0o23g9LbdiwAba2ttDS0oKLiwvu3LmTZ/s1a9agatWq0NbWho2NDSZOnIi0tLQiSkvyq+t6/2yFTfe61ni2sD2eLWqPznXK8pSMEFLaMcawc+dO1K9fH6GhobC0tMTFixfh5eUFkYguEqoOeO25OXToECZNmoTNmzfDxcUFa9asgZubG54+fQpzc/Ns7ffv34/p06djx44daNy4MZ49e4ZBgwZBIBBg1apVPLwD8l+MMaw6/wwhb+O5eS8Xd4CILsBHCCkm5s+fj/nz5wMAfvrpJ+zduzfHzxxScvF6bykXFxfUr18f69evB/D1Hh02NjYYP348pk+fnq39uHHjEBYWhosXL3LzfvvtN9y+fRv+/v75ek26t1TheR+XisZLLinMC5rzE4x1xTwlIoSQ7MLCwtCwYUNMmzYN06dPp1solBDKfH7z9hOVSqW4f/8+XF1d/w0jFMLV1RUBAdkHnwJA48aNcf/+fe7Q1atXr3D69Ok8L6yUnp6OhIQEhQdRvY+JadkKmyOjGlFhQwjhHWMMwcHB3LSDgwPCw8Mxc+ZMKmzUFG8/1ZiYGMhkMlhYWCjMt7CwQFRUVI7r9O3bFwsWLEDTpk2hqamJihUromXLlpg5c2aur+Pt7Q1DQ0PuYWNjo9L3QYB7EbFosOjf3rQqFnoI9+4AZ1sTHlMRQsjXb/t9+/aFk5MTrl+/zs03MaG/T+qsRJWsV65cweLFi7Fx40YEBgbi2LFjOHXqFH7//fdc15kxYwbi4+O5x5s3b4owsXpjjGHD5Rfo+c1p3r2cyuGfiS3oKsOEEN4FBQXByckJBw8ehEAgQFhYGN+RSBHhbUCxqakpRCIRoqOjFeZHR0fD0jLni7rNmTMHAwYMwLBhwwAAtWrVQnJyMkaMGIFZs2bl2L0okUggkUhU/wZKuUyZHJVmnVGYt6xnbbg7U88YIYRfjDFs3LgRkyZNglQqRfny5XHw4EE0atSI72ikiPDWcyMWi+Hk5KQwOFgul+PixYu5/gdMSUnJVsBknbbH47joUmf+ycfZCpvdQxpQYUMI4V1cXBx69eqFcePGQSqVokuXLggKCqLCppTh9VTwSZMmwdPTE87OzmjQoAHWrFmD5ORkDB48GAAwcOBAWFtbw9vbGwDQuXNnrFq1CnXr1oWLiwtevHiBOXPmoHPnznRtgiIS+TkFO29EcNO1yxnCb1xT/gIRQsg3Tpw4gaNHj0JTUxPLli3DhAkT6DB5KcRrcePh4YFPnz5h7ty5iIqKgqOjI86ePcsNMo6MjFToqZk9ezYEAgFmz56Nd+/ewczMDJ07d8aiRYv4egulyqtPSWi98io3fW1KK5Qvo8NjIkIIUeTp6YkHDx6gT58+qF+/Pt9xCE94vc4NH+g6NwVnO/0U97xNNXNsH0R/OAgh/IqNjcXs2bO5M2OJ+lLm85vuLUXyJT4lg3vuXMEYm/o78ZiGEEKAgIAA9O7dG5GRkYiPj8e+ffv4jkSKiRJ1KjjhR3xqBuos+IebPjCiIcQa9F+HEMIPuVyO5cuXo3nz5oiMjETFihXx22+/8R2LFCPUc0PyNG5/IP5+8IGbdrQxgqaIChtCCD9iYmLg6emJ06dPA/g6dnPLli00zIAooOKG5Oras08KhU0DWxMcGtmQx0SEkNIsODgYnTp1wrt37yCRSLBu3ToMHz6czoYi2VBxQ3I17egD7vnlyS1hZ6rLYxpCSGlXrlw5AEDVqlXh6+uL2rVr85yIFFdU3JBcWRpq4UN8Gvq6lKfChhDCi4SEBO6Qk6mpKc6dO4cKFSpAT0+P52SkOKPBEyRHD9/GIygyDgDQqqo5v2EIIaXS5cuXUbVqVezatYubV6NGDSpsyHdRcUOyqbvgH3Re789Nm+qJeUxDCCltZDIZ5s+fD1dXV0RFRWHDhg2Qy+V8xyIlCBU3RMH+25H48s01bfo3LA9HGyP+AhFCSpUPHz6gbdu2mDdvHuRyOQYPHozLly/neGNkQnJDY26IgpnHH3LPXy3uAKGQzkIghBSN8+fPo3///vj48SN0dXWxadMmDBgwgO9YpASi4oZwzj6K4p7P71KDChtCSJF59eoV2rdvD5lMhlq1asHX1xfVqlXjOxYpoai4IQCA0PcJGLX3PjftUd+GxzSEkNLG3t4e06ZNw+fPn7F69Wpoa2vzHYmUYFTcENyLiEXPzQHc9OyODtDSFPGYiBBSGpw5cwZVq1aFvb09AGDhwoV0QT6iEjRCq5R7Fp2oUNgMaFgBw5rZ85iIEKLuMjIyMHXqVHTo0AG9e/eGVCoFACpsiMpQz00pd+3ZJ+55V8eyWNC1Bo9pCCHqLjIyEr1790ZAwNcvVQ0aNABjjOdURN1QcVOKPXgbh4WnwgAAraqaYW3vujwnIoSoMz8/PwwaNAhfvnyBoaEhtm/fjh49evAdi6ghKm5KqUWnQrH1ejg3XaucEX9hCCFqTSqVYvr06Vi9ejUAoH79+jh48CA31oYQVaMxN6WQTM4UCptBjW0x0bUyj4kIIeqMMYZr164BAH799Vf4+/tTYUMKFfXclEIbL7/gnp/7tTmqWurzmIYQoq4YYxAIBJBIJPD19cXDhw/RtWtXvmORUoCKm1Lm1ackrDz/jJuuZE43oCOEqFZ6ejomT54MIyMj/P777wC+XseGemtIUaHippRpvfIq9/z8xOYQ0VWICSEq9OLFC3h4eCAwMBBCoRCenp6oVKkS37FIKUNjbkoJxhj6bbvFTVc210NlCzocRQhRHV9fX9SrVw+BgYEoU6YM/Pz8qLAhvKDippT4/e8w3HjxmZv+a1wTHtMQQtRJamoqRo0aBQ8PDyQmJqJp06YIDg5Gx44d+Y5GSik6LFUKJKdnYseNf8+OejTfDTpi+tETQn4cYwyurq64efMmBAIBZsyYgfnz50NDg/7GEP7Q/75S4P7rL9zz8xObQ09CP3ZCiGoIBAIMHz4cz58/x969e9G2bVu+IxFCh6XUXWyyFAN33OGm6ewoQsiPSklJQVhYGDc9aNAgPH36lAobUmxQcaPm6v1+nns+xa0q3ZiOEPJDQkND0aBBA7Rt2xafP/87js/Y2JjHVIQoouJGjX17MzpzfQnGtqKzFgghBefj4wNnZ2c8fvwYmZmZiIiI4DsSITmi4kaNHbn/lnt+cERDHpMQQkqypKQkeHp6YvDgwUhNTYWrqyuCg4Ph5OTEdzRCckTFjRrb7v/vGVJ2pro8JiGElFQPHz5E/fr1sXv3bgiFQixcuBDnzp2DhYUF39EIyRWdNqOmbr/6jCdRiQCAUS0q0lgbQkiBLF26FE+ePEHZsmVx4MABNG/enO9IhHwXFTdq6GJYNIbuusdN929Ynsc0hJCSbMOGDdDW1sbixYthZmbGdxxC8oUOS6kZmZxh2O5/C5tFP9dEOWMdHhMRQkqSoKAgTJkyhTshwdDQEFu3bqXChpQoP9Rzk5aWBi0tLVVlISrw4G0csk6S+tW1Mvq5VOA3ECGkRGCMYdOmTZg4cSKkUimqV6+OwYMH8x2LkAJRuudGLpfj999/h7W1NfT09PDq1SsAwJw5c7B9+3aVByT5kymTY+qREPy88SY3b1SLijwmIoSUFPHx8XB3d8fYsWMhlUrRuXNndO3ale9YhBSY0sXNwoUL4ePjg2XLlkEsFnPza9asiW3btqk0HMk/33tv4Xvv31O/ezmVg5amiMdEhJCS4O7du6hbty6OHDkCTU1NrFq1Cn/99RdMTEz4jkZIgSld3OzevRtbtmxBv379IBL9++FZp04dPHnyRKXhSP59SZFyz/cNc8HyXnV4TEMIKQl27NiBJk2aIDw8HLa2tvD398fEiRPp7EpS4ild3Lx79w6VKmW/0q1cLkdGRoZKQhHlpGfKsPzcUwBA97rWaFLJlOdEhJCSoFKlSpDJZOjevTuCgoLQoEEDviMRohJKDyiuXr06rl+/jgoVFAeqHjlyBHXr1lVZMJJ/S8885Z5Xs9LnMQkhpLiLi4uDkZERAKB58+a4ffs2nJycqLeGqBWli5u5c+fC09MT7969g1wux7Fjx/D06VPs3r0bf//9d2FkJN+RIZNzz0c0p0HEhJDs5HI5Vq1ahUWLFiEgIADVqlUDADg7O/OcjBDVU/qwVNeuXXHy5ElcuHABurq6mDt3LsLCwnDy5En89NNPhZGRfMeeW68BAGNbUWFDCMkuJiYGXbp0wZQpUxAXF4c9e/bwHYmQQlWg69w0a9YM58+fV3UWUkD6WhpITMuEnake31EIIcWMv78/+vTpg7dv30IikWDt2rUYMWIE37EIKVRK99zY29vj8+fP2ebHxcXB3t5eJaFI/qVlyJCYlgkAqFfeiN8whJBiQy6Xw9vbGy1btsTbt29RpUoV3L59GyNHjqTxNUTtKV3cREREQCaTZZufnp6Od+/eqSQUyb9qc85yzyV0XRtCyP/5+Phg5syZkMlk6N+/P+7fv486degSEaR0yPdhKT8/P+75uXPnYGhoyE3LZDJcvHgRtra2Kg1H8nb/dazCtLWRNk9JCCHFzcCBA3Hw4EH07t0bgwcPpt4aUqoIWNbd0b5DKPzaySMQCPDfVTQ1NWFra4uVK1eiU6dOqk+pQgkJCTA0NER8fDwMDAz4jvNDbKef4p4/+b0dXZGYkFJMJpNh+/btGDRoEHf1eMYYFTVEbSjz+Z3vnhu5/OvpxnZ2drh79y5MTelCcXyJT81Ay+WXuelhTe2osCGkFIuKikK/fv1w6dIlPHnyBKtWrQIAKmxIqaX02VLh4eGFkYMo4TffYHxJ+fdq0FPaVeUxDSGETxcuXED//v0RHR0NHR0dupgqISjgqeDJycm4evUqIiMjIZVKFZb98ssvKglGcjZg+21cfx4DABAIgFeLO9C3M0JKoczMTMyfPx+LFi0CYwy1atWCr68vd3E+QkozpYuboKAgdOjQASkpKUhOToaJiQliYmKgo6MDc3NzKm4K0afEdK6wAYAzE5pRYUNIKfTu3Tv07dsX165dAwAMHz4ca9euhbY2nVRACFCAU8EnTpyIzp0748uXL9DW1satW7fw+vVrODk5YcWKFYWRkfzf3L8ecc+fLWyPapYle0A0IaRgUlNTERQUBD09Pezfvx9btmyhwoaQbyjdcxMcHIw///wTQqEQIpEI6enpsLe3x7Jly+Dp6Ynu3bsXRs5SL1Mmx5lHUdy0WEPpupQQUoJ9e+ZTpUqV4Ovri4oVK6Jy5co8JyOk+FH6E1JTU5M7Ldzc3ByRkZEAAENDQ7x580a16QgA4E1sCirNOsNNX/qtBY9pCCFF7c2bN2jRogUuXLjAzWvXrh0VNoTkQumem7p16+Lu3buoXLkyWrRogblz5yImJgZ79uxBzZo1CyNjqSaTMzRb9u9p32KREPZmdA8pQkqLkydPYtCgQYiNjcXYsWMRGhoKkYgu/UBIXpTuuVm8eDGsrKwAAIsWLYKxsTFGjx6NT58+4c8//1R5wNIuJimde+5WwwJPfm/HYxpCSFGRSqX47bff0KVLF8TGxsLZ2RlnzpyhwoaQfFC658bZ2Zl7bm5ujrNnz+bRmvyo86HR3PMNfetBKKSzowhRdxEREfDw8MCdO3cAABMmTMDSpUshkUh4TkZIyaCyUamBgYEFuvXChg0bYGtrCy0tLbi4uHC/zLmJi4vD2LFjYWVlBYlEgipVquD06dMFjV3szT7x9QwpXbEIGiIaREyIunvz5g3q1q2LO3fuwMjICMePH8eaNWuosCFECUp9Wp47dw6TJ0/GzJkz8erVKwDAkydP0K1bN9SvX5+7RUN+HTp0CJMmTYKXlxcCAwNRp04duLm54ePHjzm2l0ql+OmnnxAREYEjR47g6dOn2Lp1K6ytrZV63ZLiwds47nnLqub8BSGEFJly5cqhc+fOaNiwIYKDg9GtWze+IxFS4uT7xpnbt2/H8OHDYWJigi9fvqBMmTJYtWoVxo8fDw8PD0yYMAEODg5KvbiLiwvq16+P9evXA/h6/yobGxuMHz8e06dPz9Z+8+bNWL58OZ48eQJNTU2lXitLSbpx5rc3xny2sD2d/k2Imnr58iWMjIxQpkwZAEBKSgo0NTUL/HeOEHWkzOd3vj8t165di6VLlyImJga+vr6IiYnBxo0b8fDhQ2zevFnpwkYqleL+/ftwdXX9N4xQCFdXVwQEBOS4jp+fHxo1aoSxY8fCwsICNWvWxOLFiyGTyXJ9nfT0dCQkJCg8SoKEtH/vHdWmmjkVNoSoKV9fX9StWxeDBw9G1ndNHR0dKmwI+QH5/sR8+fIlevXqBQDo3r07NDQ0sHz5cpQrV65ALxwTEwOZTAYLCwuF+RYWFoiKispxnVevXuHIkSOQyWQ4ffo05syZg5UrV2LhwoW5vo63tzcMDQ25h42NTYHyFrVpRx5wz1e5O/IXhBBSKNLS0jB69Gh4eHggMTERsbGxJebLFyHFXb6Lm9TUVOjo6AAABAIBJBIJd0p4UZHL5TA3N8eWLVvg5OQEDw8PzJo1C5s3b851nRkzZiA+Pp57lIQLDTLGuKsRm+iKYahD3+AIUSfPnj1Dw4YNub9dM2bMwJUrV2BoaMhzMkLUg1Kngm/btg16el8vIJeZmQkfHx+YmpoqtMnvjTNNTU0hEokQHR2tMD86OhqWlpY5rmNlZQVNTU2F6zw4ODggKioKUqkUYrE42zoSiaTEnWUgk/87DGpjv3o8JiGEqNq+ffswcuRIJCcnw8zMDHv27IGbmxvfsQhRK/kubsqXL4+tW7dy05aWltizZ49CG4FAkO/iRiwWw8nJCRcvXuTOBpDL5bh48SLGjRuX4zpNmjTB/v37IZfLuVtAPHv2DFZWVjkWNiXVrVex3HMHujkmIWojJSUFs2fPRnJyMlq2bIl9+/ahbNmyfMciRO3ku7iJiIhQ+YtPmjQJnp6ecHZ2RoMGDbBmzRokJydj8ODBAICBAwfC2toa3t7eAIDRo0dj/fr1mDBhAsaPH4/nz59j8eLF+S6oSoLwmGT0336bm9YS00BiQtSFjo4ODh06xI0ZpKsNE1I4lL5CsSp5eHjg06dPmDt3LqKiouDo6IizZ89yg4wjIyO5HhoAsLGxwblz5zBx4kTUrl0b1tbWmDBhAqZNm8bXW1C5E0HvuOdbBjhBokF//AgpyXbt2gWZTIYhQ4YAABo0aIAGDRrwnIoQ9Zbv69yoi+J+nZvV559h7cXncK5gjCOjG/MdhxBSQElJSRg7dix2794NiUSCBw8eoEqVKnzHIqTEUubzm9eeG6IoIS0Day8+BwBUsdTnOQ0hpKAePnwId3d3PHnyBEKhELNnz0bFihX5jkVIqUHFTTEy76/H3HPnCsY8JiGEFARjDNu3b8f48eORlpaGsmXLYv/+/WjRogXf0QgpVai4KUYkml/HF5npS9C9XsEujkgI4QdjDJ6entxZpO3atcPu3bthZmbGczJCSp8CnYrz8uVLzJ49G3369OFucnnmzBk8fvz4O2uS/BjYsALfEQghShIIBKhcuTJEIhGWLFmCU6dOUWFDCE+ULm6uXr2KWrVq4fbt2zh27BiSkpIAACEhIfDy8lJ5QEIIKa4YY/jy5Qs3PXPmTNy/fx/Tpk1TONOTEFK0lP7tmz59OhYuXIjz588rXDivdevWuHXrlkrDEUJIcRUfHw8PDw+0bNkSqampAACRSIQ6derwnIwQonRx8/DhQ/z888/Z5pubmyMmJkYloQghpDi7d+8e6tWrh8OHDyM0NBQ3btzgOxIh5BtKFzdGRkb48OFDtvlBQUGwtrZWSShCCCmOGGNYt24dGjdujFevXqFChQrw9/eHq6sr39EIId9Qurjp3bs3pk2bhqioKAgEAsjlcty4cQOTJ0/GwIEDCyMjIYTw7suXL+jevTsmTJiAjIwMdOvWDUFBQXBxceE7GiHkP5QubhYvXoxq1arBxsYGSUlJqF69Opo3b47GjRtj9uzZhZGREEJ4N2bMGJw4cQJisRjr1q3DsWPHYGxM16MipDhS+jo3YrEYW7duxZw5c/Do0SMkJSWhbt26qFy5cmHkI4SQYmHp0qV4+fIlNm3aBCcnJ77jEELyoHRx4+/vj6ZNm6J8+fIoX758YWQqtQ7cecN3BELI/33+/BknT57EoEGDAADly5fH7du3IRAI+A1GCPkupQ9LtW7dGnZ2dpg5cyZCQ0MLI1OpdP91LPdcV0IXjiaETzdu3ICjoyMGDx6MkydPcvOpsCGkZFC6uHn//j1+++03XL16FTVr1oSjoyOWL1+Ot2/fFka+UuN9XBr3fHATW/6CEFKKyeVyLFmyBC1atMDbt29RuXJl2NjY8B2LEKIkpYsbU1NTjBs3Djdu3MDLly/Rq1cv7Nq1C7a2tmjdunVhZCwVToa8BwA0tDehb4eE8ODjx4/o0KEDZsyYAZlMhr59++L+/ftwdHTkOxohREk/dH1wOzs7TJ8+HUuWLEGtWrVw9epVVeUqdaQyOQDgS3IGz0kIKX2uXr0KR0dHnDt3DlpaWti2bRv27t0LfX19vqMRQgqgwMXNjRs3MGbMGFhZWaFv376oWbMmTp06pcpspcqVp58AAEOb2fGchJDS58OHD/jw4QMcHBxw9+5dDB06lHpQCSnBlB65OmPGDBw8eBDv37/HTz/9hLVr16Jr167Q0dEpjHylQnzKv701FgZaPCYhpPRgjHEFTO/evSGVStGjRw/o6urynIwQ8qOU7rm5du0apkyZgnfv3uHvv/9Gnz59qLD5QTLGuOdNK5nymISQ0uHixYuoV68eoqKiuHkDBw6kwoYQNaF0zw3dIE71Mv8/3gYAqCOckMIjk8kwf/58LFy4EIwxzJ8/H5s2beI7FiFExfJV3Pj5+aF9+/bQ1NSEn59fnm27dOmikmClycAdd/iOQIjae//+Pfr27cud+DBs2DCsXLmS51SEkMKQr+KmW7duiIqKgrm5Obp165ZrO4FAAJlMpqpspUKGTI4nUYnctFBIfTeEqNq5c+fQv39/xMTEQE9PD3/++Sf69u3LdyxCSCHJV3Ejl8tzfE5+3LKzT7jn16a04jEJIerp8OHDcHd3BwDUqVMHvr6+qFKlCs+pCCGFSekBxbt370Z6enq2+VKpFLt371ZJqNJk6/Vw7nn5MjQwmxBVa9euHapUqYIxY8bg1q1bVNgQUgooXdwMHjwY8fHx2eYnJiZi8ODBKglVmhjraAIAtgyguwwToiq3bt0C+/9ZiPr6+rh79y42bNgALS261AIhpYHSxc2314b41tu3b2FoaKiSUKXJl/9f48bejE5BJeRHSaVSTJ48GY0aNcKaNWu4+QYGBvyFIoQUuXyfCl63bl0IBAIIBAK0adMGGhr/riqTyRAeHo527doVSkh19Tz634HEdDVUQn5MREQEevfujdu3bwMA3r17x3MiQghf8l3cZJ0lFRwcDDc3N+jp6XHLxGIxbG1t0aNHD5UHVGdvvqRwz+3KUM8NIQV14sQJDB48GHFxcTAyMsLOnTvzPLOTEKLe8l3ceHl5AQBsbW3h4eFBx65V4Gjg12+WtcsZ0inghBRAeno6pk6dinXr1gEAXFxccPDgQdja2vIbjBDCK6XH3Hh6elJhoyr/v+tCUlomvzkIKaFCQ0OxceNGAMBvv/2Ga9euUWFDCMlfz42JiQmePXsGU1NTGBsb5zk+JDY2VmXh1Jk0U45TDz8AADwb2/IbhpASqm7duvjjjz9Qrlw5dOrUie84hJBiIl/FzerVq6Gvr889p8GvP27D5Rfcc30tpW/xRUiplJaWhmnTpmHo0KGoXbs2AGDUqFE8pyKEFDcCxr65JXUpkJCQAENDQ8THx/N6emjrlVfw6lMyAODpwnaQaIh4y0JISfDs2TO4u7sjJCQE1apVw8OHDxXO2iSEqDdlPr+VHnMTGBiIhw8fctN//fUXunXrhpkzZ0IqlSqfthRijHGFzcwO1aiwIeQ79u/fDycnJ4SEhMDMzAxr1qyhwoYQkiuli5uRI0fi2bNnAIBXr17Bw8MDOjo6OHz4MKZOnarygOpo+O773HMXuzI8JiGkeEtJScHw4cPRr18/JCUloUWLFtzlKAghJDdKFzfPnj2Do6MjgK83pGvRogX2798PHx8fHD16VNX51FLYhwTuee1ydFVnQnISFRUFFxcXbNu2DQKBAHPnzsWFCxdQtmxZvqMRQoo5pft1GWPcncEvXLjAnaFgY2ODmJgY1aZTQ2kZMryLSwUA/DW2CQ3OJiQXZmZmMDc3h4WFBfbt24c2bdrwHYkQUkIoXdw4Oztj4cKFcHV1xdWrV7Fp0yYAQHh4OCwsLFQeUN08ePvvTUctDel6QYR8Kzk5GSKRCFpaWhCJRNi3bx8AwNLSkudkhJCSROnDUmvWrEFgYCDGjRuHWbNmoVKlSgCAI0eOoHHjxioPqG6O3H8DABBrCGFhQMUNIVkePXqE+vXrY+LEidw8S0tLKmwIIUpTuuemdu3aCmdLZVm+fDlEIjrr53vk/z/x3lRXzG8QQooJxhh27NiBcePGIS0tDfHx8Vi4cCHKlKHB9oSQginwuZT3799HWFgYAKB69eqoV6+eykKpqy/JUhy5/xYAMKCRLb9hCCkGEhMTMXr0aO7wk5ubG/bs2UOFDSHkhyhd3Hz8+BEeHh64evUqjIyMAABxcXFo1aoVDh48CDMzM1VnVBu9t9zintcoy98FBAkpDkJCQuDu7o5nz55BJBJh4cKFmDp1KoRCpY+WE0KIAqX/iowfPx5JSUl4/PgxYmNjERsbi0ePHiEhIQG//PJLYWRUC3cjYvE0OhEAoCfRQPMqVASS0is9PR0dOnTAs2fPUK5cOVy9ehXTp0+nwoYQohJK337B0NAQFy5cQP369RXm37lzB23btkVcXJwq86kcX7dfqDbnDNIyvp5CHzTnJxjTmBtSyvn5+WHr1q3w8fGhw1CEkO8q1NsvyOVyaGpqZpuvqanJXf+GZGes87WYGdbUjgobUirdv38fFy5c4Ka7dOkCPz8/KmwIISqndHHTunVrTJgwAe/fv+fmvXv3DhMnTqSLbOXiS7IUH+LTAABtHOhaQKR0YYzhjz/+QOPGjeHh4YE3b95wy+giloSQwqB0cbN+/XokJCTA1tYWFStWRMWKFWFnZ4eEhAT88ccfhZGxxNt3+zX3vBbdboGUIl++fEGPHj3wyy+/QCqVonnz5tDT0+M7FiFEzSl9tpSNjQ0CAwNx8eJF7lRwBwcHuLq6qjyculjxzzPuuZ6E7mRMSofbt2+jd+/eiIiIgFgsxooVKzBu3DjqrSGEFDqlPmkPHToEPz8/SKVStGnTBuPHjy+sXGpDLv93vPbUdlV5TEJI0WCMYfXq1Zg2bRoyMzNhb28PX19fODk58R2NEFJK5Puw1KZNm9CnTx/cu3cPz58/x9ixYzFlypTCzKYW7r3+wj3v5mjNYxJCioZAIMCTJ0+QmZmJXr16ITAwkAobQkiRyndxs379enh5eeHp06cIDg7Grl27sHHjxsLMphbiUqTc87JG2jwmIaRwfXu25Nq1a7F3714cOnQIhoY0zowQUrTyXdy8evUKnp6e3HTfvn2RmZmJDx8+FEowdVOvvBHfEQgpFHK5HEuXLkWnTp24AkdbWxv9+vWj8TWEEF7ke8xNeno6dHV1uWmhUAixWIzU1NRCCUYIKf4+ffqEgQMH4uzZswCAv/76Cz///DPPqQghpZ1SA4rnzJkDHR0dbloqlWLRokUK3c6rVq1SXTo1EB6TzHcEQgrFtWvX0KdPH7x//x5aWlpYv349unXrxncsQgjJf3HTvHlzPH36VGFe48aN8erVK26auqCzu/b8EwDgS0oGz0kIUQ2ZTAZvb294eXlBLpfDwcEBvr6+qFmzJt/RCCEEgBLFzZUrVwoxhvq68eIzAKB1NXOekxCiGmPGjMGWLVsAAIMGDcL69esVDlkTQgjfisUteDds2ABbW1toaWnBxcUFd+7cydd6Bw8ehEAgKLZd4alSGffcxc6ExySEqM7o0aNhYmKCXbt2YefOnVTYEEKKHd6Lm0OHDmHSpEnw8vJCYGAg6tSpAzc3N3z8+DHP9SIiIjB58mQ0a9asiJIqT/7NDdebVTbjMQkhBSeTyRAQEMBNOzo64vXr1xg4cCCPqQghJHe8FzerVq3C8OHDMXjwYFSvXh2bN2+Gjo4OduzYkes6MpkM/fr1w/z582Fvb1+EaZXz4G0895yGI5GS6P3792jTpg1atGiBu3fvcvPp/lCEkOKM1+JGKpXi/v37CvelEgqFcHV1Vfim+F8LFiyAubk5hg4dWhQxC2zCwSDuuVjEex1JiFLOnTsHR0dHXL16FRKJBO/fv+c7EiGE5Auvd3GMiYmBTCaDhYWFwnwLCws8efIkx3X8/f2xfft2BAcH5+s10tPTkZ6ezk0nJCQUOK+yrIy08TExHZ6NKkAopK4bUjJkZmZizpw5WLJkCQCgTp068PX1RZUqVXhORggh+VOg7oTr16+jf//+aNSoEd69ewcA2LNnD/z9/VUa7r8SExMxYMAAbN26Faampvlax9vbG4aGhtzDxsamUDPmpHkVGm9DSoY3b96gZcuWXGEzZswY3Lp1iwobQkiJonRxc/ToUbi5uUFbWxtBQUFcr0h8fDwWL16s1LZMTU0hEokQHR2tMD86OhqWlpbZ2r98+RIRERHo3LkzNDQ0oKGhgd27d8PPzw8aGhp4+fJltnVmzJiB+Ph47vHmzRulMhJSmhw7dgw3btyAgYEBfH19sWHDBmhpafEdixBClKJ0cbNw4UJs3rwZW7duhaamJje/SZMmCAwMVGpbYrEYTk5OuHjxIjdPLpfj4sWLaNSoUbb21apVw8OHDxEcHMw9unTpglatWiE4ODjHXhmJRAIDAwOFByEkZ+PHj8fUqVMRGBiIXr168R2HEEIKROkxN0+fPkXz5s2zzTc0NERcXJzSASZNmgRPT084OzujQYMGWLNmDZKTkzF48GAAwMCBA2FtbQ1vb29oaWlluwqqkZERANDVUQkpgNevX2POnDnYuHEj9PT0IBQKsXTpUr5jEULID1G6uLG0tMSLFy9ga2urMN/f379Ap2V7eHjg06dPmDt3LqKiouDo6IizZ89yg4wjIyMhFNKZRoSo2l9//YVBgwYhLi4Oenp62LhxI9+RCCFEJZQuboYPH44JEyZgx44dEAgEeP/+PQICAjB58mTMmTOnQCHGjRuHcePG5bjse7d98PHxKdBrFrYlZ54g5E0c3zEIyUYqlWLq1KlYu3YtAKBBgwaYOnUqz6kIIUR1lC5upk+fDrlcjjZt2iAlJQXNmzeHRCLB5MmTMX78+MLIWCIdvBvJPa9Qhi5PT4qHV69ewcPDA/fu3QMA/Pbbb1i8eDHEYjHPyQghRHUEjH1zjwAlSKVSvHjxAklJSahevXqJuWJpQkICDA0NER8fX6iDi10WX0B0Qjo29auH9rWsCu11CMmvK1euoGvXrkhISODuDdWpUye+YxFCSL4o8/ld4Iv4icViVK9evaCrlxrly+jwHYEQAEDVqlWhpaWFWrVq4cCBA7xc84kQQoqC0sVNq1atIMjjRkmXLl36oUCEENWJiYnhLnhpZWWFq1evomLFigqXcSCEEHWj9GlIjo6OqFOnDveoXr06pFIpAgMDUatWrcLIWOJ8SZYiOiH9+w0JKUQHDhyAvb09jhw5ws2rVq0aFTaEELWndM/N6tWrc5w/b948JCUl/XAgdfD4/b/3r6LBxKSopaamYsKECdi6dSsAYPfu3ejZsyfPqQghpOio7AIy/fv3x44dO1S1ObVgb6YLPQmv9yYlpcyTJ0/g4uKCrVu3QiAQYM6cOTh27BjfsQghpEip7JM3ICCA7kHzH2IRXXyQFJ3du3dj9OjRSElJgYWFBfbu3QtXV1e+YxFCSJFTurjp3r27wjRjDB8+fMC9e/cKfBE/QsiPCQwMhKenJwCgdevW2LdvX443nyWEkNJA6eLG0NBQYVooFKJq1apYsGAB2rZtq7JghJD8q1evHn777TcYGhpi5syZEIlEfEcihBDeKFXcyGQyDB48GLVq1YKxsXFhZSKEfAdjDLt370abNm1Qrlw5AMCKFSt4TkUIIcWDUoNCRCIR2rZtW6C7f5cmxwLfAgAKdu1nQvKWmJiIAQMGYNCgQejTpw8yMzP5jkQIIcWK0iNea9asiVevXhVGFrWTlE4fOkS1QkJC4OzsjH379kEkEqFjx44QCmngOiGEfEvpv4oLFy7E5MmT8ffff+PDhw9ISEhQeBAgXSYHAAxqbMtvEKI2GGP4888/4eLigmfPnqFcuXK4evUqpk+fTsUNIYT8R77H3CxYsAC//fYbOnToAADo0qWLwm0YGGMQCASQyWSqT1mCMMZw6sGHr89Bx6XIj0tMTMSwYcPg6+sLAOjUqRN8fHxQpkwZnpMRQkjxlO/iZv78+Rg1ahQuX75cmHnUSs2yht9vRMh3iEQihIaGQkNDA0uWLMGkSZPyvL8bIYSUdvkubtj/R8e2aNGi0MKom6qW+nxHICUUYwyMMQiFQujo6MDX1xfx8fFo2LAh39EIIaTYU+pgPX1bJKTwxcXFoWfPnli6dCk3z8HBgQobQgjJJ6Wuc1OlSpXvFjixsbE/FIiQ0uzOnTvw8PBAREQEzpw5gyFDhsDCwoLvWIQQUqIoVdzMnz8/2xWKCSE/jjGGNWvWYNq0acjIyIC9vT0OHTpEhQ0hhBSAUsVN7969YW5uXlhZCCmVYmNjMWjQIJw8eRIA0LNnT2zbto2+SBBCSAHlu7ih8TaEqJ5UKkXDhg3x/PlzSCQSrF69GqNGjaLfN0II+QH5HlDM6F4ChKicWCzGr7/+isqVK+PWrVsYPXo0FTaEEPKD8l3cyOVyOiRFiArExMQgNDSUmx49ejSCg4Ph6OjIXyhCCFEjdN12QorQ9evXUadOHXTu3Bnx8fEAvh7y1dHR4TkZIYSoDypuCCkCcrkcixYtQsuWLfH+/XuIxWJ8+vSJ71iEEKKWlDpbinzf849JfEcgxUx0dDQGDBiA8+fPAwA8PT2xYcMG6Orq8pyMEELUExU3KvbgbTz33FhHzGMSUhxcunQJ/fr1Q1RUFHR0dLBx40Z4enryHYsQQtQaFTeFpEUVMwiFdNZLabd69WpERUWhRo0a8PX1RfXq1fmORAghao/G3BQSOpuXAMDOnTsxefJk3LlzhwobQggpIlTcEKJC//zzDyZPnsxNm5qaYvny5XQ2FCGEFCE6LKVifwW/4zsC4UFmZia8vLzg7e0NxhgaN26M7t278x2LEEJKJSpuVOz68xgAQHxqBs9JSFF5+/Yt+vbti+vXrwMARo0ahfbt2/OcihBCSi8qblToc1I693zST1V4TEKKyunTpzFw4EB8/vwZ+vr62LZtG9zd3fmORQghpRqNuVEhqUzOPW9S0ZTHJKQoLF68GB07dsTnz5/h5OSEoKAgKmwIIaQYoOKmEIhFQjoNvBRwcnKCQCDA+PHjcePGDVSsWJHvSIQQQkCHpQhRysePH7kbyLq5ueHx48dwcHDgORUhhJBvUc8NIfkglUoxceJEVK1aFa9eveLmU2FDCCHFDxU3hHxHeHg4mjZtijVr1iAuLg5nzpzhOxIhhJA8UHFDSB6OHj2KunXr4u7duzAxMYGfnx/Gjh3LdyxCCCF5oOKGkBykpaVh3Lhx6NmzJ+Lj49G4cWMEBQWhc+fOfEcjhBDyHVTcEJKDdevWYcOGDQCAadOm4cqVKyhfvjzPqQghhOQHnS1FSA4mTJiAy5cv45dffqGrDRNCSAlDPTeEAEhNTcWKFSuQmZkJAJBIJDhz5gwVNoQQUgJRzw0p9Z48eQJ3d3c8fPgQcXFxWLhwId+RCCGE/ADquSGl2p49e+Ds7IyHDx/CwsICLVu25DsSIYSQH0TFDSmVkpOTMWTIEAwcOBDJyclo3bo1goOD4erqync0QgghP4iKG1LqhIWFoUGDBti5cyeEQiHmz5+Pf/75B5aWlnxHI4QQogI05oaUOnK5HOHh4bCyssL+/fvpUBQhhKgZKm5IqSCTySASiQAANWrUwPHjx1G3bl3uJpiEEELUBx2WImovJCQEtWvXhr+/PzfPzc2NChtCCFFTVNwQtcUYw59//gkXFxeEhoZiypQpYIzxHYsQQkgho+JGhYIi4/iOQP4vISEBffr0wahRo5Ceno4OHTrg5MmTEAgEfEcjhBBSyKi4UaGXH5MAAFKZnOckpVtgYCCcnJxw6NAhaGhoYPny5Th58iRMTU35jkYIIaQI0IBiFcrqFPBwtuE3SCn26NEjNGrUCFKpFOXLl8fBgwfRqFEjvmMRQggpQlTcFAIh9YfxpkaNGujUqRMyMzOxc+dOmJiY8B2JEEJIESsWH8MbNmyAra0ttLS04OLigjt37uTaduvWrWjWrBmMjY1hbGwMV1fXPNsT9Xfv3j3Ex8cDAAQCAfbu3YsTJ05QYUMIIaUU78XNoUOHMGnSJHh5eSEwMBB16tSBm5sbPn78mGP7K1euoE+fPrh8+TICAgJgY2ODtm3b4t27d0WcnPCNMYbVq1ejcePGGDFiBHcmlLa2Ng0cJoSQUoz34mbVqlUYPnw4Bg8ejOrVq2Pz5s3Q0dHBjh07cmy/b98+jBkzBo6OjqhWrRq2bdsGuVyOixcvFnFywqfY2Fh069YNkyZNQkZGBuRyOaRSKd+xCCGEFAO8FjdSqRT3799XuFmhUCiEq6srAgIC8rWNlJQUZGRk0CGIUiQgIACOjo7w8/ODWCzGhg0b4OvrC4lEwnc0QgghxQCvA4pjYmIgk8lgYWGhMN/CwgJPnjzJ1zamTZuGsmXL5no35/T0dKSnp3PTCQkJBQ9MeCWXy7FixQrMnDkTMpkMlSpVgq+vL+rWrct3NEIIIcUI74elfsSSJUtw8OBBHD9+HFpaWjm28fb2hqGhIfewsaHTtEuquLg4rF27FjKZDH369EFgYCAVNoQQQrLhtbgxNTWFSCRCdHS0wvzo6GhYWlrmue6KFSuwZMkS/PPPP6hdu3au7WbMmIH4+Hju8ebNG5VkJ0XPxMQEBw4cwJYtW7Bv3z7o6+vzHYkQQkgxxGtxIxaL4eTkpDAYOGtwcF4XXlu2bBl+//13nD17Fs7Oznm+hkQigYGBgcKDlAxyuRyLFi3C3r17uXnNmzfH8OHD6WwoQgghueL9In6TJk2Cp6cnnJ2d0aBBA6xZswbJyckYPHgwAGDgwIGwtraGt7c3AGDp0qWYO3cu9u/fD1tbW0RFRQEA9PT0oKenx9v7IKoVHR2NAQMG4Pz589DR0UGrVq1gbW3NdyxCCCElAO/FjYeHBz59+oS5c+ciKioKjo6OOHv2LDfIODIyEsJvLvm7adMmSKVS9OzZU2E7Xl5emDdvXlFGJ4Xk8uXL6Nu3L6KioqCtrY3169ejbNmyfMcihBBSQvBe3ADAuHHjMG7cuByXXblyRWE6IiKi8AMRXshkMixcuBALFiyAXC5HjRo14Ovri+rVq/MdjRBCSAlSLIobQjIzM9GuXTtu/NXQoUOxbt066Ojo8JyMEEJISVOiTwUn6kNDQwP169eHrq4u9u7di23btlFhQwghpECouCG8yczMxKdPn7jpBQsWICQkBP369eMxFSGEkJKOihvCi7dv36JVq1bo2LEjd08oTU1NVKxYkedkhBBCSjoqbkiRO336NBwdHeHv748nT57g0aNHfEcihBCiRqi4IUUmIyMDU6dORceOHfH582fUq1cPgYGBqFevHt/RCCGEqBE6W4oUidevX6N37964desWAGD8+PFYvnw53cmbEEKIylFxQ4rEsGHDcOvWLRgaGmLHjh3o3r0735EIIYSoKTosRYrEpk2b4OrqiqCgICpsCCGEFCoqbkihCA8Px7Zt27jpSpUq4fz587Czs+MxFSGEkNKADksRlTt69CiGDh2KhIQE2NrawtXVle9IhBBCShHquSEqk5aWhnHjxqFnz56Ij49Hw4YNUblyZb5jEUIIKWWouCEq8eLFCzRu3BgbNmwAAEydOhVXr15FhQoVeE5GCCGktKHDUuSHHT58GEOHDkViYiLKlCmD3bt3o0OHDnzHIoQQUkpRcUN+WFJSEhITE9GsWTPs378f5cqV4zsSIYSQUoyKG1IgmZmZ0ND4+t9n0KBB0NPTw88//8zNI4QQQvhCY26I0vbs2YPatWvj8+fPAACBQIBevXpRYUMIIaRYoOKG5FtycjKGDBmCgQMHIiwsDOvWreM7EiGEEJINfdUm+fL48WO4u7sjNDQUAoEAXl5emD17Nt+xCCGEkGyouCF5YozBx8cHY8eORWpqKiwtLbF//360atWK72iEEEJIjuiwFMnTxo0bMWTIEKSmpuKnn35CcHAwFTaEEEKKNSpuSJ769euHSpUqYdGiRTh79iwsLCz4jkQIIYTkiQ5LEQWMMVy4cAGurq4QCAQwMjLCw4cPoaWlxXc0QgghJF+o54ZwEhIS0LdvX7Rt2xZbt27l5lNhQwghpCShnhsCAAgKCoK7uztevHgBDQ0NpKam8h2JkGJJJpMhIyOD7xiEqCWxWAyh8Mf7Xai4KeUYY9i4cSMmTZoEqVSK8uXL4+DBg2jUqBHf0QgpVhhjiIqKQlxcHN9RCFFbQqEQdnZ2EIvFP7QdKm5Ksbi4OAwbNgxHjx4FAHTp0gU7d+6EiYkJz8kIKX6yChtzc3Po6OhAIBDwHYkQtSKXy/H+/Xt8+PAB5cuX/6HfMSpuSrGHDx/i+PHj0NTUxLJlyzBhwgT6g01IDmQyGVfYlClThu84hKgtMzMzvH//HpmZmdDU1Czwdqi4KcWaNWuG9evXw9nZGfXr1+c7DiHFVtYYGx0dHZ6TEKLesg5HyWSyHypu6GypUiQ2NhZ9+/bF06dPuXmjR4+mwoaQfKKeTUIKl6p+x6jnppQICAhA7969ERkZiRcvXuD27dv0h5oQQohaop4bNSeXy7F8+XI0b94ckZGRqFixIjZv3kyFDSGE5OHp06ewtLREYmIi31HURu/evbFy5coieS0qbtRYTEwMOnfujKlTpyIzMxMeHh4IDAxEvXr1+I5GCCkCgwYNgkAggEAggKamJuzs7DB16lSkpaVla/v333+jRYsW0NfXh46ODurXrw8fH58ct3v06FG0bNkShoaG0NPTQ+3atbFgwQLExsYW8jsqOjNmzMD48eOhr6+fbVm1atUgkUgQFRWVbZmtrS3WrFmTbf68efPg6OioMC8qKgrjx4+Hvb09JBIJbGxs0LlzZ1y8eFFVbyNHhw8fRrVq1aClpYVatWrh9OnT311nw4YNcHBwgLa2NqpWrYrdu3crLH/8+DF69OgBW1tbCASCHPfB7NmzsWjRIsTHx6vqreSKihs19eLFCzg6OuL06dPQ0tLCn3/+iQMHDsDAwIDvaISQItSuXTt8+PABr169wurVq/Hnn3/Cy8tLoc0ff/yBrl27okmTJrh9+zYePHiA3r17Y9SoUZg8ebJC21mzZsHDwwP169fHmTNn8OjRI6xcuRIhISHYs2dPkb0vqVRaaNuOjIzE33//jUGDBmVb5u/vj9TUVPTs2RO7du0q8GtERETAyckJly5dwvLly/Hw4UOcPXsWrVq1wtixY38gfd5u3ryJPn36YOjQoQgKCkK3bt3QrVs3PHr0KNd1Nm3ahBkzZmDevHl4/Pgx5s+fj7Fjx+LkyZNcm5SUFNjb22PJkiWwtLTMcTs1a9ZExYoVsXfvXpW/r2xYKRMfH88AsPj4eJVv+4+Lz1iFaX+z6UdDVL5tZUmlUta4cWNWtWpVFhLCfx5CSrLU1FQWGhrKUlNTuXlyuZwlp2cU+UMul+c7t6enJ+vatavCvO7du7O6dety05GRkUxTU5NNmjQp2/rr1q1jANitW7cYY4zdvn2bAWBr1qzJ8fW+fPmSa5Y3b96w3r17M2NjY6ajo8OcnJy47eaUc8KECaxFixbcdIsWLdjYsWPZhAkTWJkyZVjLli1Znz59mLu7u8J6UqmUlSlThu3atYsxxphMJmOLFy9mtra2TEtLi9WuXZsdPnw415yMMbZ8+XLm7Oyc47JBgwax6dOnszNnzrAqVapkW16hQgW2evXqbPO9vLxYnTp1uOn27dsza2trlpSUlK1tXvvxR7m7u7OOHTsqzHNxcWEjR47MdZ1GjRqxyZMnK8ybNGkSa9KkSY7tc9sHjDE2f/581rRp01xfK6fftSzKfH7TgGIV+vvBB15f/9OnTzA0NIRYLIampiaOHDkCfX196Onp8ZqLEHWUmiFD9bnnivx1Qxe4QUdcsD/djx49ws2bN1GhQgVu3pEjR5CRkZGthwYARo4ciZkzZ+LAgQNwcXHBvn37oKenhzFjxuS4fSMjoxznJyUloUWLFrC2toafnx8sLS0RGBgIuVyuVP5du3Zh9OjRuHHjBoCvPdS9evVCUlIS93fu3LlzSElJwc8//wwA8Pb2xt69e7F582ZUrlwZ165dQ//+/WFmZoYWLVrk+DrXr1+Hs7NztvmJiYk4fPgwbt++jWrVqiE+Ph7Xr19Hs2bNlHofsbGxOHv2LBYtWgRdXd1sy3PbjwCwb98+jBw5Ms/tnzlzJtdMAQEBmDRpksI8Nzc3nDhxItftpaenZ7vHoLa2Nu7cuYOMjAylTtlu0KABFi1ahPT0dEgkknyvpywqblQoMS0TAJCWodwvrCpcvnwZffv2Rb9+/bBixQoAgJWVVZHnIIQUL3///Tf09PSQmZmJ9PR0CIVCrF+/nlv+7NkzGBoa5vj3QiwWw97eHs+ePQMAPH/+HPb29kpff2T//v349OkT7t69y10BvVKlSkq/l8qVK2PZsmXcdMWKFaGrq4vjx49jwIAB3Gt16dIF+vr6SE9Px+LFi3HhwgXuljL29vbw9/fHn3/+mWtx8/r16xyLm4MHD6Jy5cqoUaMGgK8DZLdv3650cfPixQswxlCtWjWl1gO+XknexcUlzzbW1ta5LouKioKFhYXCPAsLixzHD2Vxc3PDtm3b0K1bN9SrVw/379/Htm3bkJGRgZiYGKU+a8qWLQupVIqoqCiFIlvVqLhRoax7ffVyKldkrymTybBw4UIsWLAAcrkcZ8+exYIFC+hiY4QUMm1NEUIXuPHyuspo1aoVNm3ahOTkZKxevRoaGhro0aNHgV6bMVag9YKDg1G3bt0fvrWLk5OTwrSGhgbc3d2xb98+DBgwAMnJyfjrr79w8OBBAF+LiJSUFPz0008K60mlUtStWzfX10lNTc3WUwEAO3bsQP/+/bnp/v37o0WLFvjjjz9yHHicm4LuRwDQ19dX6rVUYc6cOYiKikLDhg3BGIOFhQU8PT2xbNkypW9yqa2tDeDrGJ3CRAOKVSQ+JQNvYr/eSVtTo2h264cPH9C2bVvMmzcPcrkcQ4YMwZ07d6iwIaQICAQC6Ig1ivyh7GUcdHV1UalSJdSpUwc7duzA7du3sX37dm55lSpVEB8fj/fv32dbVyqV4uXLl6hSpQrX9tWrV0rfFT3rAy03QqEw2wd+Tq+R0yGcfv364eLFi/j48SNOnDgBbW1ttGvXDsDXw2EAcOrUKQQHB3OP0NBQHDlyJNc8pqam+PLli8K80NBQ3Lp1C1OnToWGhgY0NDTQsGFDpKSkcMUUABgYGOR4NlBcXBwMDQ0BfO2BEggEePLkSa4ZcpN1aDCvx/Xr13Nd39LSEtHR0QrzoqOjcx0EDHz9+e3YsQMpKSmIiIhAZGQkbG1toa+vDzMzM6XyZ51Rp+x6yqLiRkVexiRxz6tYFH5Vff78eTg6OuLSpUvQ1dXF7t27sX37dipsCCG5EgqFmDlzJmbPno3U1K9fxnr06AFNTc0crz+yefNmJCcno0+fPgCAvn37IikpCRs3bsxx+7ndMb127doIDg7O9VRxMzMzfPigOGYxODg4X++pcePGsLGxwaFDh7Bv3z706tWLO2xWvXp1SCQSREZGolKlSgoPGxubXLdZt25dhIaGKszbvn07mjdvjpCQEIVCadKkSQrFYtWqVXH//v1s2wwMDOSKRBMTE7i5uWHDhg1ITk7O1javO8936dJF4fVzeuR0SC1Lo0aNsp1qfv78ee6wXV40NTVRrlw5iEQiHDx4EJ06dVK65+bRo0coV64cTE1NlVpPad8dcqxmCutsqfuvY1mFaX+zpksvqnS7Ofny5QszNDRkAFitWrVYWFhYob8mIaVZXmdwFGc5nYWUkZHBrK2t2fLly7l5q1evZkKhkM2cOZOFhYWxFy9esJUrVzKJRMJ+++03hfWnTp3KRCIRmzJlCrt58yaLiIhgFy5cYD179sz1LKr09HRWpUoV1qxZM+bv789evnzJjhw5wm7evMkYY+zs2bNMIBCwXbt2sWfPnrG5c+cyAwODbGdLTZgwIcftz5o1i1WvXp1paGiw69evZ1tWpkwZ5uPjw168eMHu37/P1q1bx3x8fHLdb35+fszc3JxlZmYyxr6egWVmZsY2bdqUrW1oaCgDwB49esQYY+zGjRtMKBSyhQsXstDQUPbw4UM2c+ZMpqGhwR4+fMit9/LlS2ZpacmqV6/Ojhw5wp49e8ZCQ0PZ2rVrWbVq1XLN9qNu3LjBNDQ02IoVK1hYWBjz8vJimpqaCtmmT5/OBgwYwE0/ffqU7dmzhz179ozdvn2beXh4MBMTExYeHs61SU9PZ0FBQSwoKIhZWVmxyZMns6CgIPb8+XOF1/f09GRDhgzJNZ+qzpai4kZFsoqbZksvqXS7uTlw4AAbMWIES0lJKZLXI6Q0U6fihjHGvL29mZmZmcJpyH/99Rdr1qwZ09XVZVpaWszJyYnt2LEjx+0eOnSINW/enOnr6zNdXV1Wu3ZttmDBgjxPYY6IiGA9evRgBgYGTEdHhzk7O7Pbt29zy+fOncssLCyYoaEhmzhxIhs3bly+i5usAqNChQrZTpWXy+VszZo1rGrVqkxTU5OZmZkxNzc3dvXq1VyzZmRksLJly7KzZ88yxhg7cuQIEwqFLCoqKsf2Dg4ObOLEidz0uXPnWJMmTZixsTF32npOr/f+/Xs2duxYVqFCBSYWi5m1tTXr0qULu3z5cq7ZVMHX15dVqVKFicViVqNGDXbq1CmF5Z6engr7PjQ0lDk6OjJtbW1mYGDAunbtyp48eaKwTnh4OAOQ7fHtdlJTU5mhoSELCAjINZuqihsBYz8wsqkESkhIgKGhIeLj41V6QbvAyC/ovvEmypvo4NrUVirbbpYzZ85AS0sLrVqpftuEkLylpaUhPDwcdnZ2OQ40Jepnw4YN8PPzw7lzRX+6v7ratGkTjh8/jn/++SfXNnn9rinz+U1nSxVzGRkZmD17NpYtWwYLCwuEhIRkO42PEEKIao0cORJxcXFITEws8rOT1JWmpib++OOPInktKm6KscjISPTu3RsBAQEAgJ49e3Kj7QkhhBQeDQ0NzJo1i+8YamXYsGFF9lpU3BRTfn5+GDRoEL58+QJDQ0Ns3769wNemIIQQQkoTOhW8mJHJZJg0aRK6du2KL1++oH79+ggMDKTChhBCCMknKm6KGaFQiI8fPwIAfv31V/j7+8Pe3p7nVIQQQkjJQYelionMzExoaHy9+uimTZvQr18/tG/fnu9YhBBCSIlDPTc8S09Px/jx49GjRw/u8uP6+vpU2BBCCCEFRD03PHrx4gU8PDwQGBgIAPD391f67rKEEEIIUUQ9Nzw5dOgQ6tWrh8DAQJQpUwZ///03FTaEELUiEAhw4sQJvmOQUoiKmyKWmpqKUaNGoXfv3khMTETTpk0RHByMjh078h2NEKJmBg0aBIFAAIFAAE1NTdjZ2WHq1KlIS0vjOxohhYoOSxWx3r17w8/PDwKBADNmzMD8+fOhoUE/BkJI4WjXrh127tyJjIwM3L9/H56enhAIBFi6dCnf0QgpNNRzU8RmzpwJa2trnD17FosWLaLChhBSqCQSCSwtLWFjY4Nu3brB1dUV58+f55Z//vwZffr0gbW1NXR0dFCrVi0cOHBAYRstW7bEL7/8gqlTp8LExASWlpaYN2+eQpvnz5+jefPm0NLSQvXq1RVeI8vDhw/RunVraGtro0yZMhgxYgSSkpK45YMGDUK3bt2wePFiWFhYwMjICAsWLEBmZiamTJkCExMTlCtXDjt37szzPScmJqJfv37Q1dWFlZUVVq9ejZYtW+LXX3/l2uR0yMzIyAg+Pj7c9Js3b+Du7g4jIyOYmJiga9euiIiI4JZfuXIFDRo0gK6uLoyMjNCkSRO8fv0aABASEoJWrVpBX18fBgYGcHJywr179/LMTVSHiptClpKSgqtXr3LTLi4uePnyJdq2bctjKkKIqiQnJ+f6+O/hn7zapqamfrftj3r06BFu3rwJsVjMzUtLS4OTkxNOnTqFR48eYcSIERgwYADu3LmjsO6uXbugq6uL27dvY9myZViwYAFXwMjlcnTv3h1isRi3b9/G5s2bMW3atGzvx83NDcbGxrh79y4OHz6MCxcuYNy4cQrtLl26hPfv3+PatWtYtWoVvLy80KlTJxgbG+P27dsYNWoURo4cibdv3+b6PidNmoQbN27Az88P58+fx/Xr17kTN/IrIyMDbm5u0NfXx/Xr13Hjxg3o6emhXbt2kEqlyMzMRLdu3dCiRQs8ePAAAQEBGDFiBAQCAQCgX79+KFeuHO7evYv79+9j+vTp0NTUVCoD+QHfvW+4mlHmlunKuP86llWY9jdrtvQSN+/x48esRo0aTEtLi4WEhKj09QghRSc1NZWFhoay1NTUbMsA5Pro0KGDQlsdHZ1c27Zo0UKhrampabY2yvL09GQikYjp6uoyiUTCADChUMiOHDmS53odO3Zkv/32GzfdokUL1rRpU4U29evXZ9OmTWOMMXbu3DmmoaHB3r17xy0/c+YMA8COHz/OGGNsy5YtzNjYmCUlJXFtTp06xYRCIYuKiuLyVqhQgclkMq5N1apVWbNmzbjpzMxMpquryw4cOJBj9oSEBKapqckOHz7MzYuLi2M6OjpswoQJ3Lxvs2UxNDRkO3fuZIwxtmfPHla1alUml8u55enp6UxbW5udO3eOff78mQFgV65cyTGHvr4+8/HxyXEZyV1ev2vKfH4Xi56bDRs2wNbWFlpaWnBxccn2jeG/Dh8+jGrVqkFLSwu1atXC6dOniyhp/jDGsHPnTjg7O+Px48cwMjJCQkIC37EIIaVQq1atEBwcjNu3b8PT0xODBw9WuJ2LTCbD77//jlq1asHExAR6eno4d+4cIiMjFbZTu3ZthWkrKyvuauphYWGwsbFB2bJlueWNGjVSaB8WFoY6depAV1eXm9ekSRPI5XI8ffqUm1ejRg0Ihf9+NFlYWKBWrVrctEgkQpkyZbjX/q9Xr14hIyMDDRo04OYZGhqiatWque+kHISEhODFixfQ19eHnp4e9PT0YGJigrS0NLx8+RImJiYYNGgQ3Nzc0LlzZ6xduxYfPnzg1p80aRKGDRsGV1dXLFmyBC9fvlTq9cmP4b24OXToECZNmgQvLy8EBgaiTp06cHNzy/U/7s2bN9GnTx8MHToUQUFB6NatG7p164ZHjx4VcfKcydJT4enpiSFDhiA1NRU//fQTgoOD0bRpU76jEUIKQVJSUq6Po0ePKrT9+PFjrm3PnDmj0DYiIiJbm4LQ1dVFpUqVUKdOHezYsQO3b9/G9u3bueXLly/H2rVrMW3aNFy+fBnBwcFwc3ODVCpV2M5/D6kIBALI5fICZcpLTq9TGK8tEAi4C6dmycjI4J4nJSXByckJwcHBCo9nz56hb9++AICdO3ciICAAjRs3xqFDh1ClShXcunULADBv3jw8fvwYHTt2xKVLl1C9enUcP378hzKT/OO9uFm1ahWGDx+OwYMHo3r16ti8eTN0dHSwY8eOHNuvXbsW7dq1w5QpU+Dg4IDff/8d9erVw/r164s4eXbSj+EI+mM09uzZA6FQiIULF+Ls2bOwsLDgOxohpJDo6urm+tDS0sp3W21t7e+2/VFCoRAzZ87E7NmzuTE+N27cQNeuXdG/f3/UqVMH9vb2ePbsmVLbdXBwwJs3bxR6LrI+5L9tExISojB26MaNGxAKhUr3quTF3t4empqauHv3LjcvPj4+23syMzNTyPv8+XOkpKRw0/Xq1cPz589hbm6OSpUqKTwMDQ25dnXr1sWMGTNw8+ZN1KxZE/v37+eWValSBRMnTsQ///yD7t27f3cgNFEdXosbqVSK+/fvw9XVlZsnFArh6uqKgICAHNcJCAhQaA8Abm5uubZPT09HQkKCwqOwpDy/hdRPkShbtiwuX76MWbNmKXSvEkII33r16gWRSIQNGzYAACpXrozz58/j5s2bCAsLw8iRIxEdHa3UNl1dXVGlShV4enoiJCQE169fx6xZsxTa9OvXD1paWvD09MSjR49w+fJljB8/HgMGDFDpF0B9fX14enpiypQpuHz5Mh4/foyhQ4dCKBRyg30BoHXr1li/fj2CgoJw7949jBo1SqGHqF+/fjA1NUXXrl1x/fp1hIeH48qVK/jll1/w9u1bhIeHY8aMGQgICMDr16/xzz//4Pnz53BwcEBqairGjRuHK1eu4PXr17hx4wbu3r0LBwcHlb1PkjdeP3ljYmIgk8my/ce2sLBAVFRUjutERUUp1d7b2xuGhobcw8bGRjXh/0MAwLxZb9i6DkBwcDCaN29eKK9DCCE/QkNDA+PGjcOyZcuQnJyM2bNno169enBzc0PLli1haWmJbt26KbVNoVCI48ePIzU1FQ0aNMCwYcOwaNEihTY6Ojo4d+4cYmNjUb9+ffTs2RNt2rQplF73VatWoVGjRujUqRNcXV3RpEkTODg4KPSkrVy5EjY2NmjWrBn69u2LyZMnQ0dHRyHvtWvXUL58eXTv3h0ODg4YOnQo0tLSYGBgAB0dHTx58gQ9evRAlSpVMGLECIwdOxYjR46ESCTC58+fMXDgQFSpUgXu7u5o37495s+fr/L3SnImYP896FiE3r9/D2tra9y8eVNh8NnUqVNx9epV3L59O9s6YrEYu3btQp8+fbh5GzduxPz583P8tpGeno709HRuOiEhATY2NoiPj4eBgYGK3xEhRB2lpaUhPDwcdnZ22Q41keIvOTkZ1tbWWLlyJYYOHcp3HJKHvH7XEhISYGhomK/Pb16vIGdqagqRSJStKImOjoalpWWO61haWirVXiKRQCKRqCYwIYSQYi8oKAhPnjxBgwYNEB8fjwULFgAAunbtynMyUlR4PSwlFovh5OSEixcvcvPkcjkuXryY7TTCLI0aNVJoDwDnz5/PtT0hhJDSZ8WKFahTpw5cXV2RnJyM69evw9TUlO9YpIjwfu3/SZMmwdPTE87OzmjQoAHWrFmD5ORkDB48GAAwcOBAWFtbw9vbGwAwYcIEtGjRAitXrkTHjh1x8OBB3Lt3D1u2bOHzbRBCCCkm6tati/v37/Mdg/CI9+LGw8MDnz59wty5cxEVFQVHR0eF06cjIyMVzjhq3Lgx9u/fj9mzZ2PmzJmoXLkyTpw4gZo1a/L1FgghhBBSjPA6oJgPygxIIoQQgAYUE1JUVDWgmC7CQggh+VTKvgsSUuRU9TtGxQ0hhHxH1sXdvr2CLSFE9bJu+yESiX5oO7yPuSGEkOJOJBLByMiIu+edjo6OwtVuCSE/Ti6X49OnT9DR0YGGxo+VJ1TcEEJIPmRdSyu3m/oSQn6cUChE+fLlf/jLAxU3hBCSDwKBAFZWVjA3N1e4ezQhRHXEYrFK7slIxQ0hhChBJBL98HgAQkjhogHFhBBCCFErVNwQQgghRK1QcUMIIYQQtVLqxtxkXSAoISGB5ySEEEIIya+sz+38XOiv1BU3iYmJAAAbGxuekxBCCCFEWYmJiTA0NMyzTam7t5RcLsf79++hr6+v8otwJSQkwMbGBm/evKH7VhUi2s9Fg/Zz0aD9XHRoXxeNwtrPjDEkJiaibNmy3z1dvNT13AiFQpQrV65QX8PAwIB+cYoA7eeiQfu5aNB+Ljq0r4tGYezn7/XYZKEBxYQQQghRK1TcEEIIIUStUHGjQhKJBF5eXpBIJHxHUWu0n4sG7eeiQfu56NC+LhrFYT+XugHFhBBCCFFv1HNDCCGEELVCxQ0hhBBC1AoVN4QQQghRK1TcEEIIIUStUHGjpA0bNsDW1hZaWlpwcXHBnTt38mx/+PBhVKtWDVpaWqhVqxZOnz5dRElLNmX289atW9GsWTMYGxvD2NgYrq6u3/25kK+U/f+c5eDBgxAIBOjWrVvhBlQTyu7nuLg4jB07FlZWVpBIJKhSpQr97cgHZffzmjVrULVqVWhra8PGxgYTJ05EWlpaEaUtma5du4bOnTujbNmyEAgEOHHixHfXuXLlCurVqweJRIJKlSrBx8en0HOCkXw7ePAgE4vFbMeOHezx48ds+PDhzMjIiEVHR+fY/saNG0wkErFly5ax0NBQNnv2bKapqckePnxYxMlLFmX3c9++fdmGDRtYUFAQCwsLY4MGDWKGhobs7du3RZy8ZFF2P2cJDw9n1tbWrFmzZqxr165FE7YEU3Y/p6enM2dnZ9ahQwfm7+/PwsPD2ZUrV1hwcHARJy9ZlN3P+/btYxKJhO3bt4+Fh4ezc+fOMSsrKzZx4sQiTl6ynD59ms2aNYsdO3aMAWDHjx/Ps/2rV6+Yjo4OmzRpEgsNDWV//PEHE4lE7OzZs4Wak4obJTRo0ICNHTuWm5bJZKxs2bLM29s7x/bu7u6sY8eOCvNcXFzYyJEjCzVnSafsfv6vzMxMpq+vz3bt2lVYEdVCQfZzZmYma9y4Mdu2bRvz9PSk4iYflN3PmzZtYvb29kwqlRZVRLWg7H4eO3Ysa926tcK8SZMmsSZNmhRqTnWSn+Jm6tSprEaNGgrzPDw8mJubWyEmY4wOS+WTVCrF/fv34erqys0TCoVwdXVFQEBAjusEBAQotAcANze3XNuTgu3n/0pJSUFGRgZMTEwKK2aJV9D9vGDBApibm2Po0KFFEbPEK8h+9vPzQ6NGjTB27FhYWFigZs2aWLx4MWQyWVHFLnEKsp8bN26M+/fvc4euXr16hdOnT6NDhw5Fkrm04OtzsNTdOLOgYmJiIJPJYGFhoTDfwsICT548yXGdqKioHNtHRUUVWs6SriD7+b+mTZuGsmXLZvuFIv8qyH729/fH9u3bERwcXAQJ1UNB9vOrV69w6dIl9OvXD6dPn8aLFy8wZswYZGRkwMvLqyhilzgF2c99+/ZFTEwMmjZtCsYYMjMzMWrUKMycObMoIpcauX0OJiQkIDU1Fdra2oXyutRzQ9TKkiVLcPDgQRw/fhxaWlp8x1EbiYmJGDBgALZu3QpTU1O+46g1uVwOc3NzbNmyBU5OTvDw8MCsWbOwefNmvqOplStXrmDx4sXYuHEjAgMDcezYMZw6dQq///4739GIClDPTT6ZmppCJBIhOjpaYX50dDQsLS1zXMfS0lKp9qRg+znLihUrsGTJEly4cAG1a9cuzJglnrL7+eXLl4iIiEDnzp25eXK5HACgoaGBp0+fomLFioUbugQqyP9nKysraGpqQiQScfMcHBwQFRUFqVQKsVhcqJlLooLs5zlz5mDAgAEYNmwYAKBWrVpITk7GiBEjMGvWLAiF9N1fFXL7HDQwMCi0XhuAem7yTSwWw8nJCRcvXuTmyeVyXLx4EY0aNcpxnUaNGim0B4Dz58/n2p4UbD8DwLJly/D777/j7NmzcHZ2LoqoJZqy+7latWp4+PAhgoODuUeXLl3QqlUrBAcHw8bGpijjlxgF+f/cpEkTvHjxgiseAeDZs2ewsrKiwiYXBdnPKSkp2QqYrIKS0S0XVYa3z8FCHa6sZg4ePMgkEgnz8fFhoaGhbMSIEczIyIhFRUUxxhgbMGAAmz59Otf+xo0bTENDg61YsYKFhYUxLy8vOhU8H5Tdz0uWLGFisZgdOXKEffjwgXskJiby9RZKBGX383/R2VL5o+x+joyMZPr6+mzcuHHs6dOn7O+//2bm5uZs4cKFfL2FEkHZ/ezl5cX09fXZgQMH2KtXr9g///zDKlasyNzd3fl6CyVCYmIiCwoKYkFBQQwAW7VqFQsKCmKvX79mjDE2ffp0NmDAAK591qngU6ZMYWFhYWzDhg10Knhx9Mcff7Dy5cszsVjMGjRowG7dusUta9GiBfP09FRo7+vry6pUqcLEYjGrUaMGO3XqVBEnLpmU2c8VKlRgALI9vLy8ij54CaPs/+dvUXGTf8ru55s3bzIXFxcmkUiYvb09W7RoEcvMzCzi1CWPMvs5IyODzZs3j1WsWJFpaWkxGxsbNmbMGPbly5eiD16CXL58Oce/t1n71tPTk7Vo0SLbOo6OjkwsFjN7e3u2c+fOQs8pYIz63wghhBCiPmjMDSGEEELUChU3hBBCCFErVNwQQgghRK1QcUMIIYQQtULFDSGEEELUChU3hBBCCFErVNwQQgghRK1QcUMIUeDj4wMjIyO+YxSYQCDAiRMn8mwzaNAgdOvWrUjyEEKKHhU3hKihQYMGQSAQZHu8ePGC72jw8fHh8giFQpQrVw6DBw/Gx48fVbL9Dx8+oH379gCAiIgICAQCBAcHK7RZu3YtfHx8VPJ6uZk3bx73PkUiEWxsbDBixAjExsYqtR0qxAhRHt0VnBA11a5dO+zcuVNhnpmZGU9pFBkYGODp06eQy+UICQnB4MGD8f79e5w7d+6Ht/29u8cDgKGh4Q+/Tn7UqFEDFy5cgEwmQ1hYGIYMGYL4+HgcOnSoSF6fkNKKem4IUVMSiQSWlpYKD5FIhFWrVqFWrVrQ1dWFjY0NxowZg6SkpFy3ExISglatWkFfXx8GBgZwcnLCvXv3uOX+/v5o1qwZtLW1YWNjg19++QXJycl5ZhMIBLC0tETZsmXRvn17/PLLL7hw4QJSU1Mhl8uxYMEClCtXDhKJBI6Ojjh79iy3rlQqxbhx42BlZQUtLS1UqFAB3t7eCtvOOixlZ2cHAKhbty4EAgFatmwJQLE3ZMuWLShbtqzCXbgBoGvXrhgyZAg3/ddff6FevXrQ0tKCvb095s+fj8zMzDzfp4aGBiwtLWFtbQ1XV1f06tUL58+f55bLZDIMHToUdnZ20NbWRtWqVbF27Vpu+bx587Br1y789ddfXC/QlStXAABv3ryBu7s7jIyMYGJigq5duyIiIiLPPISUFlTcEFLKCIVCrFu3Do8fP8auXbtw6dIlTJ06Ndf2/fr1Q7ly5XD37l3cv38f06dPh6amJgDg5cuXaNeuHXr06IEHDx7g0KFD8Pf3x7hx45TKpK2tDblcjszMTKxduxYrV67EihUr8ODBA7i5uaFLly54/vw5AGDdunXw8/ODr68vnj59in379sHW1jbH7d65cwcAcOHCBXz48AHHjh3L1qZXr174/PkzLl++zM2LjY3F2bNn0a9fPwDA9evXMXDgQEyYMAGhoaH4888/4ePjg0WLFuX7PUZERODcuXMQi8XcPLlcjnLlyuHw4cMIDQ3F3LlzMXPmTPj6+gIAJk+eDHd3d7Rr1w4fPnzAhw8f0LhxY2RkZMDNzQ36+vq4fv06bty4AT09PbRr1w5SqTTfmQhRW4V+a05CSJHz9PRkIpGI6erqco+ePXvm2Pbw4cOsTJky3PTOnTuZoaEhN62vr898fHxyXHfo0KFsxIgRCvOuX7/OhEIhS01NzXGd/27/2bNnrEqVKszZ2ZkxxljZsmXZokWLFNapX78+GzNmDGOMsfHjx7PWrVszuVye4/YBsOPHjzPGGAsPD2cAWFBQkEKb/97RvGvXrmzIkCHc9J9//snKli3LZDIZY4yxNm3asMWLFytsY8+ePczKyirHDIwx5uXlxYRCIdPV1WVaWlrc3ZNXrVqV6zqMMTZ27FjWo0ePXLNmvXbVqlUV9kF6ejrT1tZm586dy3P7hJQGNOaGEDXVqlUrbNq0iZvW1dUF8LUXw9vbG0+ePEFCQgIyMzORlpaGlJQU6OjoZNvOpEmTMGzYMOzZs4c7tFKxYkUAXw9ZPXjwAPv27ePaM8Ygl8sRHh4OBweHHLPFx8dDT08PcrkcaWlpaNq0KbZt24aEhAS8f/8eTZo0UWjfpEkThISEAPh6SOmnn35C1apV0a5dO3Tq1Alt27b9oX3Vr18/DB8+HBs3boREIsG+ffvQu3dvCIVC7n3euHFDoadGJpPlud8AoGrVqvDz80NaWhr27t2L4OBgjB8/XqHNhg0bsGPHDkRGRiI1NRVSqRSOjo555g0JCcGLFy+gr6+vMD8tLQ0vX74swB4gRL1QcUOImtLV1UWlSpUU5kVERKBTp04YPXo0Fi1aBBMTE/j7+2Po0KGQSqU5fkjPmzcPffv2xalTp3DmzBl4eXnh4MGD+Pnnn5GUlISRI0fil19+ybZe+fLlc82mr6+PwMBACIVCWFlZQVtbGwCQkJDw3fdVr149hIeH43/t3EsofG0cB/DvqwwThiS5pCSXHRqZYqNcoiSRDCnZWNBEili4TUqkYWEjiiIxsbEQSlEa5ZqUy7hGSiRSCmn83pXJGOOf3n95O76f5XnOc+Z5zmy+nfPtzMzMYH5+HoWFhUhPT8fk5OQf57qSk5MDEcH09DQSExOxtLSEnp4e+/jDwwOMRiPy8/Od5np6erq8rkqlsv8HHR0dyM7OhtFoRFtbGwBgfHwctbW1MJlMSEpKgo+PD7q6urCysvLleh8eHpCQkOAQKt/8X0rjRD+J4YboF9nY2MDr6ytMJpP9qcRbv+Mr0dHRiI6ORk1NDYqLizE0NIS8vDxotVrs7u46hag/cXNz+3SORqNBSEgILBYLUlJS7MctFgt0Op3DeXq9Hnq9HgUFBcjKysLt7S38/f0drvfWb7HZbF+ux9PTE/n5+RgdHcXR0RFiYmKg1Wrt41qtFlar9dv7/KixsRGpqamoqKiw7zM5ORmVlZX2cz4+eVGpVE7r12q1MJvNCAwMhEaj+U9rIlIiFoqJfpHIyEi8vLygt7cXJycnGBkZQV9fn8vzHx8fYTAYsLi4iLOzM1gsFqytrdlfN9XX12N5eRkGgwFbW1s4PDzE1NTUtwvF79XV1aGzsxNmsxlWqxUNDQ3Y2tpCdXU1AKC7uxtjY2PY39/HwcEBJiYmEBQU9OmHBwMDA6FWqzE7O4urqyvc39+7/N2SkhJMT09jcHDQXiR+09zcjOHhYRiNRuzs7GBvbw/j4+NobGz81t6SkpIQGxuL9vZ2AEBUVBTW19cxNzeHg4MDNDU1YW1tzWFOeHg4tre3YbVacXNzg5eXF5SUlCAgIAC5ublYWlrC6ekpFhcXUVVVhYuLi2+tiUiRfrr0Q0R/32cl1Dfd3d0SHBwsarVaMjMzZXh4WADI3d2diDgWfp+fn6WoqEjCwsJEpVJJSEiIGAwGh7Lw6uqqZGRkiLe3t3h5eUlsbKxTIfi9j4Xij2w2m7S2tkpoaKi4u7tLXFyczMzM2Mf7+/slPj5evLy8RKPRSFpammxubtrH8a5QLCIyMDAgYWFh4ubmJikpKS7vj81mk+DgYAEgx8fHTuuanZ2V5ORkUavVotFoRKfTSX9/v8t9tLS0SFxcnNPxsbEx8fDwkPPzc3l6epKysjLx9fUVPz8/qaiokIaGBod519fX9vsLQBYWFkRE5PLyUkpLSyUgIEA8PDwkIiJCysvL5f7+3uWaiH6Lf0REfjZeEREREf09fC1FREREisJwQ0RERIrCcENERESKwnBDREREisJwQ0RERIrCcENERESKwnBDREREisJwQ0RERIrCcENERESKwnBDREREisJwQ0RERIrCcENERESK8i+RZ+pfkeizFQAAAABJRU5ErkJggg==" id="1628" name="Google Shape;162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000" y="1705275"/>
            <a:ext cx="3543000" cy="2843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2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Google Shape;1633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Training &amp; Evaluation</a:t>
            </a:r>
            <a:endParaRPr/>
          </a:p>
        </p:txBody>
      </p:sp>
      <p:sp>
        <p:nvSpPr>
          <p:cNvPr id="1634" name="Google Shape;1634;p43"/>
          <p:cNvSpPr txBox="1"/>
          <p:nvPr>
            <p:ph idx="2" type="subTitle"/>
          </p:nvPr>
        </p:nvSpPr>
        <p:spPr>
          <a:xfrm>
            <a:off x="592775" y="1350475"/>
            <a:ext cx="6331800" cy="18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Classification models</a:t>
            </a:r>
            <a:endParaRPr b="1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Separate models for 300 nM and 3000 nM thresholds</a:t>
            </a:r>
            <a:endParaRPr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Metrics: Accuracy, Precision, Recall, F1-Score, MSE, Zero-One Loss, Selectivity Score</a:t>
            </a:r>
            <a:endParaRPr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Validation</a:t>
            </a:r>
            <a:endParaRPr b="1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Train-test split (80-20)</a:t>
            </a:r>
            <a:endParaRPr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Stratified sampling to handle class imbalance.</a:t>
            </a:r>
            <a:endParaRPr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⇒ Adjusted for imbalanced data using </a:t>
            </a:r>
            <a:r>
              <a:rPr lang="en" sz="1200">
                <a:highlight>
                  <a:schemeClr val="lt1"/>
                </a:highlight>
                <a:latin typeface="Roboto Mono"/>
                <a:ea typeface="Roboto Mono"/>
                <a:cs typeface="Roboto Mono"/>
                <a:sym typeface="Roboto Mono"/>
              </a:rPr>
              <a:t>scale_pos_weight</a:t>
            </a:r>
            <a:endParaRPr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35" name="Google Shape;1635;p43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636" name="Google Shape;1636;p43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637" name="Google Shape;1637;p43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8" name="Google Shape;1638;p43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9" name="Google Shape;1639;p43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640" name="Google Shape;1640;p43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641" name="Google Shape;1641;p43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642" name="Google Shape;1642;p43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6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Google Shape;1647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Training &amp; Evaluation</a:t>
            </a:r>
            <a:endParaRPr/>
          </a:p>
        </p:txBody>
      </p:sp>
      <p:sp>
        <p:nvSpPr>
          <p:cNvPr id="1648" name="Google Shape;1648;p44"/>
          <p:cNvSpPr txBox="1"/>
          <p:nvPr>
            <p:ph idx="2" type="subTitle"/>
          </p:nvPr>
        </p:nvSpPr>
        <p:spPr>
          <a:xfrm>
            <a:off x="592775" y="1350475"/>
            <a:ext cx="3322800" cy="35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Parameters</a:t>
            </a:r>
            <a:endParaRPr b="1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params = {</a:t>
            </a:r>
            <a:endParaRPr sz="10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'objective': 'binary:logistic',</a:t>
            </a:r>
            <a:endParaRPr sz="10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	'eval_metric': 'logloss',</a:t>
            </a:r>
            <a:endParaRPr sz="10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	'scale_pos_weight': scale_pos_weight,</a:t>
            </a:r>
            <a:endParaRPr sz="10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	'max_depth': 3,</a:t>
            </a:r>
            <a:endParaRPr sz="10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	'eta': 0.1,</a:t>
            </a:r>
            <a:endParaRPr sz="10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	'subsample': 0.8,</a:t>
            </a:r>
            <a:endParaRPr sz="10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	'colsample_bytree': 0.8,</a:t>
            </a:r>
            <a:endParaRPr sz="10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}</a:t>
            </a:r>
            <a:endParaRPr sz="10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649" name="Google Shape;1649;p44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650" name="Google Shape;1650;p44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651" name="Google Shape;1651;p44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44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3" name="Google Shape;1653;p44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654" name="Google Shape;1654;p4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655" name="Google Shape;1655;p4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656" name="Google Shape;1656;p4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57" name="Google Shape;1657;p44"/>
          <p:cNvSpPr txBox="1"/>
          <p:nvPr>
            <p:ph idx="2" type="subTitle"/>
          </p:nvPr>
        </p:nvSpPr>
        <p:spPr>
          <a:xfrm>
            <a:off x="4161600" y="1350475"/>
            <a:ext cx="3322800" cy="27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Experimented with:</a:t>
            </a:r>
            <a:endParaRPr b="1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00"/>
              <a:buFont typeface="Roboto"/>
              <a:buChar char="●"/>
            </a:pPr>
            <a:r>
              <a:rPr lang="en" sz="10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Learning rate (best results at 600 steps)</a:t>
            </a:r>
            <a:endParaRPr sz="10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Attempted hyperparameter optimization with GridSearchCV, but took too long to run.</a:t>
            </a:r>
            <a:endParaRPr sz="10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1662;p45"/>
          <p:cNvSpPr txBox="1"/>
          <p:nvPr>
            <p:ph idx="2" type="title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663" name="Google Shape;1663;p45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664" name="Google Shape;1664;p45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65" name="Google Shape;1665;p45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666" name="Google Shape;1666;p4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7" name="Google Shape;1667;p4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8" name="Google Shape;1668;p4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669" name="Google Shape;1669;p45"/>
          <p:cNvSpPr txBox="1"/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grpSp>
        <p:nvGrpSpPr>
          <p:cNvPr id="1670" name="Google Shape;1670;p45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671" name="Google Shape;1671;p45"/>
            <p:cNvSpPr/>
            <p:nvPr/>
          </p:nvSpPr>
          <p:spPr>
            <a:xfrm>
              <a:off x="6368175" y="103161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45"/>
            <p:cNvSpPr/>
            <p:nvPr/>
          </p:nvSpPr>
          <p:spPr>
            <a:xfrm>
              <a:off x="6711143" y="81300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45"/>
            <p:cNvSpPr/>
            <p:nvPr/>
          </p:nvSpPr>
          <p:spPr>
            <a:xfrm>
              <a:off x="7243039" y="245650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45"/>
            <p:cNvSpPr/>
            <p:nvPr/>
          </p:nvSpPr>
          <p:spPr>
            <a:xfrm>
              <a:off x="6875804" y="622450"/>
              <a:ext cx="1860443" cy="4595326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45"/>
            <p:cNvSpPr/>
            <p:nvPr/>
          </p:nvSpPr>
          <p:spPr>
            <a:xfrm>
              <a:off x="6573850" y="621225"/>
              <a:ext cx="1860443" cy="4595326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676" name="Google Shape;1676;p45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77" name="Google Shape;1677;p45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678" name="Google Shape;1678;p45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9" name="Google Shape;1679;p45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0" name="Google Shape;1680;p45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1" name="Google Shape;1681;p45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2" name="Google Shape;1682;p45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3" name="Google Shape;1683;p45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4" name="Google Shape;1684;p45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5" name="Google Shape;1685;p45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686" name="Google Shape;1686;p45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7" name="Google Shape;1687;p45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8" name="Google Shape;1688;p45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9" name="Google Shape;1689;p45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0" name="Google Shape;1690;p45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1" name="Google Shape;1691;p45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2" name="Google Shape;1692;p45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3" name="Google Shape;1693;p45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694" name="Google Shape;1694;p4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5" name="Google Shape;1695;p4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6" name="Google Shape;1696;p45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697" name="Google Shape;1697;p4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8" name="Google Shape;1698;p4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99" name="Google Shape;1699;p45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00" name="Google Shape;1700;p45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701" name="Google Shape;1701;p45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702" name="Google Shape;1702;p45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03" name="Google Shape;1703;p45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7" name="Shape 1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8" name="Google Shape;1708;p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- 300nM</a:t>
            </a:r>
            <a:endParaRPr/>
          </a:p>
        </p:txBody>
      </p:sp>
      <p:sp>
        <p:nvSpPr>
          <p:cNvPr id="1709" name="Google Shape;1709;p46"/>
          <p:cNvSpPr txBox="1"/>
          <p:nvPr>
            <p:ph idx="2" type="subTitle"/>
          </p:nvPr>
        </p:nvSpPr>
        <p:spPr>
          <a:xfrm>
            <a:off x="683650" y="2725525"/>
            <a:ext cx="4941600" cy="18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Zero-One Loss: 0.0987</a:t>
            </a:r>
            <a:endParaRPr b="1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10" name="Google Shape;1710;p46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711" name="Google Shape;1711;p46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712" name="Google Shape;1712;p46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3" name="Google Shape;1713;p46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14" name="Google Shape;1714;p46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715" name="Google Shape;1715;p4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716" name="Google Shape;1716;p4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717" name="Google Shape;1717;p4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aphicFrame>
        <p:nvGraphicFramePr>
          <p:cNvPr id="1718" name="Google Shape;1718;p46"/>
          <p:cNvGraphicFramePr/>
          <p:nvPr/>
        </p:nvGraphicFramePr>
        <p:xfrm>
          <a:off x="683650" y="17181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{8BBAAC02-E5A0-46B6-B74E-F8EC8F4D790F}</a:tableStyleId>
              </a:tblPr>
              <a:tblGrid>
                <a:gridCol w="900750"/>
                <a:gridCol w="900750"/>
                <a:gridCol w="900750"/>
                <a:gridCol w="900750"/>
                <a:gridCol w="900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Model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Accuracy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F1-Score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Precision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Recall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&lt;300 nM</a:t>
                      </a:r>
                      <a:endParaRPr b="1" sz="1200"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0.9013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0.62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0.54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0.72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&gt;300 nM</a:t>
                      </a:r>
                      <a:endParaRPr b="1" sz="1200"/>
                    </a:p>
                  </a:txBody>
                  <a:tcPr marT="91425" marB="91425" marR="91425" marL="91425"/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0.94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0.96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0.92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719" name="Google Shape;171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97950" y="1017713"/>
            <a:ext cx="3244125" cy="34390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3" name="Shape 1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4" name="Google Shape;1724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 - 3000nM</a:t>
            </a:r>
            <a:endParaRPr/>
          </a:p>
        </p:txBody>
      </p:sp>
      <p:sp>
        <p:nvSpPr>
          <p:cNvPr id="1725" name="Google Shape;1725;p47"/>
          <p:cNvSpPr txBox="1"/>
          <p:nvPr>
            <p:ph idx="2" type="subTitle"/>
          </p:nvPr>
        </p:nvSpPr>
        <p:spPr>
          <a:xfrm>
            <a:off x="683650" y="2680100"/>
            <a:ext cx="4941600" cy="18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Zero-One Loss: 0.1455</a:t>
            </a:r>
            <a:endParaRPr b="1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26" name="Google Shape;1726;p47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727" name="Google Shape;1727;p47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728" name="Google Shape;1728;p47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9" name="Google Shape;1729;p47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30" name="Google Shape;1730;p47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731" name="Google Shape;1731;p4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732" name="Google Shape;1732;p4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733" name="Google Shape;1733;p4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aphicFrame>
        <p:nvGraphicFramePr>
          <p:cNvPr id="1734" name="Google Shape;1734;p47"/>
          <p:cNvGraphicFramePr/>
          <p:nvPr/>
        </p:nvGraphicFramePr>
        <p:xfrm>
          <a:off x="683650" y="16999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{8BBAAC02-E5A0-46B6-B74E-F8EC8F4D790F}</a:tableStyleId>
              </a:tblPr>
              <a:tblGrid>
                <a:gridCol w="900750"/>
                <a:gridCol w="900750"/>
                <a:gridCol w="900750"/>
                <a:gridCol w="900750"/>
                <a:gridCol w="900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Model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Accuracy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F1-Score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Precision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Recall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&lt;3000 nM</a:t>
                      </a:r>
                      <a:endParaRPr b="1" sz="1200"/>
                    </a:p>
                  </a:txBody>
                  <a:tcPr marT="91425" marB="91425" marR="91425" marL="91425"/>
                </a:tc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0.8545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0.70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0.68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0.72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&gt;3000 nM</a:t>
                      </a:r>
                      <a:endParaRPr b="1" sz="1200"/>
                    </a:p>
                  </a:txBody>
                  <a:tcPr marT="91425" marB="91425" marR="91425" marL="91425"/>
                </a:tc>
                <a:tc v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0.90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0.91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0.90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735" name="Google Shape;1735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32325" y="1017725"/>
            <a:ext cx="3213951" cy="3457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9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and Blind data</a:t>
            </a:r>
            <a:endParaRPr/>
          </a:p>
        </p:txBody>
      </p:sp>
      <p:grpSp>
        <p:nvGrpSpPr>
          <p:cNvPr id="1741" name="Google Shape;1741;p48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742" name="Google Shape;1742;p48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743" name="Google Shape;1743;p48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4" name="Google Shape;1744;p48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5" name="Google Shape;1745;p48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746" name="Google Shape;1746;p48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747" name="Google Shape;1747;p48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748" name="Google Shape;1748;p48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aphicFrame>
        <p:nvGraphicFramePr>
          <p:cNvPr id="1749" name="Google Shape;1749;p48"/>
          <p:cNvGraphicFramePr/>
          <p:nvPr/>
        </p:nvGraphicFramePr>
        <p:xfrm>
          <a:off x="720000" y="132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{8BBAAC02-E5A0-46B6-B74E-F8EC8F4D790F}</a:tableStyleId>
              </a:tblPr>
              <a:tblGrid>
                <a:gridCol w="1447800"/>
                <a:gridCol w="1447800"/>
                <a:gridCol w="1447800"/>
                <a:gridCol w="1447800"/>
                <a:gridCol w="14478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Accuracy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F1-Score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Precision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Recall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300 nM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0.8740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0.84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0.84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0.87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3000 nM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0.7304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0.72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0.72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0.73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50" name="Google Shape;1750;p48"/>
          <p:cNvGraphicFramePr/>
          <p:nvPr/>
        </p:nvGraphicFramePr>
        <p:xfrm>
          <a:off x="720000" y="2689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{8BBAAC02-E5A0-46B6-B74E-F8EC8F4D790F}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Model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MSE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Zero-One Loss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Mean Selectivity Score (actual)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300 nM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0.0251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0.125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0.111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3000 nM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0.0483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0.270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0.250</a:t>
                      </a:r>
                      <a:endParaRPr b="1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4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p4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300nM</a:t>
            </a:r>
            <a:endParaRPr/>
          </a:p>
        </p:txBody>
      </p:sp>
      <p:sp>
        <p:nvSpPr>
          <p:cNvPr id="1756" name="Google Shape;1756;p49"/>
          <p:cNvSpPr txBox="1"/>
          <p:nvPr>
            <p:ph idx="2" type="subTitle"/>
          </p:nvPr>
        </p:nvSpPr>
        <p:spPr>
          <a:xfrm>
            <a:off x="1211100" y="1338450"/>
            <a:ext cx="6721800" cy="27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latin typeface="Consolas"/>
                <a:ea typeface="Consolas"/>
                <a:cs typeface="Consolas"/>
                <a:sym typeface="Consolas"/>
              </a:rPr>
              <a:t>                 Compound  	S(300nM) predicted  	S(300nM)</a:t>
            </a:r>
            <a:endParaRPr b="1"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latin typeface="Consolas"/>
                <a:ea typeface="Consolas"/>
                <a:cs typeface="Consolas"/>
                <a:sym typeface="Consolas"/>
              </a:rPr>
              <a:t>0                  AMG-706            0.083710    	0.0389</a:t>
            </a:r>
            <a:endParaRPr b="1"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latin typeface="Consolas"/>
                <a:ea typeface="Consolas"/>
                <a:cs typeface="Consolas"/>
                <a:sym typeface="Consolas"/>
              </a:rPr>
              <a:t>1   BIBF-1120 (derivative)            0.067873    	0.2927</a:t>
            </a:r>
            <a:endParaRPr b="1"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latin typeface="Consolas"/>
                <a:ea typeface="Consolas"/>
                <a:cs typeface="Consolas"/>
                <a:sym typeface="Consolas"/>
              </a:rPr>
              <a:t>2                  CI-1040            0.176471    	0.0026</a:t>
            </a:r>
            <a:endParaRPr b="1"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latin typeface="Consolas"/>
                <a:ea typeface="Consolas"/>
                <a:cs typeface="Consolas"/>
                <a:sym typeface="Consolas"/>
              </a:rPr>
              <a:t>3              GSK-461364A            0.305430    	0.0155</a:t>
            </a:r>
            <a:endParaRPr b="1"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latin typeface="Consolas"/>
                <a:ea typeface="Consolas"/>
                <a:cs typeface="Consolas"/>
                <a:sym typeface="Consolas"/>
              </a:rPr>
              <a:t>4                   PI-103            0.045249    	0.0207</a:t>
            </a:r>
            <a:endParaRPr b="1"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latin typeface="Consolas"/>
                <a:ea typeface="Consolas"/>
                <a:cs typeface="Consolas"/>
                <a:sym typeface="Consolas"/>
              </a:rPr>
              <a:t>5                  SKI-606            0.223982    	0.1917</a:t>
            </a:r>
            <a:endParaRPr b="1"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latin typeface="Consolas"/>
                <a:ea typeface="Consolas"/>
                <a:cs typeface="Consolas"/>
                <a:sym typeface="Consolas"/>
              </a:rPr>
              <a:t>6                Sorafenib            0.149321    	0.0803</a:t>
            </a:r>
            <a:endParaRPr b="1"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latin typeface="Consolas"/>
                <a:ea typeface="Consolas"/>
                <a:cs typeface="Consolas"/>
                <a:sym typeface="Consolas"/>
              </a:rPr>
              <a:t>7                 SU-14813            0.061086    	0.2124</a:t>
            </a:r>
            <a:endParaRPr b="1"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latin typeface="Consolas"/>
                <a:ea typeface="Consolas"/>
                <a:cs typeface="Consolas"/>
                <a:sym typeface="Consolas"/>
              </a:rPr>
              <a:t>8                Sunitinib            0.018100   		0.3109</a:t>
            </a:r>
            <a:endParaRPr b="1"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latin typeface="Consolas"/>
                <a:ea typeface="Consolas"/>
                <a:cs typeface="Consolas"/>
                <a:sym typeface="Consolas"/>
              </a:rPr>
              <a:t>9               TG-100-115            0.147059    	0.0337</a:t>
            </a:r>
            <a:endParaRPr b="1"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latin typeface="Consolas"/>
                <a:ea typeface="Consolas"/>
                <a:cs typeface="Consolas"/>
                <a:sym typeface="Consolas"/>
              </a:rPr>
              <a:t>10          VX-680/MK-0457            0.210407    	0.1321</a:t>
            </a:r>
            <a:endParaRPr b="1"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latin typeface="Consolas"/>
                <a:ea typeface="Consolas"/>
                <a:cs typeface="Consolas"/>
                <a:sym typeface="Consolas"/>
              </a:rPr>
              <a:t>11                  VX-745            0.033937    	0.0052</a:t>
            </a:r>
            <a:endParaRPr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0" name="Shape 1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" name="Google Shape;1761;p5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3000nM</a:t>
            </a:r>
            <a:endParaRPr/>
          </a:p>
        </p:txBody>
      </p:sp>
      <p:sp>
        <p:nvSpPr>
          <p:cNvPr id="1762" name="Google Shape;1762;p50"/>
          <p:cNvSpPr txBox="1"/>
          <p:nvPr>
            <p:ph idx="2" type="subTitle"/>
          </p:nvPr>
        </p:nvSpPr>
        <p:spPr>
          <a:xfrm>
            <a:off x="1211100" y="1311125"/>
            <a:ext cx="6721800" cy="27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latin typeface="Consolas"/>
                <a:ea typeface="Consolas"/>
                <a:cs typeface="Consolas"/>
                <a:sym typeface="Consolas"/>
              </a:rPr>
              <a:t>                 Compound    	 S(3000nM) predicted  	S(3000nM)</a:t>
            </a:r>
            <a:endParaRPr b="1"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latin typeface="Consolas"/>
                <a:ea typeface="Consolas"/>
                <a:cs typeface="Consolas"/>
                <a:sym typeface="Consolas"/>
              </a:rPr>
              <a:t>0                  AMG-706             0.081448     	0.0777</a:t>
            </a:r>
            <a:endParaRPr b="1"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latin typeface="Consolas"/>
                <a:ea typeface="Consolas"/>
                <a:cs typeface="Consolas"/>
                <a:sym typeface="Consolas"/>
              </a:rPr>
              <a:t>1   BIBF-1120 (derivative)             0.210407     	0.5181</a:t>
            </a:r>
            <a:endParaRPr b="1"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latin typeface="Consolas"/>
                <a:ea typeface="Consolas"/>
                <a:cs typeface="Consolas"/>
                <a:sym typeface="Consolas"/>
              </a:rPr>
              <a:t>2                  CI-1040             0.117647     	0.0078</a:t>
            </a:r>
            <a:endParaRPr b="1"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latin typeface="Consolas"/>
                <a:ea typeface="Consolas"/>
                <a:cs typeface="Consolas"/>
                <a:sym typeface="Consolas"/>
              </a:rPr>
              <a:t>3              GSK-461364A             0.423077     	0.1010</a:t>
            </a:r>
            <a:endParaRPr b="1"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latin typeface="Consolas"/>
                <a:ea typeface="Consolas"/>
                <a:cs typeface="Consolas"/>
                <a:sym typeface="Consolas"/>
              </a:rPr>
              <a:t>4                   PI-103             0.156109     	0.0570</a:t>
            </a:r>
            <a:endParaRPr b="1"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latin typeface="Consolas"/>
                <a:ea typeface="Consolas"/>
                <a:cs typeface="Consolas"/>
                <a:sym typeface="Consolas"/>
              </a:rPr>
              <a:t>5                  SKI-606             0.414027     	0.4249</a:t>
            </a:r>
            <a:endParaRPr b="1"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latin typeface="Consolas"/>
                <a:ea typeface="Consolas"/>
                <a:cs typeface="Consolas"/>
                <a:sym typeface="Consolas"/>
              </a:rPr>
              <a:t>6                Sorafenib             0.248869     	0.1684</a:t>
            </a:r>
            <a:endParaRPr b="1"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latin typeface="Consolas"/>
                <a:ea typeface="Consolas"/>
                <a:cs typeface="Consolas"/>
                <a:sym typeface="Consolas"/>
              </a:rPr>
              <a:t>7                 SU-14813             0.264706     	0.5415</a:t>
            </a:r>
            <a:endParaRPr b="1"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latin typeface="Consolas"/>
                <a:ea typeface="Consolas"/>
                <a:cs typeface="Consolas"/>
                <a:sym typeface="Consolas"/>
              </a:rPr>
              <a:t>8                Sunitinib             0.074661     	0.5959</a:t>
            </a:r>
            <a:endParaRPr b="1"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latin typeface="Consolas"/>
                <a:ea typeface="Consolas"/>
                <a:cs typeface="Consolas"/>
                <a:sym typeface="Consolas"/>
              </a:rPr>
              <a:t>9               TG-100-115             0.171946     	0.1321</a:t>
            </a:r>
            <a:endParaRPr b="1"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latin typeface="Consolas"/>
                <a:ea typeface="Consolas"/>
                <a:cs typeface="Consolas"/>
                <a:sym typeface="Consolas"/>
              </a:rPr>
              <a:t>10          VX-680/MK-0457             0.346154     	0.3472</a:t>
            </a:r>
            <a:endParaRPr b="1" sz="105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latin typeface="Consolas"/>
                <a:ea typeface="Consolas"/>
                <a:cs typeface="Consolas"/>
                <a:sym typeface="Consolas"/>
              </a:rPr>
              <a:t>11                  VX-745             0.081448     	0.0233</a:t>
            </a:r>
            <a:endParaRPr b="1" sz="105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0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Table of contents</a:t>
            </a:r>
            <a:endParaRPr sz="3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52" name="Google Shape;1452;p33"/>
          <p:cNvSpPr txBox="1"/>
          <p:nvPr>
            <p:ph idx="9" type="subTitle"/>
          </p:nvPr>
        </p:nvSpPr>
        <p:spPr>
          <a:xfrm>
            <a:off x="745650" y="2205625"/>
            <a:ext cx="35955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Problem Overview</a:t>
            </a:r>
            <a:endParaRPr sz="2700"/>
          </a:p>
        </p:txBody>
      </p:sp>
      <p:sp>
        <p:nvSpPr>
          <p:cNvPr id="1453" name="Google Shape;1453;p33"/>
          <p:cNvSpPr txBox="1"/>
          <p:nvPr>
            <p:ph idx="5" type="title"/>
          </p:nvPr>
        </p:nvSpPr>
        <p:spPr>
          <a:xfrm>
            <a:off x="745653" y="1631725"/>
            <a:ext cx="10575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1</a:t>
            </a:r>
            <a:endParaRPr sz="3800"/>
          </a:p>
        </p:txBody>
      </p:sp>
      <p:sp>
        <p:nvSpPr>
          <p:cNvPr id="1454" name="Google Shape;1454;p33"/>
          <p:cNvSpPr txBox="1"/>
          <p:nvPr>
            <p:ph idx="6" type="title"/>
          </p:nvPr>
        </p:nvSpPr>
        <p:spPr>
          <a:xfrm>
            <a:off x="745653" y="2885921"/>
            <a:ext cx="10575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3</a:t>
            </a:r>
            <a:endParaRPr sz="3800"/>
          </a:p>
        </p:txBody>
      </p:sp>
      <p:sp>
        <p:nvSpPr>
          <p:cNvPr id="1455" name="Google Shape;1455;p33"/>
          <p:cNvSpPr txBox="1"/>
          <p:nvPr>
            <p:ph idx="7" type="title"/>
          </p:nvPr>
        </p:nvSpPr>
        <p:spPr>
          <a:xfrm>
            <a:off x="4468098" y="1631725"/>
            <a:ext cx="10575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2</a:t>
            </a:r>
            <a:endParaRPr sz="3800"/>
          </a:p>
        </p:txBody>
      </p:sp>
      <p:sp>
        <p:nvSpPr>
          <p:cNvPr id="1456" name="Google Shape;1456;p33"/>
          <p:cNvSpPr txBox="1"/>
          <p:nvPr>
            <p:ph idx="8" type="title"/>
          </p:nvPr>
        </p:nvSpPr>
        <p:spPr>
          <a:xfrm>
            <a:off x="4442548" y="2885921"/>
            <a:ext cx="10575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4</a:t>
            </a:r>
            <a:endParaRPr sz="3800"/>
          </a:p>
        </p:txBody>
      </p:sp>
      <p:sp>
        <p:nvSpPr>
          <p:cNvPr id="1457" name="Google Shape;1457;p33"/>
          <p:cNvSpPr txBox="1"/>
          <p:nvPr>
            <p:ph idx="13" type="subTitle"/>
          </p:nvPr>
        </p:nvSpPr>
        <p:spPr>
          <a:xfrm>
            <a:off x="4468098" y="2205625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Methodology</a:t>
            </a:r>
            <a:endParaRPr sz="2700"/>
          </a:p>
        </p:txBody>
      </p:sp>
      <p:sp>
        <p:nvSpPr>
          <p:cNvPr id="1458" name="Google Shape;1458;p33"/>
          <p:cNvSpPr txBox="1"/>
          <p:nvPr>
            <p:ph idx="14" type="subTitle"/>
          </p:nvPr>
        </p:nvSpPr>
        <p:spPr>
          <a:xfrm>
            <a:off x="745650" y="3459750"/>
            <a:ext cx="3646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Results</a:t>
            </a:r>
            <a:endParaRPr sz="2700"/>
          </a:p>
        </p:txBody>
      </p:sp>
      <p:sp>
        <p:nvSpPr>
          <p:cNvPr id="1459" name="Google Shape;1459;p33"/>
          <p:cNvSpPr txBox="1"/>
          <p:nvPr>
            <p:ph idx="15" type="subTitle"/>
          </p:nvPr>
        </p:nvSpPr>
        <p:spPr>
          <a:xfrm>
            <a:off x="4442548" y="3459751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Conclusion</a:t>
            </a:r>
            <a:endParaRPr sz="2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6" name="Shape 1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7" name="Google Shape;1767;p51"/>
          <p:cNvSpPr txBox="1"/>
          <p:nvPr>
            <p:ph idx="2" type="title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768" name="Google Shape;1768;p51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769" name="Google Shape;1769;p51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70" name="Google Shape;1770;p51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771" name="Google Shape;1771;p51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2" name="Google Shape;1772;p51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3" name="Google Shape;1773;p51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774" name="Google Shape;1774;p51"/>
          <p:cNvSpPr txBox="1"/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grpSp>
        <p:nvGrpSpPr>
          <p:cNvPr id="1775" name="Google Shape;1775;p51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776" name="Google Shape;1776;p51"/>
            <p:cNvSpPr/>
            <p:nvPr/>
          </p:nvSpPr>
          <p:spPr>
            <a:xfrm>
              <a:off x="6368175" y="103161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7" name="Google Shape;1777;p51"/>
            <p:cNvSpPr/>
            <p:nvPr/>
          </p:nvSpPr>
          <p:spPr>
            <a:xfrm>
              <a:off x="6711143" y="81300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8" name="Google Shape;1778;p51"/>
            <p:cNvSpPr/>
            <p:nvPr/>
          </p:nvSpPr>
          <p:spPr>
            <a:xfrm>
              <a:off x="7243039" y="245650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9" name="Google Shape;1779;p51"/>
            <p:cNvSpPr/>
            <p:nvPr/>
          </p:nvSpPr>
          <p:spPr>
            <a:xfrm>
              <a:off x="6875804" y="622450"/>
              <a:ext cx="1860443" cy="4595326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0" name="Google Shape;1780;p51"/>
            <p:cNvSpPr/>
            <p:nvPr/>
          </p:nvSpPr>
          <p:spPr>
            <a:xfrm>
              <a:off x="6573850" y="621225"/>
              <a:ext cx="1860443" cy="4595326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781" name="Google Shape;1781;p51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82" name="Google Shape;1782;p51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783" name="Google Shape;1783;p51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4" name="Google Shape;1784;p51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5" name="Google Shape;1785;p51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6" name="Google Shape;1786;p51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7" name="Google Shape;1787;p51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8" name="Google Shape;1788;p51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9" name="Google Shape;1789;p51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90" name="Google Shape;1790;p51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791" name="Google Shape;1791;p51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2" name="Google Shape;1792;p51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3" name="Google Shape;1793;p51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4" name="Google Shape;1794;p51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5" name="Google Shape;1795;p51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6" name="Google Shape;1796;p51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7" name="Google Shape;1797;p51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98" name="Google Shape;1798;p51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799" name="Google Shape;1799;p51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0" name="Google Shape;1800;p51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01" name="Google Shape;1801;p51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802" name="Google Shape;1802;p51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3" name="Google Shape;1803;p51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04" name="Google Shape;1804;p51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5" name="Google Shape;1805;p51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806" name="Google Shape;1806;p51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807" name="Google Shape;1807;p51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08" name="Google Shape;1808;p51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2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Google Shape;1813;p5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Findings</a:t>
            </a:r>
            <a:endParaRPr/>
          </a:p>
        </p:txBody>
      </p:sp>
      <p:sp>
        <p:nvSpPr>
          <p:cNvPr id="1814" name="Google Shape;1814;p52"/>
          <p:cNvSpPr txBox="1"/>
          <p:nvPr>
            <p:ph idx="1" type="subTitle"/>
          </p:nvPr>
        </p:nvSpPr>
        <p:spPr>
          <a:xfrm>
            <a:off x="713225" y="2041525"/>
            <a:ext cx="55785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The greatest challenge was the extreme imbalance in the dataset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5" name="Google Shape;1815;p52"/>
          <p:cNvSpPr txBox="1"/>
          <p:nvPr>
            <p:ph idx="2" type="subTitle"/>
          </p:nvPr>
        </p:nvSpPr>
        <p:spPr>
          <a:xfrm>
            <a:off x="720000" y="2936775"/>
            <a:ext cx="55785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Significant improvement in accuracy after switching to binary predictions</a:t>
            </a:r>
            <a:endParaRPr/>
          </a:p>
        </p:txBody>
      </p:sp>
      <p:sp>
        <p:nvSpPr>
          <p:cNvPr id="1816" name="Google Shape;1816;p52"/>
          <p:cNvSpPr txBox="1"/>
          <p:nvPr>
            <p:ph idx="3" type="subTitle"/>
          </p:nvPr>
        </p:nvSpPr>
        <p:spPr>
          <a:xfrm>
            <a:off x="713225" y="1679400"/>
            <a:ext cx="55785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Unbalanced Dataset</a:t>
            </a:r>
            <a:endParaRPr/>
          </a:p>
        </p:txBody>
      </p:sp>
      <p:sp>
        <p:nvSpPr>
          <p:cNvPr id="1817" name="Google Shape;1817;p52"/>
          <p:cNvSpPr txBox="1"/>
          <p:nvPr>
            <p:ph idx="4" type="subTitle"/>
          </p:nvPr>
        </p:nvSpPr>
        <p:spPr>
          <a:xfrm>
            <a:off x="720000" y="2610675"/>
            <a:ext cx="55785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predictions</a:t>
            </a:r>
            <a:endParaRPr/>
          </a:p>
        </p:txBody>
      </p:sp>
      <p:sp>
        <p:nvSpPr>
          <p:cNvPr id="1818" name="Google Shape;1818;p52"/>
          <p:cNvSpPr txBox="1"/>
          <p:nvPr>
            <p:ph idx="2" type="subTitle"/>
          </p:nvPr>
        </p:nvSpPr>
        <p:spPr>
          <a:xfrm>
            <a:off x="720000" y="3868050"/>
            <a:ext cx="68367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Some models performed better on recall, while other performed better on precision</a:t>
            </a:r>
            <a:endParaRPr/>
          </a:p>
        </p:txBody>
      </p:sp>
      <p:sp>
        <p:nvSpPr>
          <p:cNvPr id="1819" name="Google Shape;1819;p52"/>
          <p:cNvSpPr txBox="1"/>
          <p:nvPr>
            <p:ph idx="4" type="subTitle"/>
          </p:nvPr>
        </p:nvSpPr>
        <p:spPr>
          <a:xfrm>
            <a:off x="720000" y="3541950"/>
            <a:ext cx="55785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Recall vs. Precision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3" name="Shape 1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4" name="Google Shape;1824;p5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</a:t>
            </a:r>
            <a:r>
              <a:rPr lang="en"/>
              <a:t> Research</a:t>
            </a:r>
            <a:endParaRPr/>
          </a:p>
        </p:txBody>
      </p:sp>
      <p:sp>
        <p:nvSpPr>
          <p:cNvPr id="1825" name="Google Shape;1825;p53"/>
          <p:cNvSpPr txBox="1"/>
          <p:nvPr>
            <p:ph idx="1" type="body"/>
          </p:nvPr>
        </p:nvSpPr>
        <p:spPr>
          <a:xfrm>
            <a:off x="720000" y="1139550"/>
            <a:ext cx="73902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Multiple Sequence Alignment for Kinase Selectivity Prediction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 Commonalities Across Kinase Families:</a:t>
            </a:r>
            <a:b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Perform multiple sequence alignment (MSA) to uncover conserved patterns in: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Active sites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Key residues involved in catalytic activity.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Binding sites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Regions critical for substrate and inhibitor interactions.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Regulatory motifs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Sequences involved in allosteric regulation.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Leverage Embeddings from Common Sequences:</a:t>
            </a:r>
            <a:b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Generate embeddings from aligned sequences to capture evolutionary and functional relationships.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Integrate these embeddings into predictive models to: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 kinase-inhibitor binding specificity predictions.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Enhance generalization across kinase families.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Uncover novel selectivity patterns and off-target effects.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9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Google Shape;1830;p54"/>
          <p:cNvSpPr txBox="1"/>
          <p:nvPr>
            <p:ph idx="4294967295" type="subTitle"/>
          </p:nvPr>
        </p:nvSpPr>
        <p:spPr>
          <a:xfrm>
            <a:off x="1141700" y="2458650"/>
            <a:ext cx="4448100" cy="1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Any questions?</a:t>
            </a:r>
            <a:endParaRPr sz="2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1" name="Google Shape;1831;p54"/>
          <p:cNvSpPr txBox="1"/>
          <p:nvPr>
            <p:ph type="title"/>
          </p:nvPr>
        </p:nvSpPr>
        <p:spPr>
          <a:xfrm>
            <a:off x="1141700" y="1800150"/>
            <a:ext cx="5126700" cy="65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Thanks!</a:t>
            </a:r>
            <a:endParaRPr sz="4900"/>
          </a:p>
        </p:txBody>
      </p:sp>
      <p:pic>
        <p:nvPicPr>
          <p:cNvPr id="1832" name="Google Shape;1832;p54" title="pharmahacks_thumbnai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1375" y="1405750"/>
            <a:ext cx="3071974" cy="233201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3" name="Shape 1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" name="Google Shape;1464;p34"/>
          <p:cNvSpPr txBox="1"/>
          <p:nvPr>
            <p:ph idx="2" type="title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1465" name="Google Shape;1465;p34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466" name="Google Shape;1466;p34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67" name="Google Shape;1467;p34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468" name="Google Shape;1468;p3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9" name="Google Shape;1469;p3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0" name="Google Shape;1470;p3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471" name="Google Shape;1471;p34"/>
          <p:cNvSpPr txBox="1"/>
          <p:nvPr>
            <p:ph type="title"/>
          </p:nvPr>
        </p:nvSpPr>
        <p:spPr>
          <a:xfrm>
            <a:off x="720000" y="2079325"/>
            <a:ext cx="6618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Overview</a:t>
            </a:r>
            <a:endParaRPr/>
          </a:p>
        </p:txBody>
      </p:sp>
      <p:grpSp>
        <p:nvGrpSpPr>
          <p:cNvPr id="1472" name="Google Shape;1472;p34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473" name="Google Shape;1473;p34"/>
            <p:cNvSpPr/>
            <p:nvPr/>
          </p:nvSpPr>
          <p:spPr>
            <a:xfrm>
              <a:off x="6368175" y="103161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34"/>
            <p:cNvSpPr/>
            <p:nvPr/>
          </p:nvSpPr>
          <p:spPr>
            <a:xfrm>
              <a:off x="6711143" y="81300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34"/>
            <p:cNvSpPr/>
            <p:nvPr/>
          </p:nvSpPr>
          <p:spPr>
            <a:xfrm>
              <a:off x="7243039" y="245650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34"/>
            <p:cNvSpPr/>
            <p:nvPr/>
          </p:nvSpPr>
          <p:spPr>
            <a:xfrm>
              <a:off x="6875804" y="622450"/>
              <a:ext cx="1860443" cy="4595326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34"/>
            <p:cNvSpPr/>
            <p:nvPr/>
          </p:nvSpPr>
          <p:spPr>
            <a:xfrm>
              <a:off x="6573850" y="621225"/>
              <a:ext cx="1860443" cy="4595326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478" name="Google Shape;1478;p34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79" name="Google Shape;1479;p34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480" name="Google Shape;1480;p3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1" name="Google Shape;1481;p3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2" name="Google Shape;1482;p3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3" name="Google Shape;1483;p3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4" name="Google Shape;1484;p3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5" name="Google Shape;1485;p3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6" name="Google Shape;1486;p3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7" name="Google Shape;1487;p34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488" name="Google Shape;1488;p3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9" name="Google Shape;1489;p3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0" name="Google Shape;1490;p3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1" name="Google Shape;1491;p3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2" name="Google Shape;1492;p3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3" name="Google Shape;1493;p3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4" name="Google Shape;1494;p3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5" name="Google Shape;1495;p34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496" name="Google Shape;1496;p3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7" name="Google Shape;1497;p3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98" name="Google Shape;1498;p34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499" name="Google Shape;1499;p34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0" name="Google Shape;1500;p34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01" name="Google Shape;1501;p34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2" name="Google Shape;1502;p34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03" name="Google Shape;1503;p34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04" name="Google Shape;1504;p34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05" name="Google Shape;1505;p34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9" name="Shape 1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0" name="Google Shape;1510;p35"/>
          <p:cNvSpPr txBox="1"/>
          <p:nvPr>
            <p:ph idx="2" type="subTitle"/>
          </p:nvPr>
        </p:nvSpPr>
        <p:spPr>
          <a:xfrm>
            <a:off x="529400" y="1223800"/>
            <a:ext cx="4959600" cy="27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Kinases regulate cellular functions and are key drug targets.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-"/>
            </a:pP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Challenge: Predicting a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kinase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selectivity to minimize off-target effects.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Goal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</a:t>
            </a: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classification</a:t>
            </a:r>
            <a:r>
              <a:rPr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predict whether an inhibitor binds to a kinase at: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Kd &lt; 300nM (strong binder)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Kd &lt; 3000nM (moderate binder)</a:t>
            </a:r>
            <a:endParaRPr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1" name="Google Shape;1511;p35"/>
          <p:cNvSpPr txBox="1"/>
          <p:nvPr>
            <p:ph type="title"/>
          </p:nvPr>
        </p:nvSpPr>
        <p:spPr>
          <a:xfrm>
            <a:off x="5294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grpSp>
        <p:nvGrpSpPr>
          <p:cNvPr id="1512" name="Google Shape;1512;p35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13" name="Google Shape;1513;p35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14" name="Google Shape;1514;p35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5" name="Google Shape;1515;p35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16" name="Google Shape;1516;p35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17" name="Google Shape;1517;p3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18" name="Google Shape;1518;p3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519" name="Google Shape;1519;p3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520" name="Google Shape;1520;p35"/>
          <p:cNvPicPr preferRelativeResize="0"/>
          <p:nvPr/>
        </p:nvPicPr>
        <p:blipFill rotWithShape="1">
          <a:blip r:embed="rId3">
            <a:alphaModFix/>
          </a:blip>
          <a:srcRect b="0" l="11512" r="0" t="0"/>
          <a:stretch/>
        </p:blipFill>
        <p:spPr>
          <a:xfrm>
            <a:off x="5519350" y="1201050"/>
            <a:ext cx="2425900" cy="2741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1" name="Google Shape;1521;p35"/>
          <p:cNvSpPr txBox="1"/>
          <p:nvPr/>
        </p:nvSpPr>
        <p:spPr>
          <a:xfrm>
            <a:off x="172650" y="4552825"/>
            <a:ext cx="7704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https://www.google.com/url?sa=i&amp;url=https%3A%2F%2Fen.wikipedia.org%2Fwiki%2FKinase&amp;psig=AOvVaw3qc3gwWUUHQpn83yolX7UJ&amp;ust=1742227036093000&amp;source=images&amp;cd=vfe&amp;opi=89978449&amp;ved=0CBUQjRxqFwoTCKiMitD7jowDFQAAAAAdAAAAABAE</a:t>
            </a:r>
            <a:endParaRPr sz="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5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&amp; Feature Engineering</a:t>
            </a:r>
            <a:endParaRPr/>
          </a:p>
        </p:txBody>
      </p:sp>
      <p:sp>
        <p:nvSpPr>
          <p:cNvPr id="1527" name="Google Shape;1527;p36"/>
          <p:cNvSpPr txBox="1"/>
          <p:nvPr>
            <p:ph idx="4294967295" type="subTitle"/>
          </p:nvPr>
        </p:nvSpPr>
        <p:spPr>
          <a:xfrm>
            <a:off x="592775" y="1350475"/>
            <a:ext cx="6460200" cy="30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Dataset Overview</a:t>
            </a:r>
            <a:r>
              <a:rPr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: </a:t>
            </a:r>
            <a:endParaRPr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442 kinases, 60 inhibitors (48 train, 12 test)</a:t>
            </a:r>
            <a:endParaRPr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●"/>
            </a:pPr>
            <a:r>
              <a:rPr lang="en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SMILES strings for compounds, kinase families, and selectivity scores</a:t>
            </a:r>
            <a:endParaRPr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Explorations:</a:t>
            </a:r>
            <a:endParaRPr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lang="en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Preprocessing: SMILES to molecular fingerprints (ECFP4), kinase embeddings (ProteinBERT)</a:t>
            </a:r>
            <a:endParaRPr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en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Data balancing: Handling class imbalance using class weights</a:t>
            </a:r>
            <a:endParaRPr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528" name="Google Shape;1528;p36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29" name="Google Shape;1529;p36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0" name="Google Shape;1530;p36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1" name="Google Shape;1531;p36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2" name="Google Shape;1532;p36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3" name="Google Shape;1533;p3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34" name="Google Shape;1534;p3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535" name="Google Shape;1535;p3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p37"/>
          <p:cNvSpPr txBox="1"/>
          <p:nvPr>
            <p:ph idx="2" type="title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541" name="Google Shape;1541;p37"/>
          <p:cNvGrpSpPr/>
          <p:nvPr/>
        </p:nvGrpSpPr>
        <p:grpSpPr>
          <a:xfrm>
            <a:off x="-374387" y="3354325"/>
            <a:ext cx="3922590" cy="2969900"/>
            <a:chOff x="-374387" y="3354325"/>
            <a:chExt cx="3922590" cy="2969900"/>
          </a:xfrm>
        </p:grpSpPr>
        <p:pic>
          <p:nvPicPr>
            <p:cNvPr id="1542" name="Google Shape;1542;p37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-374387" y="3354325"/>
              <a:ext cx="3891276" cy="29699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43" name="Google Shape;1543;p37"/>
            <p:cNvGrpSpPr/>
            <p:nvPr/>
          </p:nvGrpSpPr>
          <p:grpSpPr>
            <a:xfrm>
              <a:off x="1853583" y="4445557"/>
              <a:ext cx="1694620" cy="1360169"/>
              <a:chOff x="7945225" y="4302000"/>
              <a:chExt cx="904666" cy="726121"/>
            </a:xfrm>
          </p:grpSpPr>
          <p:sp>
            <p:nvSpPr>
              <p:cNvPr id="1544" name="Google Shape;1544;p37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5" name="Google Shape;1545;p37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6" name="Google Shape;1546;p37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47" name="Google Shape;1547;p37"/>
          <p:cNvSpPr txBox="1"/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</a:t>
            </a:r>
            <a:endParaRPr/>
          </a:p>
        </p:txBody>
      </p:sp>
      <p:grpSp>
        <p:nvGrpSpPr>
          <p:cNvPr id="1548" name="Google Shape;1548;p37"/>
          <p:cNvGrpSpPr/>
          <p:nvPr/>
        </p:nvGrpSpPr>
        <p:grpSpPr>
          <a:xfrm>
            <a:off x="6487513" y="-1301175"/>
            <a:ext cx="4268216" cy="6666030"/>
            <a:chOff x="6128138" y="-1301175"/>
            <a:chExt cx="4268216" cy="6666030"/>
          </a:xfrm>
        </p:grpSpPr>
        <p:sp>
          <p:nvSpPr>
            <p:cNvPr id="1549" name="Google Shape;1549;p37"/>
            <p:cNvSpPr/>
            <p:nvPr/>
          </p:nvSpPr>
          <p:spPr>
            <a:xfrm>
              <a:off x="6368175" y="103161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37"/>
            <p:cNvSpPr/>
            <p:nvPr/>
          </p:nvSpPr>
          <p:spPr>
            <a:xfrm>
              <a:off x="6711143" y="81300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37"/>
            <p:cNvSpPr/>
            <p:nvPr/>
          </p:nvSpPr>
          <p:spPr>
            <a:xfrm>
              <a:off x="7243039" y="245650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37"/>
            <p:cNvSpPr/>
            <p:nvPr/>
          </p:nvSpPr>
          <p:spPr>
            <a:xfrm>
              <a:off x="6875804" y="622450"/>
              <a:ext cx="1860443" cy="4595326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37"/>
            <p:cNvSpPr/>
            <p:nvPr/>
          </p:nvSpPr>
          <p:spPr>
            <a:xfrm>
              <a:off x="6573850" y="621225"/>
              <a:ext cx="1860443" cy="4595326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554" name="Google Shape;1554;p37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6128138" y="-1301175"/>
              <a:ext cx="4198516" cy="32044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55" name="Google Shape;1555;p37"/>
            <p:cNvGrpSpPr/>
            <p:nvPr/>
          </p:nvGrpSpPr>
          <p:grpSpPr>
            <a:xfrm rot="5400000">
              <a:off x="7873341" y="4254316"/>
              <a:ext cx="708100" cy="708500"/>
              <a:chOff x="3678700" y="407275"/>
              <a:chExt cx="708100" cy="708500"/>
            </a:xfrm>
          </p:grpSpPr>
          <p:sp>
            <p:nvSpPr>
              <p:cNvPr id="1556" name="Google Shape;1556;p37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7" name="Google Shape;1557;p37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8" name="Google Shape;1558;p37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9" name="Google Shape;1559;p37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37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37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37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3" name="Google Shape;1563;p37"/>
            <p:cNvGrpSpPr/>
            <p:nvPr/>
          </p:nvGrpSpPr>
          <p:grpSpPr>
            <a:xfrm rot="5400000">
              <a:off x="8639847" y="3354200"/>
              <a:ext cx="457787" cy="458045"/>
              <a:chOff x="3678700" y="407275"/>
              <a:chExt cx="708100" cy="708500"/>
            </a:xfrm>
          </p:grpSpPr>
          <p:sp>
            <p:nvSpPr>
              <p:cNvPr id="1564" name="Google Shape;1564;p37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37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6" name="Google Shape;1566;p37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7" name="Google Shape;1567;p37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8" name="Google Shape;1568;p37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9" name="Google Shape;1569;p37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0" name="Google Shape;1570;p37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1" name="Google Shape;1571;p37"/>
            <p:cNvGrpSpPr/>
            <p:nvPr/>
          </p:nvGrpSpPr>
          <p:grpSpPr>
            <a:xfrm>
              <a:off x="7787267" y="539497"/>
              <a:ext cx="208184" cy="208184"/>
              <a:chOff x="8356813" y="1074288"/>
              <a:chExt cx="351900" cy="351900"/>
            </a:xfrm>
          </p:grpSpPr>
          <p:sp>
            <p:nvSpPr>
              <p:cNvPr id="1572" name="Google Shape;1572;p37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3" name="Google Shape;1573;p37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4" name="Google Shape;1574;p37"/>
            <p:cNvGrpSpPr/>
            <p:nvPr/>
          </p:nvGrpSpPr>
          <p:grpSpPr>
            <a:xfrm>
              <a:off x="7194842" y="2467660"/>
              <a:ext cx="208184" cy="208184"/>
              <a:chOff x="8356813" y="1074288"/>
              <a:chExt cx="351900" cy="351900"/>
            </a:xfrm>
          </p:grpSpPr>
          <p:sp>
            <p:nvSpPr>
              <p:cNvPr id="1575" name="Google Shape;1575;p37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6" name="Google Shape;1576;p37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77" name="Google Shape;1577;p37"/>
            <p:cNvSpPr/>
            <p:nvPr/>
          </p:nvSpPr>
          <p:spPr>
            <a:xfrm>
              <a:off x="7095150" y="4164050"/>
              <a:ext cx="147900" cy="147900"/>
            </a:xfrm>
            <a:prstGeom prst="ellipse">
              <a:avLst/>
            </a:pr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8" name="Google Shape;1578;p37"/>
          <p:cNvGrpSpPr/>
          <p:nvPr/>
        </p:nvGrpSpPr>
        <p:grpSpPr>
          <a:xfrm>
            <a:off x="796100" y="3019701"/>
            <a:ext cx="4558967" cy="134100"/>
            <a:chOff x="796100" y="3019701"/>
            <a:chExt cx="4558967" cy="134100"/>
          </a:xfrm>
        </p:grpSpPr>
        <p:sp>
          <p:nvSpPr>
            <p:cNvPr id="1579" name="Google Shape;1579;p37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80" name="Google Shape;1580;p37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81" name="Google Shape;1581;p37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5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Strategy and Solution</a:t>
            </a:r>
            <a:endParaRPr/>
          </a:p>
        </p:txBody>
      </p:sp>
      <p:grpSp>
        <p:nvGrpSpPr>
          <p:cNvPr id="1587" name="Google Shape;1587;p38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88" name="Google Shape;1588;p38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89" name="Google Shape;1589;p38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0" name="Google Shape;1590;p38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1" name="Google Shape;1591;p38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92" name="Google Shape;1592;p38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93" name="Google Shape;1593;p38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594" name="Google Shape;1594;p38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95" name="Google Shape;1595;p38"/>
          <p:cNvSpPr txBox="1"/>
          <p:nvPr>
            <p:ph idx="2" type="subTitle"/>
          </p:nvPr>
        </p:nvSpPr>
        <p:spPr>
          <a:xfrm>
            <a:off x="592775" y="1350475"/>
            <a:ext cx="6529800" cy="230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Approach</a:t>
            </a:r>
            <a:endParaRPr b="1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Separate binary classifications for 300 nM and 3000 nM thresholds.</a:t>
            </a:r>
            <a:endParaRPr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</a:pPr>
            <a:r>
              <a:rPr lang="en" sz="12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Using</a:t>
            </a:r>
            <a:r>
              <a:rPr lang="en" sz="12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2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features</a:t>
            </a:r>
            <a:r>
              <a:rPr lang="en" sz="12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:</a:t>
            </a:r>
            <a:endParaRPr sz="12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</a:pPr>
            <a:r>
              <a:rPr lang="en" sz="12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ECPF encoding for inhibitors (512 features)</a:t>
            </a:r>
            <a:endParaRPr sz="12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lphaLcPeriod"/>
            </a:pPr>
            <a:r>
              <a:rPr lang="en" sz="1200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ProteinBERT embedding of the Kinases (PCA keeping 95% variance) (50k → ~100 features)</a:t>
            </a:r>
            <a:endParaRPr sz="12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Tools</a:t>
            </a:r>
            <a:endParaRPr b="1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RDKit for molecular fingerprints ⇒ capture compound structure</a:t>
            </a:r>
            <a:endParaRPr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XGBoost for classification ⇒ handles imbalanced data and provides interpretability.</a:t>
            </a:r>
            <a:endParaRPr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Roboto"/>
              <a:buChar char="●"/>
            </a:pPr>
            <a:r>
              <a:rPr lang="en" sz="12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ProteinBERT for kinase embeddings ⇒ capture protein sequence information.</a:t>
            </a:r>
            <a:endParaRPr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9" name="Shape 1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0" name="Google Shape;1600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Attempts</a:t>
            </a:r>
            <a:endParaRPr/>
          </a:p>
        </p:txBody>
      </p:sp>
      <p:graphicFrame>
        <p:nvGraphicFramePr>
          <p:cNvPr id="1601" name="Google Shape;1601;p39"/>
          <p:cNvGraphicFramePr/>
          <p:nvPr/>
        </p:nvGraphicFramePr>
        <p:xfrm>
          <a:off x="720000" y="115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{8BBAAC02-E5A0-46B6-B74E-F8EC8F4D790F}</a:tableStyleId>
              </a:tblPr>
              <a:tblGrid>
                <a:gridCol w="864400"/>
                <a:gridCol w="2099625"/>
                <a:gridCol w="42749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Attempt #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Name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Details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XGBoost Regression (baseline)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ECPF4 fingerprints from RDKit and a XGB model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XGBoost Multiclass Classifier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ECPF4 fingerprints from RDKit and a XGB model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ECFP Sizes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Calibrated ECFP bit length to about 1/10 of example count</a:t>
                      </a:r>
                      <a:endParaRPr sz="1000"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SMOTE/SMOTETomek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Applied SMOTE and Tomek to balance under/over-represented data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XGBoost Logistic Classifier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Separated classification into two binary classification tasks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scale_pos_weight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Add balance parameter to XGBoost Logistic Classifier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Threshold calibration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Calibrate threshold for prediction probabilities</a:t>
                      </a:r>
                      <a:endParaRPr sz="10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5" name="Shape 1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6" name="Google Shape;1606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Baseline model</a:t>
            </a:r>
            <a:endParaRPr/>
          </a:p>
        </p:txBody>
      </p:sp>
      <p:pic>
        <p:nvPicPr>
          <p:cNvPr id="1607" name="Google Shape;160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075" y="1338575"/>
            <a:ext cx="3951825" cy="31396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8" name="Google Shape;1608;p40"/>
          <p:cNvSpPr txBox="1"/>
          <p:nvPr/>
        </p:nvSpPr>
        <p:spPr>
          <a:xfrm>
            <a:off x="5009250" y="1677275"/>
            <a:ext cx="3965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Mean Squared Error: 3.3050043833939533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Mean Absolute Error: 1.4468829188735501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Mean R^2 Error: 0.35691339345649853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09" name="Google Shape;1609;p40"/>
          <p:cNvSpPr txBox="1"/>
          <p:nvPr/>
        </p:nvSpPr>
        <p:spPr>
          <a:xfrm>
            <a:off x="5071150" y="2708313"/>
            <a:ext cx="396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Fingerprints only.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