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2" r:id="rId4"/>
    <p:sldMasterId id="2147483687" r:id="rId5"/>
    <p:sldMasterId id="2147483727" r:id="rId6"/>
  </p:sldMasterIdLst>
  <p:notesMasterIdLst>
    <p:notesMasterId r:id="rId19"/>
  </p:notesMasterIdLst>
  <p:handoutMasterIdLst>
    <p:handoutMasterId r:id="rId20"/>
  </p:handoutMasterIdLst>
  <p:sldIdLst>
    <p:sldId id="268" r:id="rId7"/>
    <p:sldId id="275" r:id="rId8"/>
    <p:sldId id="271" r:id="rId9"/>
    <p:sldId id="273" r:id="rId10"/>
    <p:sldId id="279" r:id="rId11"/>
    <p:sldId id="280" r:id="rId12"/>
    <p:sldId id="276" r:id="rId13"/>
    <p:sldId id="277" r:id="rId14"/>
    <p:sldId id="278" r:id="rId15"/>
    <p:sldId id="281" r:id="rId16"/>
    <p:sldId id="283" r:id="rId17"/>
    <p:sldId id="272" r:id="rId18"/>
  </p:sldIdLst>
  <p:sldSz cx="13011150" cy="9756775"/>
  <p:notesSz cx="7010400" cy="9296400"/>
  <p:custDataLst>
    <p:tags r:id="rId21"/>
  </p:custDataLst>
  <p:defaultTextStyle>
    <a:defPPr>
      <a:defRPr lang="en-US"/>
    </a:defPPr>
    <a:lvl1pPr algn="l" defTabSz="1300091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1pPr>
    <a:lvl2pPr marL="649252" indent="-192077" algn="l" defTabSz="1300091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2pPr>
    <a:lvl3pPr marL="1300091" indent="-385741" algn="l" defTabSz="1300091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3pPr>
    <a:lvl4pPr marL="1950929" indent="-579405" algn="l" defTabSz="1300091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4pPr>
    <a:lvl5pPr marL="2600178" indent="-771482" algn="l" defTabSz="1300091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5pPr>
    <a:lvl6pPr marL="2285872" algn="l" defTabSz="914348" rtl="0" eaLnBrk="1" latinLnBrk="0" hangingPunct="1"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6pPr>
    <a:lvl7pPr marL="2743046" algn="l" defTabSz="914348" rtl="0" eaLnBrk="1" latinLnBrk="0" hangingPunct="1"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7pPr>
    <a:lvl8pPr marL="3200220" algn="l" defTabSz="914348" rtl="0" eaLnBrk="1" latinLnBrk="0" hangingPunct="1"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8pPr>
    <a:lvl9pPr marL="3657394" algn="l" defTabSz="914348" rtl="0" eaLnBrk="1" latinLnBrk="0" hangingPunct="1"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060"/>
    <a:srgbClr val="001F3E"/>
    <a:srgbClr val="001932"/>
    <a:srgbClr val="006666"/>
    <a:srgbClr val="008080"/>
    <a:srgbClr val="DD0000"/>
    <a:srgbClr val="EE0066"/>
    <a:srgbClr val="118888"/>
    <a:srgbClr val="77BB11"/>
    <a:srgbClr val="0042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12" autoAdjust="0"/>
    <p:restoredTop sz="84623" autoAdjust="0"/>
  </p:normalViewPr>
  <p:slideViewPr>
    <p:cSldViewPr>
      <p:cViewPr>
        <p:scale>
          <a:sx n="48" d="100"/>
          <a:sy n="48" d="100"/>
        </p:scale>
        <p:origin x="-1662" y="72"/>
      </p:cViewPr>
      <p:guideLst>
        <p:guide orient="horz" pos="3073"/>
        <p:guide pos="40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132" y="-78"/>
      </p:cViewPr>
      <p:guideLst>
        <p:guide orient="horz" pos="2928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510" cy="464765"/>
          </a:xfrm>
          <a:prstGeom prst="rect">
            <a:avLst/>
          </a:prstGeom>
        </p:spPr>
        <p:txBody>
          <a:bodyPr vert="horz" lIns="65233" tIns="32617" rIns="65233" bIns="32617" rtlCol="0"/>
          <a:lstStyle>
            <a:lvl1pPr algn="l" defTabSz="928021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688" y="1"/>
            <a:ext cx="3038612" cy="464765"/>
          </a:xfrm>
          <a:prstGeom prst="rect">
            <a:avLst/>
          </a:prstGeom>
        </p:spPr>
        <p:txBody>
          <a:bodyPr vert="horz" lIns="65233" tIns="32617" rIns="65233" bIns="32617" rtlCol="0"/>
          <a:lstStyle>
            <a:lvl1pPr algn="r" defTabSz="928021" fontAlgn="auto">
              <a:spcBef>
                <a:spcPts val="0"/>
              </a:spcBef>
              <a:spcAft>
                <a:spcPts val="0"/>
              </a:spcAft>
              <a:defRPr sz="9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3C292A9-28F1-4369-B452-1C9C6FA9C50D}" type="datetimeFigureOut">
              <a:rPr lang="en-US"/>
              <a:pPr>
                <a:defRPr/>
              </a:pPr>
              <a:t>5/26/2012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429"/>
            <a:ext cx="3037510" cy="465869"/>
          </a:xfrm>
          <a:prstGeom prst="rect">
            <a:avLst/>
          </a:prstGeom>
        </p:spPr>
        <p:txBody>
          <a:bodyPr vert="horz" lIns="65233" tIns="32617" rIns="65233" bIns="32617" rtlCol="0" anchor="b"/>
          <a:lstStyle>
            <a:lvl1pPr algn="l" defTabSz="928021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688" y="8829429"/>
            <a:ext cx="3038612" cy="465869"/>
          </a:xfrm>
          <a:prstGeom prst="rect">
            <a:avLst/>
          </a:prstGeom>
        </p:spPr>
        <p:txBody>
          <a:bodyPr vert="horz" lIns="65233" tIns="32617" rIns="65233" bIns="32617" rtlCol="0" anchor="b"/>
          <a:lstStyle>
            <a:lvl1pPr algn="r" defTabSz="928021" fontAlgn="auto">
              <a:spcBef>
                <a:spcPts val="0"/>
              </a:spcBef>
              <a:spcAft>
                <a:spcPts val="0"/>
              </a:spcAft>
              <a:defRPr sz="9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D28535C-87EB-4B6F-B77A-6E74A575AC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050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510" cy="464765"/>
          </a:xfrm>
          <a:prstGeom prst="rect">
            <a:avLst/>
          </a:prstGeom>
        </p:spPr>
        <p:txBody>
          <a:bodyPr vert="horz" lIns="95662" tIns="47831" rIns="95662" bIns="47831" rtlCol="0"/>
          <a:lstStyle>
            <a:lvl1pPr algn="l" defTabSz="92802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688" y="1"/>
            <a:ext cx="3038612" cy="464765"/>
          </a:xfrm>
          <a:prstGeom prst="rect">
            <a:avLst/>
          </a:prstGeom>
        </p:spPr>
        <p:txBody>
          <a:bodyPr vert="horz" lIns="95662" tIns="47831" rIns="95662" bIns="47831" rtlCol="0"/>
          <a:lstStyle>
            <a:lvl1pPr algn="r" defTabSz="928021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78600C0-E6F7-432F-A446-8DFADB620EEF}" type="datetimeFigureOut">
              <a:rPr lang="en-US"/>
              <a:pPr>
                <a:defRPr/>
              </a:pPr>
              <a:t>5/26/2012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62125" y="774700"/>
            <a:ext cx="3486150" cy="26146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662" tIns="47831" rIns="95662" bIns="47831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711" y="3718119"/>
            <a:ext cx="5608981" cy="4880582"/>
          </a:xfrm>
          <a:prstGeom prst="rect">
            <a:avLst/>
          </a:prstGeom>
        </p:spPr>
        <p:txBody>
          <a:bodyPr vert="horz" lIns="95662" tIns="47831" rIns="95662" bIns="47831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429"/>
            <a:ext cx="3037510" cy="465869"/>
          </a:xfrm>
          <a:prstGeom prst="rect">
            <a:avLst/>
          </a:prstGeom>
        </p:spPr>
        <p:txBody>
          <a:bodyPr vert="horz" lIns="95662" tIns="47831" rIns="95662" bIns="47831" rtlCol="0" anchor="b"/>
          <a:lstStyle>
            <a:lvl1pPr algn="l" defTabSz="92802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688" y="8829429"/>
            <a:ext cx="3038612" cy="465869"/>
          </a:xfrm>
          <a:prstGeom prst="rect">
            <a:avLst/>
          </a:prstGeom>
        </p:spPr>
        <p:txBody>
          <a:bodyPr vert="horz" lIns="95662" tIns="47831" rIns="95662" bIns="47831" rtlCol="0" anchor="b"/>
          <a:lstStyle>
            <a:lvl1pPr algn="r" defTabSz="928021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EC167E1-C60E-45A7-B40D-9629AC64C38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4573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1300091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273035" algn="l" defTabSz="1300091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547657" algn="l" defTabSz="1300091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822279" algn="l" defTabSz="1300091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096902" algn="l" defTabSz="1300091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3251926" algn="l" defTabSz="130076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02311" algn="l" defTabSz="130076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52697" algn="l" defTabSz="130076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03081" algn="l" defTabSz="130076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marR="0" indent="0" algn="l" defTabSz="1300091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Structural analysis of a steel and concrete structure. Created in Autodesk(R) Robot(TM) Structural Analysis Professional and Autodesk(R) Revit(R) Structure software products. Rendered in Autodesk(R) 3ds Max(R) software.</a:t>
            </a:r>
          </a:p>
          <a:p>
            <a:pPr marL="0" marR="0" indent="0" algn="l" defTabSz="1300091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300091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Expiration Date: 2099-01-01 </a:t>
            </a:r>
            <a:endParaRPr lang="en-US" dirty="0" smtClean="0"/>
          </a:p>
          <a:p>
            <a:pPr marL="0" marR="0" indent="0" algn="l" defTabSz="1300091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300091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 image credit required.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1400" i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BA066-532B-432A-9CF9-2E02370A0DD7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en-US" baseline="0" dirty="0" smtClean="0"/>
              <a:t> this format to introduce the exercise portion of your 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31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en-US" baseline="0" dirty="0" smtClean="0"/>
              <a:t> this format for the discussion portion of your 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2079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4C4030DB-6081-4EB2-B387-C9A63A4C6602}" type="slidenum">
              <a:rPr lang="en-US">
                <a:solidFill>
                  <a:prstClr val="black"/>
                </a:solidFill>
                <a:latin typeface="Arial" pitchFamily="34" charset="0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dirty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74756" name="Slide Image Placeholder 7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58950" y="774700"/>
            <a:ext cx="3492500" cy="2619375"/>
          </a:xfrm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270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z="1200" dirty="0">
              <a:latin typeface="Arial" charset="0"/>
            </a:endParaRPr>
          </a:p>
        </p:txBody>
      </p:sp>
      <p:sp>
        <p:nvSpPr>
          <p:cNvPr id="727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3C665C-077E-4B6F-8574-4B2F8D3B25C4}" type="slidenum">
              <a:rPr lang="en-US" smtClean="0"/>
              <a:pPr/>
              <a:t>2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en-US" baseline="0" dirty="0" smtClean="0"/>
              <a:t> this format for the discussion portion of your 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207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en-US" baseline="0" dirty="0" smtClean="0"/>
              <a:t> this format to introduce the demonstration portion of your 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31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en-US" baseline="0" dirty="0" smtClean="0"/>
              <a:t> this format to introduce the exercise portion of your 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31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en-US" baseline="0" dirty="0" smtClean="0"/>
              <a:t> this format to introduce the exercise portion of your 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31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en-US" baseline="0" dirty="0" smtClean="0"/>
              <a:t> this format for the discussion portion of your 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207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en-US" baseline="0" dirty="0" smtClean="0"/>
              <a:t> this format to introduce the demonstration portion of your 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31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en-US" baseline="0" dirty="0" smtClean="0"/>
              <a:t> this format to introduce the exercise portion of your 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31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3613469"/>
            <a:ext cx="11762080" cy="141732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"/>
            <a:ext cx="13011150" cy="899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603505" y="2148840"/>
            <a:ext cx="5788152" cy="67025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6581775" y="2148840"/>
            <a:ext cx="5791200" cy="6705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3611882"/>
            <a:ext cx="11762080" cy="14173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"/>
            <a:ext cx="13011150" cy="899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0"/>
          </p:nvPr>
        </p:nvSpPr>
        <p:spPr>
          <a:xfrm>
            <a:off x="603505" y="2148840"/>
            <a:ext cx="5788152" cy="67025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1"/>
          </p:nvPr>
        </p:nvSpPr>
        <p:spPr>
          <a:xfrm>
            <a:off x="6581775" y="2148840"/>
            <a:ext cx="5791200" cy="6705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93725" y="364254"/>
            <a:ext cx="11762080" cy="14173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  <a:endParaRPr lang="en-US" dirty="0" smtClean="0">
              <a:sym typeface="Arial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3725" y="2146491"/>
            <a:ext cx="11762080" cy="6699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  <a:endParaRPr lang="en-US" dirty="0" smtClean="0">
              <a:sym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8996456"/>
            <a:ext cx="13017500" cy="76181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92" r:id="rId4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baseline="0">
          <a:solidFill>
            <a:srgbClr val="FFFFFF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5pPr>
      <a:lvl6pPr marL="457358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6pPr>
      <a:lvl7pPr marL="914715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7pPr>
      <a:lvl8pPr marL="1372071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8pPr>
      <a:lvl9pPr marL="1829429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9pPr>
    </p:titleStyle>
    <p:bodyStyle>
      <a:lvl1pPr marL="284147" indent="-284147" algn="l" rtl="0" eaLnBrk="1" fontAlgn="base" hangingPunct="1">
        <a:spcBef>
          <a:spcPts val="499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32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1pPr>
      <a:lvl2pPr marL="568293" indent="-284147" algn="l" rtl="0" eaLnBrk="1" fontAlgn="base" hangingPunct="1">
        <a:spcBef>
          <a:spcPts val="499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2pPr>
      <a:lvl3pPr marL="909588" indent="-255573" algn="l" rtl="0" eaLnBrk="1" fontAlgn="base" hangingPunct="1">
        <a:spcBef>
          <a:spcPts val="4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4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3pPr>
      <a:lvl4pPr marL="1422321" indent="-228587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1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4pPr>
      <a:lvl5pPr marL="1877908" indent="-206363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5pPr>
      <a:lvl6pPr marL="2336016" indent="-206447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2793373" indent="-206447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3250731" indent="-206447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3708087" indent="-206447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58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715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71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429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785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143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501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857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93725" y="364254"/>
            <a:ext cx="11762080" cy="14173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  <a:endParaRPr lang="en-US" dirty="0" smtClean="0">
              <a:sym typeface="Arial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3725" y="2146491"/>
            <a:ext cx="11762080" cy="6699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  <a:endParaRPr lang="en-US" dirty="0" smtClean="0">
              <a:sym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1" y="8994775"/>
            <a:ext cx="13017500" cy="7651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Text Box 76"/>
          <p:cNvSpPr txBox="1">
            <a:spLocks noChangeArrowheads="1"/>
          </p:cNvSpPr>
          <p:nvPr/>
        </p:nvSpPr>
        <p:spPr bwMode="white">
          <a:xfrm>
            <a:off x="590550" y="9269414"/>
            <a:ext cx="2898774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defTabSz="1300091" eaLnBrk="0" hangingPunct="0">
              <a:defRPr/>
            </a:pPr>
            <a:r>
              <a:rPr lang="en-US" sz="900" baseline="0" dirty="0" smtClean="0">
                <a:solidFill>
                  <a:srgbClr val="969696"/>
                </a:solidFill>
              </a:rPr>
              <a:t>© 2011 Autodesk </a:t>
            </a:r>
            <a:endParaRPr lang="en-US" sz="900" baseline="0" dirty="0">
              <a:solidFill>
                <a:srgbClr val="96969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baseline="0">
          <a:solidFill>
            <a:schemeClr val="tx1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5pPr>
      <a:lvl6pPr marL="457358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6pPr>
      <a:lvl7pPr marL="914715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7pPr>
      <a:lvl8pPr marL="1372071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8pPr>
      <a:lvl9pPr marL="1829429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9pPr>
    </p:titleStyle>
    <p:bodyStyle>
      <a:lvl1pPr marL="284147" indent="-284147" algn="l" rtl="0" eaLnBrk="1" fontAlgn="base" hangingPunct="1">
        <a:spcBef>
          <a:spcPts val="499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568293" indent="-284147" algn="l" rtl="0" eaLnBrk="1" fontAlgn="base" hangingPunct="1">
        <a:spcBef>
          <a:spcPts val="499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909588" indent="-255573" algn="l" rtl="0" eaLnBrk="1" fontAlgn="base" hangingPunct="1">
        <a:spcBef>
          <a:spcPts val="4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1422321" indent="-228587" algn="l" rtl="0" eaLnBrk="1" fontAlgn="base" hangingPunct="1">
        <a:spcBef>
          <a:spcPts val="3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1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1877908" indent="-206363" algn="l" rtl="0" eaLnBrk="1" fontAlgn="base" hangingPunct="1">
        <a:spcBef>
          <a:spcPts val="3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5pPr>
      <a:lvl6pPr marL="2336016" indent="-206447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2793373" indent="-206447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3250731" indent="-206447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3708087" indent="-206447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58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715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71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429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785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143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501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857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93725" y="364254"/>
            <a:ext cx="11762080" cy="14173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  <a:endParaRPr lang="en-US" dirty="0" smtClean="0">
              <a:sym typeface="Arial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3725" y="2146491"/>
            <a:ext cx="11762080" cy="6699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  <a:endParaRPr lang="en-US" dirty="0" smtClean="0">
              <a:sym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" y="8994775"/>
            <a:ext cx="13017500" cy="7651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Text Box 76"/>
          <p:cNvSpPr txBox="1">
            <a:spLocks noChangeArrowheads="1"/>
          </p:cNvSpPr>
          <p:nvPr/>
        </p:nvSpPr>
        <p:spPr bwMode="white">
          <a:xfrm>
            <a:off x="590550" y="9269414"/>
            <a:ext cx="2898774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900" dirty="0">
                <a:solidFill>
                  <a:srgbClr val="969696"/>
                </a:solidFill>
              </a:rPr>
              <a:t>© </a:t>
            </a:r>
            <a:r>
              <a:rPr lang="en-US" sz="900" dirty="0" smtClean="0">
                <a:solidFill>
                  <a:srgbClr val="969696"/>
                </a:solidFill>
              </a:rPr>
              <a:t>2011 </a:t>
            </a:r>
            <a:r>
              <a:rPr lang="en-US" sz="900" dirty="0">
                <a:solidFill>
                  <a:srgbClr val="969696"/>
                </a:solidFill>
              </a:rPr>
              <a:t>Autodesk 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baseline="0">
          <a:solidFill>
            <a:srgbClr val="FFFFFF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5pPr>
      <a:lvl6pPr marL="457358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6pPr>
      <a:lvl7pPr marL="914715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7pPr>
      <a:lvl8pPr marL="1372071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8pPr>
      <a:lvl9pPr marL="1829429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9pPr>
    </p:titleStyle>
    <p:bodyStyle>
      <a:lvl1pPr marL="284147" indent="-284147" algn="l" rtl="0" eaLnBrk="1" fontAlgn="base" hangingPunct="1">
        <a:spcBef>
          <a:spcPts val="499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32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1pPr>
      <a:lvl2pPr marL="568293" indent="-284147" algn="l" rtl="0" eaLnBrk="1" fontAlgn="base" hangingPunct="1">
        <a:spcBef>
          <a:spcPts val="499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2pPr>
      <a:lvl3pPr marL="909588" indent="-255573" algn="l" rtl="0" eaLnBrk="1" fontAlgn="base" hangingPunct="1">
        <a:spcBef>
          <a:spcPts val="4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4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3pPr>
      <a:lvl4pPr marL="1422321" indent="-228587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1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4pPr>
      <a:lvl5pPr marL="1877908" indent="-206363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5pPr>
      <a:lvl6pPr marL="2336016" indent="-206447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2793373" indent="-206447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3250731" indent="-206447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3708087" indent="-206447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58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715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71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429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785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143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501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857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18223" y="5716587"/>
            <a:ext cx="13011149" cy="3135604"/>
          </a:xfrm>
          <a:prstGeom prst="rect">
            <a:avLst/>
          </a:prstGeom>
          <a:solidFill>
            <a:srgbClr val="000000">
              <a:alpha val="65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4264" tIns="32132" rIns="64264" bIns="32132" numCol="1" rtlCol="0" anchor="t" anchorCtr="0" compatLnSpc="1">
            <a:prstTxWarp prst="textNoShape">
              <a:avLst/>
            </a:prstTxWarp>
          </a:bodyPr>
          <a:lstStyle/>
          <a:p>
            <a:pPr algn="ctr" defTabSz="642640">
              <a:defRPr/>
            </a:pPr>
            <a:endParaRPr lang="en-US" sz="2200" dirty="0">
              <a:solidFill>
                <a:srgbClr val="000000"/>
              </a:solidFill>
              <a:latin typeface="Gill Sans" charset="0"/>
              <a:ea typeface="ヒラギノ角ゴ Pro W3" charset="0"/>
              <a:cs typeface="ヒラギノ角ゴ Pro W3" charset="0"/>
              <a:sym typeface="Gill Sans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88093" y="6273829"/>
            <a:ext cx="12010152" cy="165255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914180">
              <a:defRPr/>
            </a:pPr>
            <a:r>
              <a:rPr lang="zh-CN" altLang="en-US" sz="4000" b="1" dirty="0" smtClean="0">
                <a:solidFill>
                  <a:srgbClr val="FFFFFF"/>
                </a:solidFill>
                <a:latin typeface="Arial"/>
              </a:rPr>
              <a:t>鱼眼视图的源代码应用</a:t>
            </a:r>
            <a:endParaRPr lang="en-US" altLang="zh-CN" sz="4000" b="1" dirty="0" smtClean="0">
              <a:solidFill>
                <a:srgbClr val="FFFFFF"/>
              </a:solidFill>
              <a:latin typeface="Arial"/>
            </a:endParaRPr>
          </a:p>
          <a:p>
            <a:pPr defTabSz="914180">
              <a:defRPr/>
            </a:pPr>
            <a:r>
              <a:rPr lang="en-US" altLang="zh-CN" sz="4000" b="1" dirty="0" smtClean="0">
                <a:solidFill>
                  <a:srgbClr val="FFFFFF"/>
                </a:solidFill>
                <a:latin typeface="Arial"/>
              </a:rPr>
              <a:t>——Visual Studio</a:t>
            </a:r>
            <a:r>
              <a:rPr lang="zh-CN" altLang="en-US" sz="4000" b="1" dirty="0" smtClean="0">
                <a:solidFill>
                  <a:srgbClr val="FFFFFF"/>
                </a:solidFill>
                <a:latin typeface="Arial"/>
              </a:rPr>
              <a:t>编辑器扩展</a:t>
            </a:r>
            <a:endParaRPr lang="en-US" sz="4000" b="1" dirty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588093" y="7926387"/>
            <a:ext cx="10296537" cy="8023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indent="-199989" defTabSz="914232">
              <a:spcBef>
                <a:spcPts val="405"/>
              </a:spcBef>
              <a:spcAft>
                <a:spcPts val="405"/>
              </a:spcAft>
              <a:buSzPct val="80000"/>
            </a:pPr>
            <a:r>
              <a:rPr lang="zh-CN" altLang="en-US" sz="3200" dirty="0" smtClean="0">
                <a:solidFill>
                  <a:srgbClr val="FFFFFF"/>
                </a:solidFill>
                <a:latin typeface="Arial"/>
              </a:rPr>
              <a:t>齐笑尘</a:t>
            </a:r>
            <a:r>
              <a:rPr lang="en-US" sz="3200" dirty="0">
                <a:solidFill>
                  <a:srgbClr val="FFFFFF"/>
                </a:solidFill>
                <a:latin typeface="Arial"/>
              </a:rPr>
              <a:t/>
            </a:r>
            <a:br>
              <a:rPr lang="en-US" sz="3200" dirty="0">
                <a:solidFill>
                  <a:srgbClr val="FFFFFF"/>
                </a:solidFill>
                <a:latin typeface="Arial"/>
              </a:rPr>
            </a:br>
            <a:r>
              <a:rPr lang="en-US" altLang="zh-CN" sz="3200" dirty="0" smtClean="0">
                <a:solidFill>
                  <a:srgbClr val="FFFFFF"/>
                </a:solidFill>
                <a:latin typeface="Arial"/>
              </a:rPr>
              <a:t>082887</a:t>
            </a:r>
            <a:endParaRPr lang="en-US" sz="2400" dirty="0">
              <a:solidFill>
                <a:srgbClr val="FFFFFF"/>
              </a:solidFill>
              <a:latin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22062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3725" y="481198"/>
            <a:ext cx="7021003" cy="839257"/>
          </a:xfrm>
          <a:prstGeom prst="rect">
            <a:avLst/>
          </a:prstGeom>
          <a:noFill/>
        </p:spPr>
        <p:txBody>
          <a:bodyPr wrap="none" lIns="130101" tIns="65050" rIns="130101" bIns="65050" rtlCol="0">
            <a:spAutoFit/>
          </a:bodyPr>
          <a:lstStyle/>
          <a:p>
            <a:r>
              <a:rPr lang="en-US" sz="4600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Arial" pitchFamily="34" charset="0"/>
              </a:rPr>
              <a:t>AEC AE Summit </a:t>
            </a:r>
            <a:r>
              <a:rPr lang="en-US" sz="4600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Arial" pitchFamily="34" charset="0"/>
              </a:rPr>
              <a:t>| </a:t>
            </a:r>
            <a:r>
              <a:rPr lang="en-US" sz="4600" dirty="0" smtClean="0">
                <a:solidFill>
                  <a:srgbClr val="FFAA00"/>
                </a:solidFill>
                <a:cs typeface="Calibri" pitchFamily="34" charset="0"/>
                <a:sym typeface="Arial" pitchFamily="34" charset="0"/>
              </a:rPr>
              <a:t>Summary</a:t>
            </a:r>
            <a:endParaRPr lang="en-US" sz="4600" dirty="0"/>
          </a:p>
        </p:txBody>
      </p:sp>
      <p:sp>
        <p:nvSpPr>
          <p:cNvPr id="4" name="TextBox 3"/>
          <p:cNvSpPr txBox="1"/>
          <p:nvPr/>
        </p:nvSpPr>
        <p:spPr>
          <a:xfrm>
            <a:off x="593726" y="1846176"/>
            <a:ext cx="2101388" cy="562258"/>
          </a:xfrm>
          <a:prstGeom prst="rect">
            <a:avLst/>
          </a:prstGeom>
          <a:noFill/>
        </p:spPr>
        <p:txBody>
          <a:bodyPr wrap="none" lIns="130101" tIns="65050" rIns="130101" bIns="65050" rtlCol="0">
            <a:spAutoFit/>
          </a:bodyPr>
          <a:lstStyle/>
          <a:p>
            <a:r>
              <a:rPr lang="en-US" sz="2800" dirty="0" smtClean="0">
                <a:solidFill>
                  <a:srgbClr val="FFAA00"/>
                </a:solidFill>
                <a:cs typeface="Calibri" pitchFamily="34" charset="0"/>
              </a:rPr>
              <a:t>Summary 2</a:t>
            </a:r>
          </a:p>
        </p:txBody>
      </p:sp>
      <p:sp>
        <p:nvSpPr>
          <p:cNvPr id="5" name="Rectangle 4"/>
          <p:cNvSpPr/>
          <p:nvPr/>
        </p:nvSpPr>
        <p:spPr>
          <a:xfrm>
            <a:off x="1171575" y="2408434"/>
            <a:ext cx="7570534" cy="3293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 smtClean="0"/>
          </a:p>
          <a:p>
            <a:pPr marL="514350" indent="-514350">
              <a:buFont typeface="Arial" pitchFamily="34" charset="0"/>
              <a:buChar char="•"/>
            </a:pPr>
            <a:r>
              <a:rPr lang="en-US" dirty="0" smtClean="0"/>
              <a:t>Target Audience (address as possible)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dirty="0" smtClean="0"/>
              <a:t>Opportunity (</a:t>
            </a:r>
            <a:r>
              <a:rPr lang="en-US" dirty="0"/>
              <a:t>address as possible</a:t>
            </a:r>
            <a:r>
              <a:rPr lang="en-US" dirty="0" smtClean="0"/>
              <a:t>)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dirty="0" smtClean="0"/>
              <a:t>Benefits (</a:t>
            </a:r>
            <a:r>
              <a:rPr lang="en-US" dirty="0"/>
              <a:t>address as possible</a:t>
            </a:r>
            <a:r>
              <a:rPr lang="en-US" dirty="0" smtClean="0"/>
              <a:t>)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dirty="0" smtClean="0"/>
              <a:t>Competitive Advantages (</a:t>
            </a:r>
            <a:r>
              <a:rPr lang="en-US" dirty="0"/>
              <a:t>address as possible</a:t>
            </a:r>
            <a:r>
              <a:rPr lang="en-US" dirty="0" smtClean="0"/>
              <a:t>)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dirty="0" smtClean="0"/>
              <a:t>Objection Handling (</a:t>
            </a:r>
            <a:r>
              <a:rPr lang="en-US" dirty="0"/>
              <a:t>address as possible)</a:t>
            </a:r>
          </a:p>
          <a:p>
            <a:pPr marL="514350" indent="-514350">
              <a:buFont typeface="Arial" pitchFamily="34" charset="0"/>
              <a:buChar char="•"/>
            </a:pPr>
            <a:endParaRPr lang="en-US" dirty="0" smtClean="0"/>
          </a:p>
          <a:p>
            <a:pPr marL="514350" indent="-5143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61242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Duplicate the Presentation, Demo, Exercise, Summary slides as necessary to complete the session.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Sessions can have from 1 to n of these sequences.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593725" y="481198"/>
            <a:ext cx="7809681" cy="839257"/>
          </a:xfrm>
          <a:prstGeom prst="rect">
            <a:avLst/>
          </a:prstGeom>
          <a:noFill/>
        </p:spPr>
        <p:txBody>
          <a:bodyPr wrap="none" lIns="130101" tIns="65050" rIns="130101" bIns="65050" rtlCol="0">
            <a:spAutoFit/>
          </a:bodyPr>
          <a:lstStyle/>
          <a:p>
            <a:r>
              <a:rPr lang="en-US" sz="4600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Arial" pitchFamily="34" charset="0"/>
              </a:rPr>
              <a:t>AEC AE Summit </a:t>
            </a:r>
            <a:r>
              <a:rPr lang="en-US" sz="4600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Arial" pitchFamily="34" charset="0"/>
              </a:rPr>
              <a:t>| </a:t>
            </a:r>
            <a:r>
              <a:rPr lang="en-US" sz="4600" dirty="0" smtClean="0">
                <a:solidFill>
                  <a:srgbClr val="FFAA00"/>
                </a:solidFill>
                <a:cs typeface="Calibri" pitchFamily="34" charset="0"/>
                <a:sym typeface="Arial" pitchFamily="34" charset="0"/>
              </a:rPr>
              <a:t>Presentation</a:t>
            </a:r>
            <a:endParaRPr lang="en-US" sz="4600" dirty="0"/>
          </a:p>
        </p:txBody>
      </p:sp>
      <p:sp>
        <p:nvSpPr>
          <p:cNvPr id="4" name="TextBox 3"/>
          <p:cNvSpPr txBox="1"/>
          <p:nvPr/>
        </p:nvSpPr>
        <p:spPr>
          <a:xfrm>
            <a:off x="593726" y="1846176"/>
            <a:ext cx="5480197" cy="562258"/>
          </a:xfrm>
          <a:prstGeom prst="rect">
            <a:avLst/>
          </a:prstGeom>
          <a:noFill/>
        </p:spPr>
        <p:txBody>
          <a:bodyPr wrap="none" lIns="130101" tIns="65050" rIns="130101" bIns="65050" rtlCol="0">
            <a:spAutoFit/>
          </a:bodyPr>
          <a:lstStyle/>
          <a:p>
            <a:r>
              <a:rPr lang="en-US" sz="2800" dirty="0" smtClean="0">
                <a:solidFill>
                  <a:srgbClr val="FFAA00"/>
                </a:solidFill>
                <a:cs typeface="Calibri" pitchFamily="34" charset="0"/>
              </a:rPr>
              <a:t>Title of your Presentation Topic </a:t>
            </a:r>
            <a:r>
              <a:rPr lang="en-US" sz="2800" dirty="0">
                <a:solidFill>
                  <a:srgbClr val="FFAA00"/>
                </a:solidFill>
                <a:cs typeface="Calibri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85251692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3" descr="ADSK_Last_slide.jp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0" y="2261"/>
            <a:ext cx="13011150" cy="9752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9156" name="Straight Arrow Connector 7"/>
          <p:cNvCxnSpPr>
            <a:cxnSpLocks noChangeShapeType="1"/>
          </p:cNvCxnSpPr>
          <p:nvPr/>
        </p:nvCxnSpPr>
        <p:spPr bwMode="auto">
          <a:xfrm rot="10800000" flipV="1">
            <a:off x="2335687" y="957609"/>
            <a:ext cx="277843" cy="246179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243847576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5100" dirty="0">
                <a:cs typeface="Calibri" pitchFamily="34" charset="0"/>
              </a:rPr>
              <a:t>AEC </a:t>
            </a:r>
            <a:r>
              <a:rPr lang="en-US" sz="5100" dirty="0" smtClean="0">
                <a:cs typeface="Calibri" pitchFamily="34" charset="0"/>
              </a:rPr>
              <a:t>Building </a:t>
            </a:r>
            <a:r>
              <a:rPr lang="en-US" sz="5100" dirty="0">
                <a:cs typeface="Calibri" pitchFamily="34" charset="0"/>
              </a:rPr>
              <a:t>| </a:t>
            </a:r>
            <a:r>
              <a:rPr lang="en-US" sz="5100" dirty="0" smtClean="0">
                <a:solidFill>
                  <a:srgbClr val="FFAA00"/>
                </a:solidFill>
                <a:cs typeface="Calibri" pitchFamily="34" charset="0"/>
              </a:rPr>
              <a:t>AE Summit 2012 </a:t>
            </a:r>
            <a:r>
              <a:rPr lang="en-US" dirty="0" smtClean="0">
                <a:solidFill>
                  <a:srgbClr val="FFAA00"/>
                </a:solidFill>
                <a:cs typeface="Calibri" pitchFamily="34" charset="0"/>
              </a:rPr>
              <a:t/>
            </a:r>
            <a:br>
              <a:rPr lang="en-US" dirty="0" smtClean="0">
                <a:solidFill>
                  <a:srgbClr val="FFAA00"/>
                </a:solidFill>
                <a:cs typeface="Calibri" pitchFamily="34" charset="0"/>
              </a:rPr>
            </a:br>
            <a:r>
              <a:rPr lang="en-US" dirty="0">
                <a:solidFill>
                  <a:srgbClr val="FFAA00"/>
                </a:solidFill>
                <a:cs typeface="Calibri" pitchFamily="34" charset="0"/>
              </a:rPr>
              <a:t/>
            </a:r>
            <a:br>
              <a:rPr lang="en-US" dirty="0">
                <a:solidFill>
                  <a:srgbClr val="FFAA00"/>
                </a:solidFill>
                <a:cs typeface="Calibri" pitchFamily="34" charset="0"/>
              </a:rPr>
            </a:br>
            <a:r>
              <a:rPr lang="en-US" sz="4600" dirty="0" smtClean="0"/>
              <a:t>Session Agenda</a:t>
            </a:r>
            <a:endParaRPr lang="en-US" sz="4600" dirty="0"/>
          </a:p>
        </p:txBody>
      </p:sp>
      <p:sp>
        <p:nvSpPr>
          <p:cNvPr id="7168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Topic Item 1</a:t>
            </a:r>
            <a:endParaRPr lang="en-US" dirty="0"/>
          </a:p>
          <a:p>
            <a:r>
              <a:rPr lang="en-US" dirty="0"/>
              <a:t>Topic Item </a:t>
            </a:r>
            <a:r>
              <a:rPr lang="en-US" dirty="0" smtClean="0"/>
              <a:t>2</a:t>
            </a:r>
            <a:endParaRPr lang="en-US" dirty="0"/>
          </a:p>
          <a:p>
            <a:r>
              <a:rPr lang="en-US" dirty="0"/>
              <a:t>Topic Item </a:t>
            </a:r>
            <a:r>
              <a:rPr lang="en-US" dirty="0" smtClean="0"/>
              <a:t>3</a:t>
            </a:r>
            <a:endParaRPr lang="en-US" dirty="0"/>
          </a:p>
          <a:p>
            <a:r>
              <a:rPr lang="en-US" dirty="0"/>
              <a:t>Topic Item </a:t>
            </a:r>
            <a:r>
              <a:rPr lang="en-US" dirty="0" smtClean="0"/>
              <a:t>4</a:t>
            </a:r>
            <a:endParaRPr lang="en-US" dirty="0"/>
          </a:p>
          <a:p>
            <a:r>
              <a:rPr lang="en-US" dirty="0"/>
              <a:t>Topic Item </a:t>
            </a:r>
            <a:r>
              <a:rPr lang="en-US" dirty="0" smtClean="0"/>
              <a:t>5</a:t>
            </a:r>
          </a:p>
          <a:p>
            <a:r>
              <a:rPr lang="en-US" dirty="0" smtClean="0"/>
              <a:t>Session Summary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			</a:t>
            </a:r>
            <a:r>
              <a:rPr lang="en-US" sz="2000" dirty="0" smtClean="0"/>
              <a:t>&lt;Placeholder for an FY13 image of choice here&gt;</a:t>
            </a:r>
          </a:p>
        </p:txBody>
      </p:sp>
    </p:spTree>
    <p:extLst>
      <p:ext uri="{BB962C8B-B14F-4D97-AF65-F5344CB8AC3E}">
        <p14:creationId xmlns:p14="http://schemas.microsoft.com/office/powerpoint/2010/main" val="13924286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Blank Slide(s) for your presentation on Topic 1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593725" y="481198"/>
            <a:ext cx="7809681" cy="839257"/>
          </a:xfrm>
          <a:prstGeom prst="rect">
            <a:avLst/>
          </a:prstGeom>
          <a:noFill/>
        </p:spPr>
        <p:txBody>
          <a:bodyPr wrap="none" lIns="130101" tIns="65050" rIns="130101" bIns="65050" rtlCol="0">
            <a:spAutoFit/>
          </a:bodyPr>
          <a:lstStyle/>
          <a:p>
            <a:r>
              <a:rPr lang="en-US" sz="4600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Arial" pitchFamily="34" charset="0"/>
              </a:rPr>
              <a:t>AEC AE Summit </a:t>
            </a:r>
            <a:r>
              <a:rPr lang="en-US" sz="4600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Arial" pitchFamily="34" charset="0"/>
              </a:rPr>
              <a:t>| </a:t>
            </a:r>
            <a:r>
              <a:rPr lang="en-US" sz="4600" dirty="0" smtClean="0">
                <a:solidFill>
                  <a:srgbClr val="FFAA00"/>
                </a:solidFill>
                <a:cs typeface="Calibri" pitchFamily="34" charset="0"/>
                <a:sym typeface="Arial" pitchFamily="34" charset="0"/>
              </a:rPr>
              <a:t>Presentation</a:t>
            </a:r>
            <a:endParaRPr lang="en-US" sz="4600" dirty="0"/>
          </a:p>
        </p:txBody>
      </p:sp>
      <p:sp>
        <p:nvSpPr>
          <p:cNvPr id="4" name="TextBox 3"/>
          <p:cNvSpPr txBox="1"/>
          <p:nvPr/>
        </p:nvSpPr>
        <p:spPr>
          <a:xfrm>
            <a:off x="593726" y="1846176"/>
            <a:ext cx="5380811" cy="562258"/>
          </a:xfrm>
          <a:prstGeom prst="rect">
            <a:avLst/>
          </a:prstGeom>
          <a:noFill/>
        </p:spPr>
        <p:txBody>
          <a:bodyPr wrap="none" lIns="130101" tIns="65050" rIns="130101" bIns="65050" rtlCol="0">
            <a:spAutoFit/>
          </a:bodyPr>
          <a:lstStyle/>
          <a:p>
            <a:r>
              <a:rPr lang="en-US" sz="2800" dirty="0" smtClean="0">
                <a:solidFill>
                  <a:srgbClr val="FFAA00"/>
                </a:solidFill>
                <a:cs typeface="Calibri" pitchFamily="34" charset="0"/>
              </a:rPr>
              <a:t>Title of your Presentation Topic1</a:t>
            </a:r>
            <a:endParaRPr lang="en-US" sz="2800" dirty="0">
              <a:solidFill>
                <a:srgbClr val="FFAA00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5408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4573587"/>
            <a:ext cx="11762080" cy="3962400"/>
          </a:xfrm>
        </p:spPr>
        <p:txBody>
          <a:bodyPr/>
          <a:lstStyle/>
          <a:p>
            <a:r>
              <a:rPr lang="en-US" sz="3200" dirty="0" smtClean="0"/>
              <a:t>&lt;Insert an image from your demonstration here&gt;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593725" y="481198"/>
            <a:ext cx="8335466" cy="839257"/>
          </a:xfrm>
          <a:prstGeom prst="rect">
            <a:avLst/>
          </a:prstGeom>
          <a:noFill/>
        </p:spPr>
        <p:txBody>
          <a:bodyPr wrap="none" lIns="130101" tIns="65050" rIns="130101" bIns="65050" rtlCol="0">
            <a:spAutoFit/>
          </a:bodyPr>
          <a:lstStyle/>
          <a:p>
            <a:r>
              <a:rPr lang="en-US" sz="4600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Arial" pitchFamily="34" charset="0"/>
              </a:rPr>
              <a:t>AEC AE Summit </a:t>
            </a:r>
            <a:r>
              <a:rPr lang="en-US" sz="4600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Arial" pitchFamily="34" charset="0"/>
              </a:rPr>
              <a:t>| </a:t>
            </a:r>
            <a:r>
              <a:rPr lang="en-US" sz="4600" dirty="0" smtClean="0">
                <a:solidFill>
                  <a:srgbClr val="FFAA00"/>
                </a:solidFill>
                <a:cs typeface="Calibri" pitchFamily="34" charset="0"/>
                <a:sym typeface="Arial" pitchFamily="34" charset="0"/>
              </a:rPr>
              <a:t>Demonstration</a:t>
            </a:r>
            <a:endParaRPr lang="en-US" sz="4600" dirty="0"/>
          </a:p>
        </p:txBody>
      </p:sp>
      <p:sp>
        <p:nvSpPr>
          <p:cNvPr id="4" name="TextBox 3"/>
          <p:cNvSpPr txBox="1"/>
          <p:nvPr/>
        </p:nvSpPr>
        <p:spPr>
          <a:xfrm>
            <a:off x="593726" y="1846176"/>
            <a:ext cx="4067759" cy="562258"/>
          </a:xfrm>
          <a:prstGeom prst="rect">
            <a:avLst/>
          </a:prstGeom>
          <a:noFill/>
        </p:spPr>
        <p:txBody>
          <a:bodyPr wrap="none" lIns="130101" tIns="65050" rIns="130101" bIns="65050" rtlCol="0">
            <a:spAutoFit/>
          </a:bodyPr>
          <a:lstStyle/>
          <a:p>
            <a:r>
              <a:rPr lang="en-US" sz="2800" dirty="0" smtClean="0">
                <a:solidFill>
                  <a:srgbClr val="FFAA00"/>
                </a:solidFill>
                <a:cs typeface="Calibri" pitchFamily="34" charset="0"/>
              </a:rPr>
              <a:t>Title of Demonstration 1</a:t>
            </a:r>
          </a:p>
        </p:txBody>
      </p:sp>
      <p:sp>
        <p:nvSpPr>
          <p:cNvPr id="5" name="Rectangle 4"/>
          <p:cNvSpPr/>
          <p:nvPr/>
        </p:nvSpPr>
        <p:spPr>
          <a:xfrm>
            <a:off x="1171575" y="2408434"/>
            <a:ext cx="7364517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 this Demonstration we will cover the following: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dirty="0" smtClean="0"/>
              <a:t>Bullet point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dirty="0" smtClean="0"/>
              <a:t>Bullet point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dirty="0" smtClean="0"/>
              <a:t>Bullet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1051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4573587"/>
            <a:ext cx="11762080" cy="3962400"/>
          </a:xfrm>
        </p:spPr>
        <p:txBody>
          <a:bodyPr/>
          <a:lstStyle/>
          <a:p>
            <a:r>
              <a:rPr lang="en-US" sz="3200" dirty="0" smtClean="0"/>
              <a:t>&lt;Insert an image from the completed </a:t>
            </a:r>
            <a:r>
              <a:rPr lang="en-US" sz="3200" dirty="0"/>
              <a:t>e</a:t>
            </a:r>
            <a:r>
              <a:rPr lang="en-US" sz="3200" dirty="0" smtClean="0"/>
              <a:t>xercise here&gt;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593725" y="481198"/>
            <a:ext cx="6758111" cy="839257"/>
          </a:xfrm>
          <a:prstGeom prst="rect">
            <a:avLst/>
          </a:prstGeom>
          <a:noFill/>
        </p:spPr>
        <p:txBody>
          <a:bodyPr wrap="none" lIns="130101" tIns="65050" rIns="130101" bIns="65050" rtlCol="0">
            <a:spAutoFit/>
          </a:bodyPr>
          <a:lstStyle/>
          <a:p>
            <a:r>
              <a:rPr lang="en-US" sz="4600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Arial" pitchFamily="34" charset="0"/>
              </a:rPr>
              <a:t>AEC AE Summit </a:t>
            </a:r>
            <a:r>
              <a:rPr lang="en-US" sz="4600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Arial" pitchFamily="34" charset="0"/>
              </a:rPr>
              <a:t>| </a:t>
            </a:r>
            <a:r>
              <a:rPr lang="en-US" sz="4600" dirty="0" smtClean="0">
                <a:solidFill>
                  <a:srgbClr val="FFAA00"/>
                </a:solidFill>
                <a:cs typeface="Calibri" pitchFamily="34" charset="0"/>
                <a:sym typeface="Arial" pitchFamily="34" charset="0"/>
              </a:rPr>
              <a:t>Exercise</a:t>
            </a:r>
            <a:endParaRPr lang="en-US" sz="4600" dirty="0"/>
          </a:p>
        </p:txBody>
      </p:sp>
      <p:sp>
        <p:nvSpPr>
          <p:cNvPr id="4" name="TextBox 3"/>
          <p:cNvSpPr txBox="1"/>
          <p:nvPr/>
        </p:nvSpPr>
        <p:spPr>
          <a:xfrm>
            <a:off x="593726" y="1846176"/>
            <a:ext cx="3105957" cy="562258"/>
          </a:xfrm>
          <a:prstGeom prst="rect">
            <a:avLst/>
          </a:prstGeom>
          <a:noFill/>
        </p:spPr>
        <p:txBody>
          <a:bodyPr wrap="none" lIns="130101" tIns="65050" rIns="130101" bIns="65050" rtlCol="0">
            <a:spAutoFit/>
          </a:bodyPr>
          <a:lstStyle/>
          <a:p>
            <a:r>
              <a:rPr lang="en-US" sz="2800" dirty="0" smtClean="0">
                <a:solidFill>
                  <a:srgbClr val="FFAA00"/>
                </a:solidFill>
                <a:cs typeface="Calibri" pitchFamily="34" charset="0"/>
              </a:rPr>
              <a:t>Title of Exercise 1</a:t>
            </a:r>
          </a:p>
        </p:txBody>
      </p:sp>
      <p:sp>
        <p:nvSpPr>
          <p:cNvPr id="5" name="Rectangle 4"/>
          <p:cNvSpPr/>
          <p:nvPr/>
        </p:nvSpPr>
        <p:spPr>
          <a:xfrm>
            <a:off x="1171575" y="2408434"/>
            <a:ext cx="7104830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 this Exercise you will perform the following: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dirty="0" smtClean="0"/>
              <a:t>Bullet point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dirty="0" smtClean="0"/>
              <a:t>Bullet point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dirty="0" smtClean="0"/>
              <a:t>Bullet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1550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3725" y="481198"/>
            <a:ext cx="7021003" cy="839257"/>
          </a:xfrm>
          <a:prstGeom prst="rect">
            <a:avLst/>
          </a:prstGeom>
          <a:noFill/>
        </p:spPr>
        <p:txBody>
          <a:bodyPr wrap="none" lIns="130101" tIns="65050" rIns="130101" bIns="65050" rtlCol="0">
            <a:spAutoFit/>
          </a:bodyPr>
          <a:lstStyle/>
          <a:p>
            <a:r>
              <a:rPr lang="en-US" sz="4600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Arial" pitchFamily="34" charset="0"/>
              </a:rPr>
              <a:t>AEC AE Summit </a:t>
            </a:r>
            <a:r>
              <a:rPr lang="en-US" sz="4600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Arial" pitchFamily="34" charset="0"/>
              </a:rPr>
              <a:t>| </a:t>
            </a:r>
            <a:r>
              <a:rPr lang="en-US" sz="4600" dirty="0" smtClean="0">
                <a:solidFill>
                  <a:srgbClr val="FFAA00"/>
                </a:solidFill>
                <a:cs typeface="Calibri" pitchFamily="34" charset="0"/>
                <a:sym typeface="Arial" pitchFamily="34" charset="0"/>
              </a:rPr>
              <a:t>Summary</a:t>
            </a:r>
            <a:endParaRPr lang="en-US" sz="4600" dirty="0"/>
          </a:p>
        </p:txBody>
      </p:sp>
      <p:sp>
        <p:nvSpPr>
          <p:cNvPr id="4" name="TextBox 3"/>
          <p:cNvSpPr txBox="1"/>
          <p:nvPr/>
        </p:nvSpPr>
        <p:spPr>
          <a:xfrm>
            <a:off x="593726" y="1846176"/>
            <a:ext cx="2101388" cy="562258"/>
          </a:xfrm>
          <a:prstGeom prst="rect">
            <a:avLst/>
          </a:prstGeom>
          <a:noFill/>
        </p:spPr>
        <p:txBody>
          <a:bodyPr wrap="none" lIns="130101" tIns="65050" rIns="130101" bIns="65050" rtlCol="0">
            <a:spAutoFit/>
          </a:bodyPr>
          <a:lstStyle/>
          <a:p>
            <a:r>
              <a:rPr lang="en-US" sz="2800" dirty="0" smtClean="0">
                <a:solidFill>
                  <a:srgbClr val="FFAA00"/>
                </a:solidFill>
                <a:cs typeface="Calibri" pitchFamily="34" charset="0"/>
              </a:rPr>
              <a:t>Summary 1</a:t>
            </a:r>
          </a:p>
        </p:txBody>
      </p:sp>
      <p:sp>
        <p:nvSpPr>
          <p:cNvPr id="5" name="Rectangle 4"/>
          <p:cNvSpPr/>
          <p:nvPr/>
        </p:nvSpPr>
        <p:spPr>
          <a:xfrm>
            <a:off x="1171575" y="2408434"/>
            <a:ext cx="7570534" cy="3293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 smtClean="0"/>
          </a:p>
          <a:p>
            <a:pPr marL="514350" indent="-514350">
              <a:buFont typeface="Arial" pitchFamily="34" charset="0"/>
              <a:buChar char="•"/>
            </a:pPr>
            <a:r>
              <a:rPr lang="en-US" dirty="0" smtClean="0"/>
              <a:t>Target Audience (address as possible)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dirty="0" smtClean="0"/>
              <a:t>Opportunity (</a:t>
            </a:r>
            <a:r>
              <a:rPr lang="en-US" dirty="0"/>
              <a:t>address as possible</a:t>
            </a:r>
            <a:r>
              <a:rPr lang="en-US" dirty="0" smtClean="0"/>
              <a:t>)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dirty="0" smtClean="0"/>
              <a:t>Benefits (</a:t>
            </a:r>
            <a:r>
              <a:rPr lang="en-US" dirty="0"/>
              <a:t>address as possible</a:t>
            </a:r>
            <a:r>
              <a:rPr lang="en-US" dirty="0" smtClean="0"/>
              <a:t>)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dirty="0" smtClean="0"/>
              <a:t>Competitive Advantages (</a:t>
            </a:r>
            <a:r>
              <a:rPr lang="en-US" dirty="0"/>
              <a:t>address as possible</a:t>
            </a:r>
            <a:r>
              <a:rPr lang="en-US" dirty="0" smtClean="0"/>
              <a:t>)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dirty="0" smtClean="0"/>
              <a:t>Objection Handling (</a:t>
            </a:r>
            <a:r>
              <a:rPr lang="en-US" dirty="0"/>
              <a:t>address as possible)</a:t>
            </a:r>
          </a:p>
          <a:p>
            <a:pPr marL="514350" indent="-514350">
              <a:buFont typeface="Arial" pitchFamily="34" charset="0"/>
              <a:buChar char="•"/>
            </a:pPr>
            <a:endParaRPr lang="en-US" dirty="0" smtClean="0"/>
          </a:p>
          <a:p>
            <a:pPr marL="514350" indent="-5143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94396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Blank Slide(s) for your presentation 2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593725" y="481198"/>
            <a:ext cx="7809681" cy="839257"/>
          </a:xfrm>
          <a:prstGeom prst="rect">
            <a:avLst/>
          </a:prstGeom>
          <a:noFill/>
        </p:spPr>
        <p:txBody>
          <a:bodyPr wrap="none" lIns="130101" tIns="65050" rIns="130101" bIns="65050" rtlCol="0">
            <a:spAutoFit/>
          </a:bodyPr>
          <a:lstStyle/>
          <a:p>
            <a:r>
              <a:rPr lang="en-US" sz="4600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Arial" pitchFamily="34" charset="0"/>
              </a:rPr>
              <a:t>AEC AE Summit </a:t>
            </a:r>
            <a:r>
              <a:rPr lang="en-US" sz="4600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Arial" pitchFamily="34" charset="0"/>
              </a:rPr>
              <a:t>| </a:t>
            </a:r>
            <a:r>
              <a:rPr lang="en-US" sz="4600" dirty="0" smtClean="0">
                <a:solidFill>
                  <a:srgbClr val="FFAA00"/>
                </a:solidFill>
                <a:cs typeface="Calibri" pitchFamily="34" charset="0"/>
                <a:sym typeface="Arial" pitchFamily="34" charset="0"/>
              </a:rPr>
              <a:t>Presentation</a:t>
            </a:r>
            <a:endParaRPr lang="en-US" sz="4600" dirty="0"/>
          </a:p>
        </p:txBody>
      </p:sp>
      <p:sp>
        <p:nvSpPr>
          <p:cNvPr id="4" name="TextBox 3"/>
          <p:cNvSpPr txBox="1"/>
          <p:nvPr/>
        </p:nvSpPr>
        <p:spPr>
          <a:xfrm>
            <a:off x="593726" y="1846176"/>
            <a:ext cx="5480197" cy="562258"/>
          </a:xfrm>
          <a:prstGeom prst="rect">
            <a:avLst/>
          </a:prstGeom>
          <a:noFill/>
        </p:spPr>
        <p:txBody>
          <a:bodyPr wrap="none" lIns="130101" tIns="65050" rIns="130101" bIns="65050" rtlCol="0">
            <a:spAutoFit/>
          </a:bodyPr>
          <a:lstStyle/>
          <a:p>
            <a:r>
              <a:rPr lang="en-US" sz="2800" dirty="0" smtClean="0">
                <a:solidFill>
                  <a:srgbClr val="FFAA00"/>
                </a:solidFill>
                <a:cs typeface="Calibri" pitchFamily="34" charset="0"/>
              </a:rPr>
              <a:t>Title of your Presentation Topic 2</a:t>
            </a:r>
            <a:endParaRPr lang="en-US" sz="2800" dirty="0">
              <a:solidFill>
                <a:srgbClr val="FFAA00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20673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4573587"/>
            <a:ext cx="11762080" cy="3962400"/>
          </a:xfrm>
        </p:spPr>
        <p:txBody>
          <a:bodyPr/>
          <a:lstStyle/>
          <a:p>
            <a:r>
              <a:rPr lang="en-US" sz="3200" dirty="0" smtClean="0"/>
              <a:t>&lt;Insert an image from your demonstration here&gt;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593725" y="481198"/>
            <a:ext cx="8335466" cy="839257"/>
          </a:xfrm>
          <a:prstGeom prst="rect">
            <a:avLst/>
          </a:prstGeom>
          <a:noFill/>
        </p:spPr>
        <p:txBody>
          <a:bodyPr wrap="none" lIns="130101" tIns="65050" rIns="130101" bIns="65050" rtlCol="0">
            <a:spAutoFit/>
          </a:bodyPr>
          <a:lstStyle/>
          <a:p>
            <a:r>
              <a:rPr lang="en-US" sz="4600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Arial" pitchFamily="34" charset="0"/>
              </a:rPr>
              <a:t>AEC AE Summit </a:t>
            </a:r>
            <a:r>
              <a:rPr lang="en-US" sz="4600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Arial" pitchFamily="34" charset="0"/>
              </a:rPr>
              <a:t>| </a:t>
            </a:r>
            <a:r>
              <a:rPr lang="en-US" sz="4600" dirty="0" smtClean="0">
                <a:solidFill>
                  <a:srgbClr val="FFAA00"/>
                </a:solidFill>
                <a:cs typeface="Calibri" pitchFamily="34" charset="0"/>
                <a:sym typeface="Arial" pitchFamily="34" charset="0"/>
              </a:rPr>
              <a:t>Demonstration</a:t>
            </a:r>
            <a:endParaRPr lang="en-US" sz="4600" dirty="0"/>
          </a:p>
        </p:txBody>
      </p:sp>
      <p:sp>
        <p:nvSpPr>
          <p:cNvPr id="4" name="TextBox 3"/>
          <p:cNvSpPr txBox="1"/>
          <p:nvPr/>
        </p:nvSpPr>
        <p:spPr>
          <a:xfrm>
            <a:off x="593726" y="1846176"/>
            <a:ext cx="4067759" cy="562258"/>
          </a:xfrm>
          <a:prstGeom prst="rect">
            <a:avLst/>
          </a:prstGeom>
          <a:noFill/>
        </p:spPr>
        <p:txBody>
          <a:bodyPr wrap="none" lIns="130101" tIns="65050" rIns="130101" bIns="65050" rtlCol="0">
            <a:spAutoFit/>
          </a:bodyPr>
          <a:lstStyle/>
          <a:p>
            <a:r>
              <a:rPr lang="en-US" sz="2800" dirty="0" smtClean="0">
                <a:solidFill>
                  <a:srgbClr val="FFAA00"/>
                </a:solidFill>
                <a:cs typeface="Calibri" pitchFamily="34" charset="0"/>
              </a:rPr>
              <a:t>Title of Demonstration 2</a:t>
            </a:r>
          </a:p>
        </p:txBody>
      </p:sp>
      <p:sp>
        <p:nvSpPr>
          <p:cNvPr id="5" name="Rectangle 4"/>
          <p:cNvSpPr/>
          <p:nvPr/>
        </p:nvSpPr>
        <p:spPr>
          <a:xfrm>
            <a:off x="1171575" y="2408434"/>
            <a:ext cx="7364517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 this Demonstration we will cover the following: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dirty="0" smtClean="0"/>
              <a:t>Bullet point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dirty="0" smtClean="0"/>
              <a:t>Bullet point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dirty="0" smtClean="0"/>
              <a:t>Bullet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21296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4573587"/>
            <a:ext cx="11762080" cy="3962400"/>
          </a:xfrm>
        </p:spPr>
        <p:txBody>
          <a:bodyPr/>
          <a:lstStyle/>
          <a:p>
            <a:r>
              <a:rPr lang="en-US" sz="3200" dirty="0" smtClean="0"/>
              <a:t>&lt;Insert an image from the completed </a:t>
            </a:r>
            <a:r>
              <a:rPr lang="en-US" sz="3200" dirty="0"/>
              <a:t>e</a:t>
            </a:r>
            <a:r>
              <a:rPr lang="en-US" sz="3200" dirty="0" smtClean="0"/>
              <a:t>xercise here&gt;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593725" y="481198"/>
            <a:ext cx="6758111" cy="839257"/>
          </a:xfrm>
          <a:prstGeom prst="rect">
            <a:avLst/>
          </a:prstGeom>
          <a:noFill/>
        </p:spPr>
        <p:txBody>
          <a:bodyPr wrap="none" lIns="130101" tIns="65050" rIns="130101" bIns="65050" rtlCol="0">
            <a:spAutoFit/>
          </a:bodyPr>
          <a:lstStyle/>
          <a:p>
            <a:r>
              <a:rPr lang="en-US" sz="4600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Arial" pitchFamily="34" charset="0"/>
              </a:rPr>
              <a:t>AEC AE Summit </a:t>
            </a:r>
            <a:r>
              <a:rPr lang="en-US" sz="4600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Arial" pitchFamily="34" charset="0"/>
              </a:rPr>
              <a:t>| </a:t>
            </a:r>
            <a:r>
              <a:rPr lang="en-US" sz="4600" dirty="0" smtClean="0">
                <a:solidFill>
                  <a:srgbClr val="FFAA00"/>
                </a:solidFill>
                <a:cs typeface="Calibri" pitchFamily="34" charset="0"/>
                <a:sym typeface="Arial" pitchFamily="34" charset="0"/>
              </a:rPr>
              <a:t>Exercise</a:t>
            </a:r>
            <a:endParaRPr lang="en-US" sz="4600" dirty="0"/>
          </a:p>
        </p:txBody>
      </p:sp>
      <p:sp>
        <p:nvSpPr>
          <p:cNvPr id="4" name="TextBox 3"/>
          <p:cNvSpPr txBox="1"/>
          <p:nvPr/>
        </p:nvSpPr>
        <p:spPr>
          <a:xfrm>
            <a:off x="593726" y="1846176"/>
            <a:ext cx="3105957" cy="562258"/>
          </a:xfrm>
          <a:prstGeom prst="rect">
            <a:avLst/>
          </a:prstGeom>
          <a:noFill/>
        </p:spPr>
        <p:txBody>
          <a:bodyPr wrap="none" lIns="130101" tIns="65050" rIns="130101" bIns="65050" rtlCol="0">
            <a:spAutoFit/>
          </a:bodyPr>
          <a:lstStyle/>
          <a:p>
            <a:r>
              <a:rPr lang="en-US" sz="2800" dirty="0" smtClean="0">
                <a:solidFill>
                  <a:srgbClr val="FFAA00"/>
                </a:solidFill>
                <a:cs typeface="Calibri" pitchFamily="34" charset="0"/>
              </a:rPr>
              <a:t>Title of Exercise 2</a:t>
            </a:r>
          </a:p>
        </p:txBody>
      </p:sp>
      <p:sp>
        <p:nvSpPr>
          <p:cNvPr id="5" name="Rectangle 4"/>
          <p:cNvSpPr/>
          <p:nvPr/>
        </p:nvSpPr>
        <p:spPr>
          <a:xfrm>
            <a:off x="1171575" y="2408434"/>
            <a:ext cx="7104830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 this Exercise you will perform the following: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dirty="0" smtClean="0"/>
              <a:t>Bullet point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dirty="0" smtClean="0"/>
              <a:t>Bullet point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dirty="0" smtClean="0"/>
              <a:t>Bullet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331491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0706143e-683f-41dd-84aa-7efecf3c4826"/>
</p:tagLst>
</file>

<file path=ppt/theme/theme1.xml><?xml version="1.0" encoding="utf-8"?>
<a:theme xmlns:a="http://schemas.openxmlformats.org/drawingml/2006/main" name="ADSK_Dark">
  <a:themeElements>
    <a:clrScheme name="ADSK_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AA00"/>
      </a:accent1>
      <a:accent2>
        <a:srgbClr val="EE5500"/>
      </a:accent2>
      <a:accent3>
        <a:srgbClr val="DD0000"/>
      </a:accent3>
      <a:accent4>
        <a:srgbClr val="004282"/>
      </a:accent4>
      <a:accent5>
        <a:srgbClr val="993388"/>
      </a:accent5>
      <a:accent6>
        <a:srgbClr val="118888"/>
      </a:accent6>
      <a:hlink>
        <a:srgbClr val="00B0F0"/>
      </a:hlink>
      <a:folHlink>
        <a:srgbClr val="993388"/>
      </a:folHlink>
    </a:clrScheme>
    <a:fontScheme name="ADSK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DSK_White">
  <a:themeElements>
    <a:clrScheme name="ADSK_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D0000"/>
      </a:accent1>
      <a:accent2>
        <a:srgbClr val="EE5500"/>
      </a:accent2>
      <a:accent3>
        <a:srgbClr val="FFAA00"/>
      </a:accent3>
      <a:accent4>
        <a:srgbClr val="004282"/>
      </a:accent4>
      <a:accent5>
        <a:srgbClr val="993388"/>
      </a:accent5>
      <a:accent6>
        <a:srgbClr val="118888"/>
      </a:accent6>
      <a:hlink>
        <a:srgbClr val="00B0F0"/>
      </a:hlink>
      <a:folHlink>
        <a:srgbClr val="993388"/>
      </a:folHlink>
    </a:clrScheme>
    <a:fontScheme name="ADSK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6_ADSK_Black">
  <a:themeElements>
    <a:clrScheme name="ADSK_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AA00"/>
      </a:accent1>
      <a:accent2>
        <a:srgbClr val="EE5500"/>
      </a:accent2>
      <a:accent3>
        <a:srgbClr val="DD0000"/>
      </a:accent3>
      <a:accent4>
        <a:srgbClr val="004282"/>
      </a:accent4>
      <a:accent5>
        <a:srgbClr val="993388"/>
      </a:accent5>
      <a:accent6>
        <a:srgbClr val="118888"/>
      </a:accent6>
      <a:hlink>
        <a:srgbClr val="00B0F0"/>
      </a:hlink>
      <a:folHlink>
        <a:srgbClr val="993388"/>
      </a:folHlink>
    </a:clrScheme>
    <a:fontScheme name="ADSK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411FEDA499084183CB15D739B42D88" ma:contentTypeVersion="0" ma:contentTypeDescription="Create a new document." ma:contentTypeScope="" ma:versionID="e854bbbf40a9d17ed94d2b4b3c9444c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93adde7ee1a707d6e9f5d130748084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DE7D26-623C-4E20-905C-E4AA82C27D5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A38C631-2E87-4D85-8548-5D452E157EE2}">
  <ds:schemaRefs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purl.org/dc/dcmitype/"/>
    <ds:schemaRef ds:uri="http://purl.org/dc/elements/1.1/"/>
    <ds:schemaRef ds:uri="http://schemas.microsoft.com/office/2006/documentManagement/typ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9F81734-0E85-41E2-B450-5A505E25DF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485</Words>
  <Application>Microsoft Office PowerPoint</Application>
  <PresentationFormat>Custom</PresentationFormat>
  <Paragraphs>92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ADSK_Dark</vt:lpstr>
      <vt:lpstr>ADSK_White</vt:lpstr>
      <vt:lpstr>16_ADSK_Black</vt:lpstr>
      <vt:lpstr>PowerPoint Presentation</vt:lpstr>
      <vt:lpstr>AEC Building | AE Summit 2012   Session Agenda</vt:lpstr>
      <vt:lpstr>Blank Slide(s) for your presentation on Topic 1</vt:lpstr>
      <vt:lpstr>&lt;Insert an image from your demonstration here&gt;</vt:lpstr>
      <vt:lpstr>&lt;Insert an image from the completed exercise here&gt;</vt:lpstr>
      <vt:lpstr>PowerPoint Presentation</vt:lpstr>
      <vt:lpstr>Blank Slide(s) for your presentation 2</vt:lpstr>
      <vt:lpstr>&lt;Insert an image from your demonstration here&gt;</vt:lpstr>
      <vt:lpstr>&lt;Insert an image from the completed exercise here&gt;</vt:lpstr>
      <vt:lpstr>PowerPoint Presentation</vt:lpstr>
      <vt:lpstr>Duplicate the Presentation, Demo, Exercise, Summary slides as necessary to complete the session.  Sessions can have from 1 to n of these sequences.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Overview—4x3 PPT Version</dc:title>
  <dc:subject>corporate overview, company positioning, brand</dc:subject>
  <dc:creator/>
  <cp:keywords>corporate overview, company positioning, brand</cp:keywords>
  <cp:lastModifiedBy/>
  <cp:revision>1</cp:revision>
  <dcterms:created xsi:type="dcterms:W3CDTF">2010-07-28T16:19:43Z</dcterms:created>
  <dcterms:modified xsi:type="dcterms:W3CDTF">2012-05-26T12:41:52Z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0x0101005C411FEDA499084183CB15D739B42D88</vt:lpwstr>
  </property>
  <property fmtid="{D5CDD505-2E9C-101B-9397-08002B2CF9AE}" pid="3" name="Order">
    <vt:r8>5300</vt:r8>
  </property>
  <property fmtid="{D5CDD505-2E9C-101B-9397-08002B2CF9AE}" pid="4" name="Business &amp; Corporate Type">
    <vt:lpwstr>3</vt:lpwstr>
  </property>
  <property fmtid="{D5CDD505-2E9C-101B-9397-08002B2CF9AE}" pid="5" name="Business and Industry">
    <vt:lpwstr>Corporate Overview</vt:lpwstr>
  </property>
</Properties>
</file>