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yXwDd1YLIBPZ568JVgSKkVHL/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3.png"/><Relationship Id="rId11" Type="http://schemas.openxmlformats.org/officeDocument/2006/relationships/image" Target="../media/image187.png"/><Relationship Id="rId5" Type="http://schemas.openxmlformats.org/officeDocument/2006/relationships/image" Target="../media/image182.png"/><Relationship Id="rId15" Type="http://schemas.openxmlformats.org/officeDocument/2006/relationships/image" Target="../media/image191.png"/><Relationship Id="rId10" Type="http://schemas.openxmlformats.org/officeDocument/2006/relationships/image" Target="../media/image186.png"/><Relationship Id="rId4" Type="http://schemas.openxmlformats.org/officeDocument/2006/relationships/image" Target="../media/image35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82.png"/><Relationship Id="rId3" Type="http://schemas.openxmlformats.org/officeDocument/2006/relationships/image" Target="../media/image5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9.png"/><Relationship Id="rId5" Type="http://schemas.openxmlformats.org/officeDocument/2006/relationships/image" Target="../media/image194.png"/><Relationship Id="rId10" Type="http://schemas.openxmlformats.org/officeDocument/2006/relationships/image" Target="../media/image198.png"/><Relationship Id="rId4" Type="http://schemas.openxmlformats.org/officeDocument/2006/relationships/image" Target="../media/image35.png"/><Relationship Id="rId9" Type="http://schemas.openxmlformats.org/officeDocument/2006/relationships/image" Target="../media/image19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5.png"/><Relationship Id="rId7" Type="http://schemas.openxmlformats.org/officeDocument/2006/relationships/image" Target="../media/image201.png"/><Relationship Id="rId12" Type="http://schemas.openxmlformats.org/officeDocument/2006/relationships/image" Target="../media/image1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5.png"/><Relationship Id="rId5" Type="http://schemas.openxmlformats.org/officeDocument/2006/relationships/image" Target="../media/image194.png"/><Relationship Id="rId10" Type="http://schemas.openxmlformats.org/officeDocument/2006/relationships/image" Target="../media/image204.png"/><Relationship Id="rId4" Type="http://schemas.openxmlformats.org/officeDocument/2006/relationships/image" Target="../media/image35.png"/><Relationship Id="rId9" Type="http://schemas.openxmlformats.org/officeDocument/2006/relationships/image" Target="../media/image2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212.png"/><Relationship Id="rId18" Type="http://schemas.openxmlformats.org/officeDocument/2006/relationships/image" Target="../media/image217.png"/><Relationship Id="rId3" Type="http://schemas.openxmlformats.org/officeDocument/2006/relationships/image" Target="../media/image206.png"/><Relationship Id="rId7" Type="http://schemas.openxmlformats.org/officeDocument/2006/relationships/image" Target="../media/image207.png"/><Relationship Id="rId12" Type="http://schemas.openxmlformats.org/officeDocument/2006/relationships/image" Target="../media/image211.png"/><Relationship Id="rId17" Type="http://schemas.openxmlformats.org/officeDocument/2006/relationships/image" Target="../media/image21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5.png"/><Relationship Id="rId5" Type="http://schemas.openxmlformats.org/officeDocument/2006/relationships/image" Target="../media/image35.png"/><Relationship Id="rId15" Type="http://schemas.openxmlformats.org/officeDocument/2006/relationships/image" Target="../media/image214.png"/><Relationship Id="rId10" Type="http://schemas.openxmlformats.org/officeDocument/2006/relationships/image" Target="../media/image210.png"/><Relationship Id="rId19" Type="http://schemas.openxmlformats.org/officeDocument/2006/relationships/image" Target="../media/image182.png"/><Relationship Id="rId4" Type="http://schemas.openxmlformats.org/officeDocument/2006/relationships/image" Target="../media/image5.png"/><Relationship Id="rId9" Type="http://schemas.openxmlformats.org/officeDocument/2006/relationships/image" Target="../media/image209.png"/><Relationship Id="rId14" Type="http://schemas.openxmlformats.org/officeDocument/2006/relationships/image" Target="../media/image2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18" Type="http://schemas.openxmlformats.org/officeDocument/2006/relationships/image" Target="../media/image230.png"/><Relationship Id="rId3" Type="http://schemas.openxmlformats.org/officeDocument/2006/relationships/image" Target="../media/image218.png"/><Relationship Id="rId7" Type="http://schemas.openxmlformats.org/officeDocument/2006/relationships/image" Target="../media/image35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3.png"/><Relationship Id="rId5" Type="http://schemas.openxmlformats.org/officeDocument/2006/relationships/image" Target="../media/image219.png"/><Relationship Id="rId15" Type="http://schemas.openxmlformats.org/officeDocument/2006/relationships/image" Target="../media/image227.png"/><Relationship Id="rId10" Type="http://schemas.openxmlformats.org/officeDocument/2006/relationships/image" Target="../media/image222.png"/><Relationship Id="rId19" Type="http://schemas.openxmlformats.org/officeDocument/2006/relationships/image" Target="../media/image231.png"/><Relationship Id="rId4" Type="http://schemas.openxmlformats.org/officeDocument/2006/relationships/image" Target="../media/image15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3" Type="http://schemas.openxmlformats.org/officeDocument/2006/relationships/image" Target="../media/image15.png"/><Relationship Id="rId7" Type="http://schemas.openxmlformats.org/officeDocument/2006/relationships/image" Target="../media/image220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40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235.png"/><Relationship Id="rId5" Type="http://schemas.openxmlformats.org/officeDocument/2006/relationships/image" Target="../media/image5.png"/><Relationship Id="rId15" Type="http://schemas.openxmlformats.org/officeDocument/2006/relationships/image" Target="../media/image239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4" Type="http://schemas.openxmlformats.org/officeDocument/2006/relationships/image" Target="../media/image232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48.png"/><Relationship Id="rId18" Type="http://schemas.openxmlformats.org/officeDocument/2006/relationships/image" Target="../media/image253.png"/><Relationship Id="rId3" Type="http://schemas.openxmlformats.org/officeDocument/2006/relationships/video" Target="https://www.youtube.com/embed/ECyAIrdRx6c?feature=oembed" TargetMode="External"/><Relationship Id="rId21" Type="http://schemas.openxmlformats.org/officeDocument/2006/relationships/image" Target="../media/image256.jpeg"/><Relationship Id="rId7" Type="http://schemas.openxmlformats.org/officeDocument/2006/relationships/image" Target="../media/image5.png"/><Relationship Id="rId12" Type="http://schemas.openxmlformats.org/officeDocument/2006/relationships/image" Target="../media/image247.png"/><Relationship Id="rId17" Type="http://schemas.openxmlformats.org/officeDocument/2006/relationships/image" Target="../media/image252.png"/><Relationship Id="rId2" Type="http://schemas.openxmlformats.org/officeDocument/2006/relationships/video" Target="https://www.youtube.com/embed/ETKw6XWWgQs?feature=oembed" TargetMode="External"/><Relationship Id="rId16" Type="http://schemas.openxmlformats.org/officeDocument/2006/relationships/image" Target="../media/image251.png"/><Relationship Id="rId20" Type="http://schemas.openxmlformats.org/officeDocument/2006/relationships/image" Target="../media/image255.jpeg"/><Relationship Id="rId1" Type="http://schemas.openxmlformats.org/officeDocument/2006/relationships/video" Target="https://www.youtube.com/embed/VDI7Xj00MBM?feature=oembed" TargetMode="External"/><Relationship Id="rId6" Type="http://schemas.openxmlformats.org/officeDocument/2006/relationships/image" Target="../media/image15.png"/><Relationship Id="rId11" Type="http://schemas.openxmlformats.org/officeDocument/2006/relationships/image" Target="../media/image246.png"/><Relationship Id="rId5" Type="http://schemas.openxmlformats.org/officeDocument/2006/relationships/notesSlide" Target="../notesSlides/notesSlide16.xml"/><Relationship Id="rId15" Type="http://schemas.openxmlformats.org/officeDocument/2006/relationships/image" Target="../media/image250.png"/><Relationship Id="rId10" Type="http://schemas.openxmlformats.org/officeDocument/2006/relationships/image" Target="../media/image220.png"/><Relationship Id="rId19" Type="http://schemas.openxmlformats.org/officeDocument/2006/relationships/image" Target="../media/image25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45.png"/><Relationship Id="rId14" Type="http://schemas.openxmlformats.org/officeDocument/2006/relationships/image" Target="../media/image249.png"/><Relationship Id="rId22" Type="http://schemas.openxmlformats.org/officeDocument/2006/relationships/image" Target="../media/image25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35.png"/><Relationship Id="rId18" Type="http://schemas.openxmlformats.org/officeDocument/2006/relationships/image" Target="../media/image271.png"/><Relationship Id="rId26" Type="http://schemas.openxmlformats.org/officeDocument/2006/relationships/image" Target="../media/image279.png"/><Relationship Id="rId3" Type="http://schemas.openxmlformats.org/officeDocument/2006/relationships/image" Target="../media/image258.png"/><Relationship Id="rId21" Type="http://schemas.openxmlformats.org/officeDocument/2006/relationships/image" Target="../media/image274.png"/><Relationship Id="rId7" Type="http://schemas.openxmlformats.org/officeDocument/2006/relationships/image" Target="../media/image262.png"/><Relationship Id="rId12" Type="http://schemas.openxmlformats.org/officeDocument/2006/relationships/image" Target="../media/image5.png"/><Relationship Id="rId17" Type="http://schemas.openxmlformats.org/officeDocument/2006/relationships/image" Target="../media/image270.png"/><Relationship Id="rId25" Type="http://schemas.openxmlformats.org/officeDocument/2006/relationships/image" Target="../media/image27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9.png"/><Relationship Id="rId20" Type="http://schemas.openxmlformats.org/officeDocument/2006/relationships/image" Target="../media/image273.png"/><Relationship Id="rId29" Type="http://schemas.openxmlformats.org/officeDocument/2006/relationships/image" Target="../media/image2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24" Type="http://schemas.openxmlformats.org/officeDocument/2006/relationships/image" Target="../media/image277.png"/><Relationship Id="rId5" Type="http://schemas.openxmlformats.org/officeDocument/2006/relationships/image" Target="../media/image260.png"/><Relationship Id="rId15" Type="http://schemas.openxmlformats.org/officeDocument/2006/relationships/image" Target="../media/image268.png"/><Relationship Id="rId23" Type="http://schemas.openxmlformats.org/officeDocument/2006/relationships/image" Target="../media/image276.png"/><Relationship Id="rId28" Type="http://schemas.openxmlformats.org/officeDocument/2006/relationships/image" Target="../media/image281.png"/><Relationship Id="rId10" Type="http://schemas.openxmlformats.org/officeDocument/2006/relationships/image" Target="../media/image265.png"/><Relationship Id="rId19" Type="http://schemas.openxmlformats.org/officeDocument/2006/relationships/image" Target="../media/image272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7.png"/><Relationship Id="rId22" Type="http://schemas.openxmlformats.org/officeDocument/2006/relationships/image" Target="../media/image275.png"/><Relationship Id="rId27" Type="http://schemas.openxmlformats.org/officeDocument/2006/relationships/image" Target="../media/image280.png"/><Relationship Id="rId30" Type="http://schemas.openxmlformats.org/officeDocument/2006/relationships/image" Target="../media/image2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3" Type="http://schemas.openxmlformats.org/officeDocument/2006/relationships/image" Target="../media/image15.png"/><Relationship Id="rId7" Type="http://schemas.openxmlformats.org/officeDocument/2006/relationships/image" Target="../media/image28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284.png"/><Relationship Id="rId9" Type="http://schemas.openxmlformats.org/officeDocument/2006/relationships/image" Target="../media/image2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9.png"/><Relationship Id="rId21" Type="http://schemas.openxmlformats.org/officeDocument/2006/relationships/image" Target="../media/image45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5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52.png"/><Relationship Id="rId21" Type="http://schemas.openxmlformats.org/officeDocument/2006/relationships/image" Target="../media/image66.png"/><Relationship Id="rId7" Type="http://schemas.openxmlformats.org/officeDocument/2006/relationships/image" Target="../media/image34.png"/><Relationship Id="rId12" Type="http://schemas.openxmlformats.org/officeDocument/2006/relationships/image" Target="../media/image58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57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5" Type="http://schemas.openxmlformats.org/officeDocument/2006/relationships/image" Target="../media/image5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15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8.png"/><Relationship Id="rId21" Type="http://schemas.openxmlformats.org/officeDocument/2006/relationships/image" Target="../media/image89.png"/><Relationship Id="rId7" Type="http://schemas.openxmlformats.org/officeDocument/2006/relationships/image" Target="../media/image35.png"/><Relationship Id="rId12" Type="http://schemas.openxmlformats.org/officeDocument/2006/relationships/image" Target="../media/image58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0.png"/><Relationship Id="rId24" Type="http://schemas.openxmlformats.org/officeDocument/2006/relationships/image" Target="../media/image91.png"/><Relationship Id="rId5" Type="http://schemas.openxmlformats.org/officeDocument/2006/relationships/image" Target="../media/image15.png"/><Relationship Id="rId15" Type="http://schemas.openxmlformats.org/officeDocument/2006/relationships/image" Target="../media/image83.png"/><Relationship Id="rId23" Type="http://schemas.openxmlformats.org/officeDocument/2006/relationships/image" Target="../media/image62.png"/><Relationship Id="rId10" Type="http://schemas.openxmlformats.org/officeDocument/2006/relationships/image" Target="../media/image79.png"/><Relationship Id="rId19" Type="http://schemas.openxmlformats.org/officeDocument/2006/relationships/image" Target="../media/image87.png"/><Relationship Id="rId4" Type="http://schemas.openxmlformats.org/officeDocument/2006/relationships/image" Target="../media/image53.png"/><Relationship Id="rId9" Type="http://schemas.openxmlformats.org/officeDocument/2006/relationships/image" Target="../media/image54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9" Type="http://schemas.openxmlformats.org/officeDocument/2006/relationships/image" Target="../media/image126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41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4.png"/><Relationship Id="rId40" Type="http://schemas.openxmlformats.org/officeDocument/2006/relationships/image" Target="../media/image127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5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35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8" Type="http://schemas.openxmlformats.org/officeDocument/2006/relationships/image" Target="../media/image96.png"/><Relationship Id="rId3" Type="http://schemas.openxmlformats.org/officeDocument/2006/relationships/image" Target="../media/image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93.png"/><Relationship Id="rId3" Type="http://schemas.openxmlformats.org/officeDocument/2006/relationships/image" Target="../media/image129.png"/><Relationship Id="rId21" Type="http://schemas.openxmlformats.org/officeDocument/2006/relationships/image" Target="../media/image143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0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35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19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7.png"/><Relationship Id="rId3" Type="http://schemas.openxmlformats.org/officeDocument/2006/relationships/image" Target="../media/image144.png"/><Relationship Id="rId21" Type="http://schemas.openxmlformats.org/officeDocument/2006/relationships/image" Target="../media/image160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1.png"/><Relationship Id="rId10" Type="http://schemas.openxmlformats.org/officeDocument/2006/relationships/image" Target="../media/image151.png"/><Relationship Id="rId19" Type="http://schemas.openxmlformats.org/officeDocument/2006/relationships/image" Target="../media/image158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" Type="http://schemas.openxmlformats.org/officeDocument/2006/relationships/image" Target="../media/image163.png"/><Relationship Id="rId21" Type="http://schemas.openxmlformats.org/officeDocument/2006/relationships/image" Target="../media/image177.png"/><Relationship Id="rId7" Type="http://schemas.openxmlformats.org/officeDocument/2006/relationships/image" Target="../media/image5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5" Type="http://schemas.openxmlformats.org/officeDocument/2006/relationships/image" Target="../media/image18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5.png"/><Relationship Id="rId24" Type="http://schemas.openxmlformats.org/officeDocument/2006/relationships/image" Target="../media/image180.png"/><Relationship Id="rId5" Type="http://schemas.openxmlformats.org/officeDocument/2006/relationships/image" Target="../media/image165.png"/><Relationship Id="rId15" Type="http://schemas.openxmlformats.org/officeDocument/2006/relationships/image" Target="../media/image171.png"/><Relationship Id="rId23" Type="http://schemas.openxmlformats.org/officeDocument/2006/relationships/image" Target="../media/image179.png"/><Relationship Id="rId10" Type="http://schemas.openxmlformats.org/officeDocument/2006/relationships/image" Target="../media/image167.png"/><Relationship Id="rId19" Type="http://schemas.openxmlformats.org/officeDocument/2006/relationships/image" Target="../media/image175.png"/><Relationship Id="rId4" Type="http://schemas.openxmlformats.org/officeDocument/2006/relationships/image" Target="../media/image164.png"/><Relationship Id="rId9" Type="http://schemas.openxmlformats.org/officeDocument/2006/relationships/image" Target="../media/image157.png"/><Relationship Id="rId14" Type="http://schemas.openxmlformats.org/officeDocument/2006/relationships/image" Target="../media/image170.png"/><Relationship Id="rId22" Type="http://schemas.openxmlformats.org/officeDocument/2006/relationships/image" Target="../media/image1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5574" y="3086676"/>
            <a:ext cx="7371429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397" y="5874267"/>
            <a:ext cx="3006919" cy="12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446" y="742204"/>
            <a:ext cx="4257143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3820" y="742235"/>
            <a:ext cx="2190476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72953" y="8099946"/>
            <a:ext cx="3142857" cy="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42039" y="3588610"/>
            <a:ext cx="5428571" cy="10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25491" y="3899544"/>
            <a:ext cx="5047619" cy="27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55278" y="6167192"/>
            <a:ext cx="5476190" cy="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95138" y="8547753"/>
            <a:ext cx="4095438" cy="3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Object 17">
            <a:extLst>
              <a:ext uri="{FF2B5EF4-FFF2-40B4-BE49-F238E27FC236}">
                <a16:creationId xmlns:a16="http://schemas.microsoft.com/office/drawing/2014/main" id="{34947C64-6A56-444B-AF8A-1341A16E532D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84045" y="8728969"/>
            <a:ext cx="4847619" cy="4476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63811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568" y="1363069"/>
            <a:ext cx="3866667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2174" y="2280993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40096" y="9761747"/>
            <a:ext cx="7057143" cy="3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0592" y="2589183"/>
            <a:ext cx="1971429" cy="12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55674" y="3463131"/>
            <a:ext cx="7238095" cy="21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47460" y="2816359"/>
            <a:ext cx="466667" cy="3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36151" y="5761500"/>
            <a:ext cx="4551739" cy="3269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935320" y="3042077"/>
            <a:ext cx="5102778" cy="315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71061" y="2624612"/>
            <a:ext cx="2542857" cy="3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758186" y="5815590"/>
            <a:ext cx="5102312" cy="289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3153906" y="8763526"/>
            <a:ext cx="2542857" cy="3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552421" y="9196383"/>
            <a:ext cx="2133333" cy="4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0568" y="1363069"/>
            <a:ext cx="3800000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174" y="2280993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396" y="2659156"/>
            <a:ext cx="10571178" cy="679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53720" y="4745072"/>
            <a:ext cx="9065853" cy="150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619574" y="4745072"/>
            <a:ext cx="745048" cy="24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079787" y="4635286"/>
            <a:ext cx="5266667" cy="6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570542" y="5498501"/>
            <a:ext cx="4623084" cy="9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67300" y="2432668"/>
            <a:ext cx="3904762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363811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0568" y="1363069"/>
            <a:ext cx="3800000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174" y="2280993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790155" y="5238926"/>
            <a:ext cx="7828572" cy="20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40381" y="2922678"/>
            <a:ext cx="9505576" cy="617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43451" y="2705540"/>
            <a:ext cx="3895238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42856" y="6880703"/>
            <a:ext cx="1585586" cy="176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719999">
            <a:off x="5960205" y="6823578"/>
            <a:ext cx="5868989" cy="24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363811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6370" y="2560227"/>
            <a:ext cx="5761905" cy="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568" y="1363069"/>
            <a:ext cx="3800000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9063" y="2599098"/>
            <a:ext cx="2554672" cy="47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28237" y="5401534"/>
            <a:ext cx="10619048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1431" y="6091187"/>
            <a:ext cx="2554672" cy="47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85253" y="6123550"/>
            <a:ext cx="3342857" cy="4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2885" y="2613995"/>
            <a:ext cx="3342857" cy="4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2174" y="2280993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23079" y="3223194"/>
            <a:ext cx="2162169" cy="200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894229" y="3223194"/>
            <a:ext cx="2009747" cy="200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761462" y="3223194"/>
            <a:ext cx="2165062" cy="201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63631" y="6767575"/>
            <a:ext cx="2162169" cy="216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802014" y="6767575"/>
            <a:ext cx="2165062" cy="216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891513" y="6767575"/>
            <a:ext cx="2150938" cy="21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047628" y="6052319"/>
            <a:ext cx="5742857" cy="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0013" y="9121971"/>
            <a:ext cx="10619048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363811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957" y="2629474"/>
            <a:ext cx="6943569" cy="536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97" y="2181081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4233" y="8273789"/>
            <a:ext cx="4857143" cy="1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363809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0568" y="1363069"/>
            <a:ext cx="4561905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81387" y="2566585"/>
            <a:ext cx="6520239" cy="537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35154" y="8273792"/>
            <a:ext cx="2419048" cy="4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9402" y="4669732"/>
            <a:ext cx="2187133" cy="19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19144" y="4100932"/>
            <a:ext cx="952381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20566" y="2941136"/>
            <a:ext cx="952381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465507" y="7450936"/>
            <a:ext cx="2467327" cy="30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498485" y="7259912"/>
            <a:ext cx="2652655" cy="4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20566" y="6882136"/>
            <a:ext cx="952381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3712227" y="7242539"/>
            <a:ext cx="2018018" cy="62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3069875" y="6882136"/>
            <a:ext cx="952381" cy="7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97" y="2181081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2382" y="6831525"/>
            <a:ext cx="8095238" cy="20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363809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568" y="1363069"/>
            <a:ext cx="4561905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2847" y="2731514"/>
            <a:ext cx="8156807" cy="6505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08572" y="3873717"/>
            <a:ext cx="1349285" cy="353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232" y="3557717"/>
            <a:ext cx="952381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235055" y="7299873"/>
            <a:ext cx="1794703" cy="83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35055" y="7376339"/>
            <a:ext cx="1714201" cy="6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15035" y="6983873"/>
            <a:ext cx="952381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194286" y="2849940"/>
            <a:ext cx="5559156" cy="255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01277" y="2996414"/>
            <a:ext cx="3112681" cy="49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074101" y="3159002"/>
            <a:ext cx="5241283" cy="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460263" y="2533940"/>
            <a:ext cx="952381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995148" y="4799335"/>
            <a:ext cx="6504774" cy="168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55758" y="4554388"/>
            <a:ext cx="952381" cy="7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2797" y="2181081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0568" y="1363069"/>
            <a:ext cx="1371429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363809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85310" y="7321568"/>
            <a:ext cx="1822572" cy="5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564373" y="7200631"/>
            <a:ext cx="1822572" cy="5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631645" y="7275855"/>
            <a:ext cx="1800000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52380" y="7377127"/>
            <a:ext cx="1962231" cy="5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28828" y="7256190"/>
            <a:ext cx="1964847" cy="5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20420" y="7317805"/>
            <a:ext cx="2266667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3666930" y="7382036"/>
            <a:ext cx="1962231" cy="5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3543378" y="7261100"/>
            <a:ext cx="1964847" cy="5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3434955" y="7322715"/>
            <a:ext cx="2247619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온라인 미디어 1" title="AnoGAN Project Test3(통화종료버튼 결함)">
            <a:hlinkClick r:id="" action="ppaction://media"/>
            <a:extLst>
              <a:ext uri="{FF2B5EF4-FFF2-40B4-BE49-F238E27FC236}">
                <a16:creationId xmlns:a16="http://schemas.microsoft.com/office/drawing/2014/main" id="{63AFBD02-32B3-4542-9BA6-819061A78A9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0"/>
          <a:stretch>
            <a:fillRect/>
          </a:stretch>
        </p:blipFill>
        <p:spPr>
          <a:xfrm>
            <a:off x="11877444" y="3324775"/>
            <a:ext cx="5396141" cy="3035330"/>
          </a:xfrm>
          <a:prstGeom prst="rect">
            <a:avLst/>
          </a:prstGeom>
        </p:spPr>
      </p:pic>
      <p:pic>
        <p:nvPicPr>
          <p:cNvPr id="3" name="온라인 미디어 2" title="AnoGAN Project Test2(통화버튼 결함)">
            <a:hlinkClick r:id="" action="ppaction://media"/>
            <a:extLst>
              <a:ext uri="{FF2B5EF4-FFF2-40B4-BE49-F238E27FC236}">
                <a16:creationId xmlns:a16="http://schemas.microsoft.com/office/drawing/2014/main" id="{0DB707B8-3800-4010-ABCC-0E44D3B5854E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21"/>
          <a:stretch>
            <a:fillRect/>
          </a:stretch>
        </p:blipFill>
        <p:spPr>
          <a:xfrm>
            <a:off x="6299771" y="3324775"/>
            <a:ext cx="5396141" cy="3035329"/>
          </a:xfrm>
          <a:prstGeom prst="rect">
            <a:avLst/>
          </a:prstGeom>
        </p:spPr>
      </p:pic>
      <p:pic>
        <p:nvPicPr>
          <p:cNvPr id="4" name="온라인 미디어 3" title="AnoGAN Project Test1(통화/통화종료 버튼 정상)">
            <a:hlinkClick r:id="" action="ppaction://media"/>
            <a:extLst>
              <a:ext uri="{FF2B5EF4-FFF2-40B4-BE49-F238E27FC236}">
                <a16:creationId xmlns:a16="http://schemas.microsoft.com/office/drawing/2014/main" id="{FBE2E410-FD92-4842-97D7-DE7FB7029B30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22"/>
          <a:stretch>
            <a:fillRect/>
          </a:stretch>
        </p:blipFill>
        <p:spPr>
          <a:xfrm>
            <a:off x="747107" y="3337301"/>
            <a:ext cx="5351602" cy="3010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410" y="3747932"/>
            <a:ext cx="6390476" cy="1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839" y="3793645"/>
            <a:ext cx="811697" cy="8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4409" y="6042840"/>
            <a:ext cx="6314286" cy="1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30110" y="3951278"/>
            <a:ext cx="5514286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40601" y="8330963"/>
            <a:ext cx="6390476" cy="1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00394" y="3814237"/>
            <a:ext cx="811697" cy="8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19286" y="3962669"/>
            <a:ext cx="394804" cy="47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34649" y="5905800"/>
            <a:ext cx="811697" cy="8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10839" y="8193926"/>
            <a:ext cx="811697" cy="8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0568" y="1363069"/>
            <a:ext cx="1342857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363809" y="742234"/>
            <a:ext cx="22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1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630110" y="5251735"/>
            <a:ext cx="4723810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700394" y="5114696"/>
            <a:ext cx="811697" cy="8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650702" y="6659258"/>
            <a:ext cx="6371429" cy="1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720986" y="6522218"/>
            <a:ext cx="811697" cy="8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1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604669" y="2448735"/>
            <a:ext cx="3838095" cy="10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17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650668" y="8311315"/>
            <a:ext cx="4619048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0986" y="8174276"/>
            <a:ext cx="811697" cy="8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9896745" y="8376680"/>
            <a:ext cx="470133" cy="39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7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941260" y="6693275"/>
            <a:ext cx="329965" cy="46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7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440210" y="6088553"/>
            <a:ext cx="473880" cy="45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7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9955020" y="5297449"/>
            <a:ext cx="302446" cy="44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7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 rot="7800000">
            <a:off x="9896227" y="4066153"/>
            <a:ext cx="420032" cy="30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7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511111" y="8376680"/>
            <a:ext cx="543769" cy="47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17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4016704" y="2594200"/>
            <a:ext cx="1577567" cy="87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17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 rot="5400000">
            <a:off x="6650358" y="6345593"/>
            <a:ext cx="4795882" cy="9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17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9743542" y="2575741"/>
            <a:ext cx="4038095" cy="10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7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2228334" y="2704898"/>
            <a:ext cx="1577567" cy="87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97" y="2181081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6674" y="4367466"/>
            <a:ext cx="15419048" cy="3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0568" y="1363069"/>
            <a:ext cx="1647619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363809" y="742234"/>
            <a:ext cx="22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09100" y="3617729"/>
            <a:ext cx="6266667" cy="8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5288" y="6028923"/>
            <a:ext cx="5133333" cy="12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0474" y="2887862"/>
            <a:ext cx="9152381" cy="3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80" y="9021646"/>
            <a:ext cx="16733154" cy="18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861" y="1021585"/>
            <a:ext cx="3790476" cy="1819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2"/>
          <p:cNvGrpSpPr/>
          <p:nvPr/>
        </p:nvGrpSpPr>
        <p:grpSpPr>
          <a:xfrm>
            <a:off x="1198097" y="3581687"/>
            <a:ext cx="2051427" cy="1353771"/>
            <a:chOff x="1198097" y="3581687"/>
            <a:chExt cx="2051427" cy="1353771"/>
          </a:xfrm>
        </p:grpSpPr>
        <p:pic>
          <p:nvPicPr>
            <p:cNvPr id="101" name="Google Shape;101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98097" y="3581687"/>
              <a:ext cx="1523810" cy="6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20953" y="4183077"/>
              <a:ext cx="2028571" cy="7523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48279" y="2918150"/>
            <a:ext cx="512444" cy="913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"/>
          <p:cNvGrpSpPr/>
          <p:nvPr/>
        </p:nvGrpSpPr>
        <p:grpSpPr>
          <a:xfrm>
            <a:off x="1200002" y="4904782"/>
            <a:ext cx="1828571" cy="1353762"/>
            <a:chOff x="1200002" y="4904782"/>
            <a:chExt cx="1828571" cy="1353762"/>
          </a:xfrm>
        </p:grpSpPr>
        <p:pic>
          <p:nvPicPr>
            <p:cNvPr id="105" name="Google Shape;105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00002" y="4904782"/>
              <a:ext cx="1828571" cy="6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22858" y="5506163"/>
              <a:ext cx="1523810" cy="7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2"/>
          <p:cNvGrpSpPr/>
          <p:nvPr/>
        </p:nvGrpSpPr>
        <p:grpSpPr>
          <a:xfrm>
            <a:off x="1219049" y="6227868"/>
            <a:ext cx="1784762" cy="1353761"/>
            <a:chOff x="1219049" y="6227868"/>
            <a:chExt cx="1784762" cy="1353761"/>
          </a:xfrm>
        </p:grpSpPr>
        <p:pic>
          <p:nvPicPr>
            <p:cNvPr id="108" name="Google Shape;108;p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19049" y="6227868"/>
              <a:ext cx="1590476" cy="6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241906" y="6829248"/>
              <a:ext cx="1761905" cy="7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2"/>
          <p:cNvGrpSpPr/>
          <p:nvPr/>
        </p:nvGrpSpPr>
        <p:grpSpPr>
          <a:xfrm>
            <a:off x="6707487" y="3581687"/>
            <a:ext cx="2771429" cy="1353771"/>
            <a:chOff x="6707487" y="3581687"/>
            <a:chExt cx="2771429" cy="1353771"/>
          </a:xfrm>
        </p:grpSpPr>
        <p:pic>
          <p:nvPicPr>
            <p:cNvPr id="111" name="Google Shape;111;p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707487" y="3581687"/>
              <a:ext cx="2771429" cy="6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730344" y="4183077"/>
              <a:ext cx="1971429" cy="7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2"/>
          <p:cNvGrpSpPr/>
          <p:nvPr/>
        </p:nvGrpSpPr>
        <p:grpSpPr>
          <a:xfrm>
            <a:off x="6709392" y="4904782"/>
            <a:ext cx="2451426" cy="1353762"/>
            <a:chOff x="6709392" y="4904782"/>
            <a:chExt cx="2451426" cy="1353762"/>
          </a:xfrm>
        </p:grpSpPr>
        <p:pic>
          <p:nvPicPr>
            <p:cNvPr id="114" name="Google Shape;114;p2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709392" y="4904782"/>
              <a:ext cx="1885714" cy="6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732248" y="5506163"/>
              <a:ext cx="2428571" cy="7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2"/>
          <p:cNvGrpSpPr/>
          <p:nvPr/>
        </p:nvGrpSpPr>
        <p:grpSpPr>
          <a:xfrm>
            <a:off x="6728440" y="6227868"/>
            <a:ext cx="1942857" cy="1353761"/>
            <a:chOff x="6728440" y="6227868"/>
            <a:chExt cx="1942857" cy="1353761"/>
          </a:xfrm>
        </p:grpSpPr>
        <p:pic>
          <p:nvPicPr>
            <p:cNvPr id="117" name="Google Shape;117;p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728440" y="6227868"/>
              <a:ext cx="1942857" cy="6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6751296" y="6829248"/>
              <a:ext cx="1266667" cy="7523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5217909" y="9139666"/>
            <a:ext cx="2030899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133281" y="8526592"/>
            <a:ext cx="2266667" cy="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103525" y="9260668"/>
            <a:ext cx="1552381" cy="5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9216" y="4771627"/>
            <a:ext cx="2705204" cy="270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0298" y="7746456"/>
            <a:ext cx="1098567" cy="57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6186" y="7662344"/>
            <a:ext cx="1098567" cy="57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47887" y="7777962"/>
            <a:ext cx="2647000" cy="73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0298" y="4504337"/>
            <a:ext cx="1098567" cy="57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6186" y="4420225"/>
            <a:ext cx="1098567" cy="57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67787" y="1734520"/>
            <a:ext cx="2476190" cy="12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1673" y="2800512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363809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09002" y="1815460"/>
            <a:ext cx="8085714" cy="9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340066" y="3534736"/>
            <a:ext cx="2305561" cy="230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293602" y="6695802"/>
            <a:ext cx="2442659" cy="244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55054" y="4408418"/>
            <a:ext cx="1390476" cy="6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2963776" y="7693851"/>
            <a:ext cx="2647000" cy="73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75104" y="4687516"/>
            <a:ext cx="2705204" cy="270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426050" y="5779737"/>
            <a:ext cx="3838095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506247" y="7806751"/>
            <a:ext cx="3866667" cy="6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799154" y="5840296"/>
            <a:ext cx="1828626" cy="22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 rot="-1920000">
            <a:off x="5786862" y="7047700"/>
            <a:ext cx="2272602" cy="13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 rot="2340000">
            <a:off x="5723600" y="5060645"/>
            <a:ext cx="2276115" cy="13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3013779" y="4687516"/>
            <a:ext cx="2279188" cy="227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90568" y="1363069"/>
            <a:ext cx="2495238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647485" y="7638031"/>
            <a:ext cx="1409524" cy="6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3603647" y="4910794"/>
            <a:ext cx="1326478" cy="134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 rot="5400000">
            <a:off x="13530677" y="6888982"/>
            <a:ext cx="1505391" cy="1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660" y="3421991"/>
            <a:ext cx="1435282" cy="457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2178" y="1862448"/>
            <a:ext cx="7761905" cy="1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363809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568" y="1363069"/>
            <a:ext cx="4009524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38422" y="6631071"/>
            <a:ext cx="6171429" cy="23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20396" y="9122265"/>
            <a:ext cx="3504762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27421" y="6724782"/>
            <a:ext cx="9857143" cy="2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832319" y="9629429"/>
            <a:ext cx="1142857" cy="3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165048" y="9928191"/>
            <a:ext cx="4847619" cy="3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86635" y="3220236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338422" y="3326753"/>
            <a:ext cx="1435282" cy="457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390459" y="3265801"/>
            <a:ext cx="1409524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43707" y="3067723"/>
            <a:ext cx="589429" cy="51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59189" y="4283025"/>
            <a:ext cx="1675962" cy="168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339551" y="4302022"/>
            <a:ext cx="1675962" cy="168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2678903" y="4283025"/>
            <a:ext cx="1675962" cy="168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886624" y="5197723"/>
            <a:ext cx="3561905" cy="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257599" y="5197723"/>
            <a:ext cx="3247619" cy="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2225858" y="5197723"/>
            <a:ext cx="1628571" cy="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123832" y="4831933"/>
            <a:ext cx="635585" cy="63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07272" y="4805867"/>
            <a:ext cx="635585" cy="63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 rot="780000">
            <a:off x="14080358" y="4162231"/>
            <a:ext cx="100148" cy="48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 rot="-1140000">
            <a:off x="12662834" y="4101469"/>
            <a:ext cx="343391" cy="5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1891951" y="4400129"/>
            <a:ext cx="990476" cy="5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4040461" y="4438120"/>
            <a:ext cx="1000000" cy="5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 rot="1020000">
            <a:off x="5480683" y="4566286"/>
            <a:ext cx="154467" cy="26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 rot="1020000">
            <a:off x="8952931" y="4549508"/>
            <a:ext cx="154467" cy="26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10232162" y="4991001"/>
            <a:ext cx="1003954" cy="55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13040143" y="4562744"/>
            <a:ext cx="953482" cy="35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2109397" y="3380087"/>
            <a:ext cx="5619048" cy="4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660" y="3421991"/>
            <a:ext cx="4712399" cy="457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2178" y="1862448"/>
            <a:ext cx="7761905" cy="1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6635" y="3220236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363809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0568" y="1363069"/>
            <a:ext cx="4009524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54875" y="8845756"/>
            <a:ext cx="9609524" cy="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20187" y="8762840"/>
            <a:ext cx="449005" cy="37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832319" y="9629429"/>
            <a:ext cx="1142857" cy="3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165017" y="9928154"/>
            <a:ext cx="4847619" cy="3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78840" y="5858424"/>
            <a:ext cx="3346458" cy="66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724080" y="5879298"/>
            <a:ext cx="3491602" cy="62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9690" y="3963487"/>
            <a:ext cx="9847619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823987" y="4447941"/>
            <a:ext cx="4729391" cy="100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879687" y="6895182"/>
            <a:ext cx="8761905" cy="18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338422" y="3326753"/>
            <a:ext cx="4712399" cy="457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394269" y="3269611"/>
            <a:ext cx="4628571" cy="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188683" y="5173055"/>
            <a:ext cx="635779" cy="13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670493" y="5173055"/>
            <a:ext cx="635779" cy="13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 rot="-2880000">
            <a:off x="8552995" y="5516140"/>
            <a:ext cx="890953" cy="21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 rot="3060000">
            <a:off x="10860796" y="5548710"/>
            <a:ext cx="890953" cy="21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43707" y="3067723"/>
            <a:ext cx="589429" cy="51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797591" y="6489796"/>
            <a:ext cx="2314286" cy="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0015404" y="6475878"/>
            <a:ext cx="2695238" cy="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680000">
            <a:off x="13673580" y="8720072"/>
            <a:ext cx="449005" cy="37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63809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6"/>
          <p:cNvGrpSpPr/>
          <p:nvPr/>
        </p:nvGrpSpPr>
        <p:grpSpPr>
          <a:xfrm>
            <a:off x="909803" y="3142247"/>
            <a:ext cx="16466107" cy="2325629"/>
            <a:chOff x="909803" y="3142247"/>
            <a:chExt cx="16466107" cy="2325629"/>
          </a:xfrm>
        </p:grpSpPr>
        <p:pic>
          <p:nvPicPr>
            <p:cNvPr id="228" name="Google Shape;228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3161913" y="4173540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6428056" y="4173540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9705083" y="4173540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2984826" y="4173540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-121490" y="4173540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57663" y="4845492"/>
              <a:ext cx="16418247" cy="565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6380" y="4845492"/>
              <a:ext cx="3283754" cy="568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228680" y="4845492"/>
              <a:ext cx="3283754" cy="568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500980" y="4845492"/>
              <a:ext cx="3283754" cy="568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773280" y="4845492"/>
              <a:ext cx="3283754" cy="568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4318002" y="3725601"/>
              <a:ext cx="1800000" cy="4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28677" y="4858352"/>
              <a:ext cx="1933333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412079" y="4858352"/>
              <a:ext cx="2209524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678224" y="4858348"/>
              <a:ext cx="1904762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0955243" y="4858348"/>
              <a:ext cx="1904762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6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4234958" y="4858348"/>
              <a:ext cx="2742857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6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196442" y="3229421"/>
              <a:ext cx="2142857" cy="638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479849" y="3229420"/>
              <a:ext cx="2152381" cy="638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6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7745992" y="3229420"/>
              <a:ext cx="1847619" cy="638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11023049" y="3229420"/>
              <a:ext cx="1542857" cy="638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6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4302763" y="3229420"/>
              <a:ext cx="1342857" cy="6380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6"/>
          <p:cNvGrpSpPr/>
          <p:nvPr/>
        </p:nvGrpSpPr>
        <p:grpSpPr>
          <a:xfrm>
            <a:off x="930396" y="6488475"/>
            <a:ext cx="16466106" cy="2325626"/>
            <a:chOff x="930396" y="6488475"/>
            <a:chExt cx="16466106" cy="2325626"/>
          </a:xfrm>
        </p:grpSpPr>
        <p:pic>
          <p:nvPicPr>
            <p:cNvPr id="250" name="Google Shape;250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3182505" y="7519768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6448648" y="7519768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9725675" y="7519768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3005418" y="7519768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-100897" y="7519768"/>
              <a:ext cx="2181319" cy="118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78255" y="8191720"/>
              <a:ext cx="16418247" cy="565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76972" y="8191720"/>
              <a:ext cx="3283754" cy="568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249272" y="8191720"/>
              <a:ext cx="3283754" cy="568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521572" y="8191720"/>
              <a:ext cx="3283754" cy="568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793872" y="8191720"/>
              <a:ext cx="3283754" cy="568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6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1058858" y="7071830"/>
              <a:ext cx="1304762" cy="4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6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14338572" y="7071830"/>
              <a:ext cx="1247619" cy="4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6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149272" y="8204577"/>
              <a:ext cx="2457143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6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4432672" y="8204577"/>
              <a:ext cx="2457143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6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7698815" y="8204577"/>
              <a:ext cx="2552381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6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10975815" y="8204577"/>
              <a:ext cx="1980952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6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14255623" y="8204577"/>
              <a:ext cx="2066667" cy="6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6"/>
            <p:cNvPicPr preferRelativeResize="0"/>
            <p:nvPr/>
          </p:nvPicPr>
          <p:blipFill rotWithShape="1">
            <a:blip r:embed="rId29">
              <a:alphaModFix/>
            </a:blip>
            <a:srcRect/>
            <a:stretch/>
          </p:blipFill>
          <p:spPr>
            <a:xfrm>
              <a:off x="1217030" y="6575649"/>
              <a:ext cx="1304762" cy="638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6"/>
            <p:cNvPicPr preferRelativeResize="0"/>
            <p:nvPr/>
          </p:nvPicPr>
          <p:blipFill rotWithShape="1">
            <a:blip r:embed="rId30">
              <a:alphaModFix/>
            </a:blip>
            <a:srcRect/>
            <a:stretch/>
          </p:blipFill>
          <p:spPr>
            <a:xfrm>
              <a:off x="4500439" y="6575649"/>
              <a:ext cx="952381" cy="638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6"/>
            <p:cNvPicPr preferRelativeResize="0"/>
            <p:nvPr/>
          </p:nvPicPr>
          <p:blipFill rotWithShape="1">
            <a:blip r:embed="rId31">
              <a:alphaModFix/>
            </a:blip>
            <a:srcRect/>
            <a:stretch/>
          </p:blipFill>
          <p:spPr>
            <a:xfrm>
              <a:off x="7766582" y="6575649"/>
              <a:ext cx="1771429" cy="638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6"/>
            <p:cNvPicPr preferRelativeResize="0"/>
            <p:nvPr/>
          </p:nvPicPr>
          <p:blipFill rotWithShape="1">
            <a:blip r:embed="rId32">
              <a:alphaModFix/>
            </a:blip>
            <a:srcRect/>
            <a:stretch/>
          </p:blipFill>
          <p:spPr>
            <a:xfrm>
              <a:off x="11043620" y="6575649"/>
              <a:ext cx="2219048" cy="638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6"/>
            <p:cNvPicPr preferRelativeResize="0"/>
            <p:nvPr/>
          </p:nvPicPr>
          <p:blipFill rotWithShape="1">
            <a:blip r:embed="rId33">
              <a:alphaModFix/>
            </a:blip>
            <a:srcRect/>
            <a:stretch/>
          </p:blipFill>
          <p:spPr>
            <a:xfrm>
              <a:off x="14323334" y="6575649"/>
              <a:ext cx="2266667" cy="6380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2" name="Google Shape;272;p6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90568" y="1363069"/>
            <a:ext cx="1876190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1160001" y="7108258"/>
            <a:ext cx="2161905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76280" y="2394290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472515" y="7108258"/>
            <a:ext cx="2761905" cy="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742144" y="7108258"/>
            <a:ext cx="2314286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727001" y="3695306"/>
            <a:ext cx="2361905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4472515" y="3699725"/>
            <a:ext cx="2600000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1160001" y="3695305"/>
            <a:ext cx="1380952" cy="4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036" y="6718420"/>
            <a:ext cx="3489946" cy="290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8746" y="6718420"/>
            <a:ext cx="3489946" cy="290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8919" y="6718420"/>
            <a:ext cx="3489946" cy="290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39978" y="2509503"/>
            <a:ext cx="3755892" cy="375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59842" y="2485670"/>
            <a:ext cx="3803659" cy="380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16875" y="2488911"/>
            <a:ext cx="3755892" cy="375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48491" y="6279194"/>
            <a:ext cx="2600000" cy="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16778" y="6375571"/>
            <a:ext cx="2561905" cy="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900189" y="6375571"/>
            <a:ext cx="2752381" cy="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15207" y="4387449"/>
            <a:ext cx="201258" cy="20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169248" y="4387449"/>
            <a:ext cx="201258" cy="20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90568" y="1363065"/>
            <a:ext cx="2476190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639232" y="2932501"/>
            <a:ext cx="2678246" cy="286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70041" y="2820641"/>
            <a:ext cx="2405244" cy="291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73240" y="2916788"/>
            <a:ext cx="3001795" cy="298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782696" y="7043363"/>
            <a:ext cx="3247619" cy="18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5363809" y="742234"/>
            <a:ext cx="2190476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76280" y="2394290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Object 43">
            <a:extLst>
              <a:ext uri="{FF2B5EF4-FFF2-40B4-BE49-F238E27FC236}">
                <a16:creationId xmlns:a16="http://schemas.microsoft.com/office/drawing/2014/main" id="{80BACF11-E051-4515-981A-6BDA3426E4A9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370573" y="7139744"/>
            <a:ext cx="3247619" cy="1876190"/>
          </a:xfrm>
          <a:prstGeom prst="rect">
            <a:avLst/>
          </a:prstGeom>
        </p:spPr>
      </p:pic>
      <p:pic>
        <p:nvPicPr>
          <p:cNvPr id="25" name="Object 42">
            <a:extLst>
              <a:ext uri="{FF2B5EF4-FFF2-40B4-BE49-F238E27FC236}">
                <a16:creationId xmlns:a16="http://schemas.microsoft.com/office/drawing/2014/main" id="{8887D94C-DA5A-4678-A15D-7CD6F0B713E3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90849" y="7043363"/>
            <a:ext cx="3247619" cy="1876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7037" y="2877405"/>
            <a:ext cx="6030736" cy="60307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8"/>
          <p:cNvGrpSpPr/>
          <p:nvPr/>
        </p:nvGrpSpPr>
        <p:grpSpPr>
          <a:xfrm>
            <a:off x="1838847" y="3031570"/>
            <a:ext cx="4216656" cy="1056420"/>
            <a:chOff x="1838847" y="3031570"/>
            <a:chExt cx="4216656" cy="1056420"/>
          </a:xfrm>
        </p:grpSpPr>
        <p:pic>
          <p:nvPicPr>
            <p:cNvPr id="312" name="Google Shape;312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38847" y="3573704"/>
              <a:ext cx="4161905" cy="51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03122" y="3031570"/>
              <a:ext cx="2552381" cy="6285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8"/>
          <p:cNvGrpSpPr/>
          <p:nvPr/>
        </p:nvGrpSpPr>
        <p:grpSpPr>
          <a:xfrm>
            <a:off x="1838849" y="6404170"/>
            <a:ext cx="4235703" cy="2456416"/>
            <a:chOff x="1838849" y="6404170"/>
            <a:chExt cx="4235703" cy="2456416"/>
          </a:xfrm>
        </p:grpSpPr>
        <p:pic>
          <p:nvPicPr>
            <p:cNvPr id="315" name="Google Shape;315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38849" y="6946300"/>
              <a:ext cx="4142857" cy="191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03123" y="6404170"/>
              <a:ext cx="2571429" cy="6285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8"/>
          <p:cNvGrpSpPr/>
          <p:nvPr/>
        </p:nvGrpSpPr>
        <p:grpSpPr>
          <a:xfrm>
            <a:off x="12316056" y="2825021"/>
            <a:ext cx="1858134" cy="2904046"/>
            <a:chOff x="12316056" y="2825021"/>
            <a:chExt cx="1858134" cy="2904046"/>
          </a:xfrm>
        </p:grpSpPr>
        <p:pic>
          <p:nvPicPr>
            <p:cNvPr id="318" name="Google Shape;318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326571" y="3367162"/>
              <a:ext cx="1847619" cy="2361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316056" y="2825021"/>
              <a:ext cx="1571429" cy="6285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Google Shape;320;p8"/>
          <p:cNvGrpSpPr/>
          <p:nvPr/>
        </p:nvGrpSpPr>
        <p:grpSpPr>
          <a:xfrm>
            <a:off x="12371561" y="6404170"/>
            <a:ext cx="4153391" cy="2456420"/>
            <a:chOff x="12371561" y="6404170"/>
            <a:chExt cx="4153391" cy="2456420"/>
          </a:xfrm>
        </p:grpSpPr>
        <p:pic>
          <p:nvPicPr>
            <p:cNvPr id="321" name="Google Shape;321;p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2382095" y="6946304"/>
              <a:ext cx="4142857" cy="191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371561" y="6404170"/>
              <a:ext cx="1809524" cy="6285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3" name="Google Shape;323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19851" y="2414707"/>
            <a:ext cx="2761905" cy="32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48113" y="2423961"/>
            <a:ext cx="2695238" cy="32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19851" y="5352089"/>
            <a:ext cx="2723810" cy="32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448113" y="5430077"/>
            <a:ext cx="2723810" cy="32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5363809" y="742234"/>
            <a:ext cx="2219048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90568" y="1363069"/>
            <a:ext cx="2361905" cy="1019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8"/>
          <p:cNvGrpSpPr/>
          <p:nvPr/>
        </p:nvGrpSpPr>
        <p:grpSpPr>
          <a:xfrm>
            <a:off x="1838849" y="4445409"/>
            <a:ext cx="4226178" cy="1037365"/>
            <a:chOff x="1838849" y="4445409"/>
            <a:chExt cx="4226178" cy="1037365"/>
          </a:xfrm>
        </p:grpSpPr>
        <p:pic>
          <p:nvPicPr>
            <p:cNvPr id="332" name="Google Shape;332;p8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1838849" y="4987536"/>
              <a:ext cx="4190476" cy="4952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8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3503122" y="4445409"/>
              <a:ext cx="2561905" cy="6285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" name="Google Shape;334;p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2174" y="2280993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534519" y="5312025"/>
            <a:ext cx="1191276" cy="116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 rot="5400000">
            <a:off x="12911602" y="7235630"/>
            <a:ext cx="514801" cy="27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0132" y="4761113"/>
            <a:ext cx="8861116" cy="6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56184" y="3843458"/>
            <a:ext cx="5305950" cy="482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6780858" y="3413494"/>
            <a:ext cx="4820425" cy="568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1418878" y="3411290"/>
            <a:ext cx="4813865" cy="56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6280" y="1159928"/>
            <a:ext cx="16733154" cy="1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4446" y="742203"/>
            <a:ext cx="400952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363809" y="742234"/>
            <a:ext cx="2219048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0568" y="1363069"/>
            <a:ext cx="2990476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2174" y="2280993"/>
            <a:ext cx="512444" cy="9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87225" y="4011584"/>
            <a:ext cx="3305741" cy="328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62123" y="4011584"/>
            <a:ext cx="2571625" cy="243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39441" y="4011584"/>
            <a:ext cx="2498710" cy="251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204739" y="7770234"/>
            <a:ext cx="4304762" cy="8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6285" y="7496275"/>
            <a:ext cx="4219048" cy="1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1967266" y="7441189"/>
            <a:ext cx="4933333" cy="1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216596" y="2894324"/>
            <a:ext cx="2714713" cy="61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-40479" y="2933412"/>
            <a:ext cx="4352381" cy="4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537169" y="2894324"/>
            <a:ext cx="2714713" cy="61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280099" y="2933412"/>
            <a:ext cx="4761905" cy="4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3083755" y="2894324"/>
            <a:ext cx="2714713" cy="61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826672" y="2933412"/>
            <a:ext cx="4885714" cy="4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9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 rot="5400000">
            <a:off x="3515462" y="4931049"/>
            <a:ext cx="2649025" cy="26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9005215" y="4761113"/>
            <a:ext cx="2493334" cy="264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사용자 지정</PresentationFormat>
  <Paragraphs>0</Paragraphs>
  <Slides>19</Slides>
  <Notes>19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Seo Hyunjeong</cp:lastModifiedBy>
  <cp:revision>4</cp:revision>
  <dcterms:created xsi:type="dcterms:W3CDTF">2020-11-21T03:41:17Z</dcterms:created>
  <dcterms:modified xsi:type="dcterms:W3CDTF">2021-02-17T08:34:48Z</dcterms:modified>
</cp:coreProperties>
</file>