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3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4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2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4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3.xml" ContentType="application/vnd.openxmlformats-officedocument.presentationml.notesSlide+xml"/>
  <Override PartName="/ppt/charts/chart5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6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7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31" r:id="rId12"/>
    <p:sldId id="334" r:id="rId13"/>
    <p:sldId id="330" r:id="rId14"/>
    <p:sldId id="337" r:id="rId15"/>
    <p:sldId id="339" r:id="rId16"/>
    <p:sldId id="338" r:id="rId17"/>
    <p:sldId id="343" r:id="rId18"/>
    <p:sldId id="333" r:id="rId19"/>
    <p:sldId id="347" r:id="rId20"/>
    <p:sldId id="322" r:id="rId21"/>
    <p:sldId id="320" r:id="rId22"/>
    <p:sldId id="344" r:id="rId23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43BD766-396B-47E4-A2D5-7AB47849D54A}">
          <p14:sldIdLst>
            <p14:sldId id="256"/>
          </p14:sldIdLst>
        </p14:section>
        <p14:section name="I. 연구 배경 및 목적" id="{6C923917-385C-4524-8E06-5565FB0B63B3}">
          <p14:sldIdLst>
            <p14:sldId id="257"/>
            <p14:sldId id="258"/>
          </p14:sldIdLst>
        </p14:section>
        <p14:section name="II. 연구 내용" id="{AD3E682C-CFE7-4F5B-9370-2353D17F0902}">
          <p14:sldIdLst/>
        </p14:section>
        <p14:section name="III. 연구방법" id="{80538115-1A5F-41A2-A178-11233A69016E}">
          <p14:sldIdLst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IV. 위암환자" id="{D6EE0A21-4E2D-4075-AB74-C50A1ECED2C7}">
          <p14:sldIdLst/>
        </p14:section>
        <p14:section name="1. 기초통계" id="{0945180E-7D09-B94E-B44C-6CDEA35A0FA6}">
          <p14:sldIdLst>
            <p14:sldId id="331"/>
            <p14:sldId id="334"/>
            <p14:sldId id="330"/>
            <p14:sldId id="337"/>
            <p14:sldId id="339"/>
            <p14:sldId id="338"/>
            <p14:sldId id="343"/>
            <p14:sldId id="333"/>
          </p14:sldIdLst>
        </p14:section>
        <p14:section name="2. 장기요양" id="{59F5C46E-01EC-174F-8746-598B2657F374}">
          <p14:sldIdLst>
            <p14:sldId id="347"/>
            <p14:sldId id="322"/>
            <p14:sldId id="320"/>
            <p14:sldId id="344"/>
          </p14:sldIdLst>
        </p14:section>
        <p14:section name="V. 암종별" id="{4DFC1599-96F7-4358-ABC0-FCB1D5DE1B9C}">
          <p14:sldIdLst/>
        </p14:section>
        <p14:section name="VI. 일반인구 비교" id="{87D8B9E9-E73F-48A4-86D9-7517422B377F}">
          <p14:sldIdLst/>
        </p14:section>
        <p14:section name="V. 결론" id="{D53634AC-CCB5-4F76-A781-580CF366641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만든이" initials="S" lastIdx="1" clrIdx="0">
    <p:extLst>
      <p:ext uri="{19B8F6BF-5375-455C-9EA6-DF929625EA0E}">
        <p15:presenceInfo xmlns:p15="http://schemas.microsoft.com/office/powerpoint/2012/main" userId="만든이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057B"/>
    <a:srgbClr val="ECF1F9"/>
    <a:srgbClr val="0000FF"/>
    <a:srgbClr val="8EC26A"/>
    <a:srgbClr val="A7CF8B"/>
    <a:srgbClr val="7093D2"/>
    <a:srgbClr val="EC7C30"/>
    <a:srgbClr val="DBFDFD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92B1ED-DCA1-FE4E-9503-A0C1B6D2F400}" v="548" dt="2023-04-05T14:14:02.470"/>
  </p1510:revLst>
</p1510:revInfo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98" autoAdjust="0"/>
    <p:restoredTop sz="90952" autoAdjust="0"/>
  </p:normalViewPr>
  <p:slideViewPr>
    <p:cSldViewPr snapToGrid="0">
      <p:cViewPr varScale="1">
        <p:scale>
          <a:sx n="116" d="100"/>
          <a:sy n="116" d="100"/>
        </p:scale>
        <p:origin x="712" y="184"/>
      </p:cViewPr>
      <p:guideLst>
        <p:guide orient="horz" pos="2160"/>
        <p:guide pos="3840"/>
      </p:guideLst>
    </p:cSldViewPr>
  </p:slideViewPr>
  <p:notesTextViewPr>
    <p:cViewPr>
      <p:scale>
        <a:sx n="33" d="100"/>
        <a:sy n="33" d="100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3245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권 회준" userId="153f747a6b293dfc" providerId="LiveId" clId="{4C92B1ED-DCA1-FE4E-9503-A0C1B6D2F400}"/>
    <pc:docChg chg="undo redo custSel addSld delSld modSld sldOrd addSection delSection modSection">
      <pc:chgData name="권 회준" userId="153f747a6b293dfc" providerId="LiveId" clId="{4C92B1ED-DCA1-FE4E-9503-A0C1B6D2F400}" dt="2023-04-05T14:14:27.657" v="9011"/>
      <pc:docMkLst>
        <pc:docMk/>
      </pc:docMkLst>
      <pc:sldChg chg="modSp mod">
        <pc:chgData name="권 회준" userId="153f747a6b293dfc" providerId="LiveId" clId="{4C92B1ED-DCA1-FE4E-9503-A0C1B6D2F400}" dt="2023-04-03T03:23:15.320" v="31" actId="20577"/>
        <pc:sldMkLst>
          <pc:docMk/>
          <pc:sldMk cId="1105238367" sldId="256"/>
        </pc:sldMkLst>
        <pc:spChg chg="mod">
          <ac:chgData name="권 회준" userId="153f747a6b293dfc" providerId="LiveId" clId="{4C92B1ED-DCA1-FE4E-9503-A0C1B6D2F400}" dt="2023-04-03T03:23:15.320" v="31" actId="20577"/>
          <ac:spMkLst>
            <pc:docMk/>
            <pc:sldMk cId="1105238367" sldId="256"/>
            <ac:spMk id="6" creationId="{F2D941EA-A4C9-4D64-8507-307B61049D1F}"/>
          </ac:spMkLst>
        </pc:spChg>
        <pc:spChg chg="mod">
          <ac:chgData name="권 회준" userId="153f747a6b293dfc" providerId="LiveId" clId="{4C92B1ED-DCA1-FE4E-9503-A0C1B6D2F400}" dt="2023-04-03T03:23:08.995" v="22" actId="20577"/>
          <ac:spMkLst>
            <pc:docMk/>
            <pc:sldMk cId="1105238367" sldId="256"/>
            <ac:spMk id="8" creationId="{00000000-0000-0000-0000-000000000000}"/>
          </ac:spMkLst>
        </pc:spChg>
      </pc:sldChg>
      <pc:sldChg chg="addSp delSp modSp add mod">
        <pc:chgData name="권 회준" userId="153f747a6b293dfc" providerId="LiveId" clId="{4C92B1ED-DCA1-FE4E-9503-A0C1B6D2F400}" dt="2023-04-05T14:13:14.198" v="8981"/>
        <pc:sldMkLst>
          <pc:docMk/>
          <pc:sldMk cId="0" sldId="257"/>
        </pc:sldMkLst>
        <pc:spChg chg="mod">
          <ac:chgData name="권 회준" userId="153f747a6b293dfc" providerId="LiveId" clId="{4C92B1ED-DCA1-FE4E-9503-A0C1B6D2F400}" dt="2023-04-05T14:06:21.048" v="8819" actId="122"/>
          <ac:spMkLst>
            <pc:docMk/>
            <pc:sldMk cId="0" sldId="257"/>
            <ac:spMk id="11" creationId="{00000000-0000-0000-0000-000000000000}"/>
          </ac:spMkLst>
        </pc:spChg>
        <pc:spChg chg="del">
          <ac:chgData name="권 회준" userId="153f747a6b293dfc" providerId="LiveId" clId="{4C92B1ED-DCA1-FE4E-9503-A0C1B6D2F400}" dt="2023-04-05T14:13:08.288" v="8979" actId="478"/>
          <ac:spMkLst>
            <pc:docMk/>
            <pc:sldMk cId="0" sldId="257"/>
            <ac:spMk id="12" creationId="{00000000-0000-0000-0000-000000000000}"/>
          </ac:spMkLst>
        </pc:spChg>
        <pc:spChg chg="add mod">
          <ac:chgData name="권 회준" userId="153f747a6b293dfc" providerId="LiveId" clId="{4C92B1ED-DCA1-FE4E-9503-A0C1B6D2F400}" dt="2023-04-05T14:12:07.729" v="8950"/>
          <ac:spMkLst>
            <pc:docMk/>
            <pc:sldMk cId="0" sldId="257"/>
            <ac:spMk id="16" creationId="{E647E2A5-6C30-7CF1-AB27-97C4D81F4817}"/>
          </ac:spMkLst>
        </pc:spChg>
        <pc:spChg chg="add mod">
          <ac:chgData name="권 회준" userId="153f747a6b293dfc" providerId="LiveId" clId="{4C92B1ED-DCA1-FE4E-9503-A0C1B6D2F400}" dt="2023-04-05T14:13:14.198" v="8981"/>
          <ac:spMkLst>
            <pc:docMk/>
            <pc:sldMk cId="0" sldId="257"/>
            <ac:spMk id="17" creationId="{FB79C63E-6C23-26D8-B4D8-F70DA796DC95}"/>
          </ac:spMkLst>
        </pc:spChg>
        <pc:spChg chg="add mod">
          <ac:chgData name="권 회준" userId="153f747a6b293dfc" providerId="LiveId" clId="{4C92B1ED-DCA1-FE4E-9503-A0C1B6D2F400}" dt="2023-04-05T14:13:08.547" v="8980"/>
          <ac:spMkLst>
            <pc:docMk/>
            <pc:sldMk cId="0" sldId="257"/>
            <ac:spMk id="18" creationId="{CC595406-715D-A036-C3E6-87105DE9FDC2}"/>
          </ac:spMkLst>
        </pc:spChg>
      </pc:sldChg>
      <pc:sldChg chg="addSp delSp modSp add mod">
        <pc:chgData name="권 회준" userId="153f747a6b293dfc" providerId="LiveId" clId="{4C92B1ED-DCA1-FE4E-9503-A0C1B6D2F400}" dt="2023-04-05T14:13:05.580" v="8978"/>
        <pc:sldMkLst>
          <pc:docMk/>
          <pc:sldMk cId="0" sldId="258"/>
        </pc:sldMkLst>
        <pc:spChg chg="del">
          <ac:chgData name="권 회준" userId="153f747a6b293dfc" providerId="LiveId" clId="{4C92B1ED-DCA1-FE4E-9503-A0C1B6D2F400}" dt="2023-04-05T14:06:23.948" v="8820" actId="478"/>
          <ac:spMkLst>
            <pc:docMk/>
            <pc:sldMk cId="0" sldId="258"/>
            <ac:spMk id="3" creationId="{00000000-0000-0000-0000-000000000000}"/>
          </ac:spMkLst>
        </pc:spChg>
        <pc:spChg chg="del topLvl">
          <ac:chgData name="권 회준" userId="153f747a6b293dfc" providerId="LiveId" clId="{4C92B1ED-DCA1-FE4E-9503-A0C1B6D2F400}" dt="2023-04-05T14:13:05.315" v="8977" actId="478"/>
          <ac:spMkLst>
            <pc:docMk/>
            <pc:sldMk cId="0" sldId="258"/>
            <ac:spMk id="5" creationId="{00000000-0000-0000-0000-000000000000}"/>
          </ac:spMkLst>
        </pc:spChg>
        <pc:spChg chg="topLvl">
          <ac:chgData name="권 회준" userId="153f747a6b293dfc" providerId="LiveId" clId="{4C92B1ED-DCA1-FE4E-9503-A0C1B6D2F400}" dt="2023-04-05T14:13:05.315" v="8977" actId="478"/>
          <ac:spMkLst>
            <pc:docMk/>
            <pc:sldMk cId="0" sldId="258"/>
            <ac:spMk id="6" creationId="{00000000-0000-0000-0000-000000000000}"/>
          </ac:spMkLst>
        </pc:spChg>
        <pc:spChg chg="add del mod">
          <ac:chgData name="권 회준" userId="153f747a6b293dfc" providerId="LiveId" clId="{4C92B1ED-DCA1-FE4E-9503-A0C1B6D2F400}" dt="2023-04-05T14:06:25.734" v="8822" actId="478"/>
          <ac:spMkLst>
            <pc:docMk/>
            <pc:sldMk cId="0" sldId="258"/>
            <ac:spMk id="36" creationId="{4C812B81-1887-0335-4478-DA784EA2BE62}"/>
          </ac:spMkLst>
        </pc:spChg>
        <pc:spChg chg="add mod">
          <ac:chgData name="권 회준" userId="153f747a6b293dfc" providerId="LiveId" clId="{4C92B1ED-DCA1-FE4E-9503-A0C1B6D2F400}" dt="2023-04-05T14:06:24.204" v="8821"/>
          <ac:spMkLst>
            <pc:docMk/>
            <pc:sldMk cId="0" sldId="258"/>
            <ac:spMk id="37" creationId="{7617AC1A-0385-4C17-C65E-914833963DCB}"/>
          </ac:spMkLst>
        </pc:spChg>
        <pc:spChg chg="add mod">
          <ac:chgData name="권 회준" userId="153f747a6b293dfc" providerId="LiveId" clId="{4C92B1ED-DCA1-FE4E-9503-A0C1B6D2F400}" dt="2023-04-05T14:12:00.920" v="8911"/>
          <ac:spMkLst>
            <pc:docMk/>
            <pc:sldMk cId="0" sldId="258"/>
            <ac:spMk id="38" creationId="{C6ED5BCE-233E-607E-88C7-E91BC9081D7E}"/>
          </ac:spMkLst>
        </pc:spChg>
        <pc:spChg chg="add mod">
          <ac:chgData name="권 회준" userId="153f747a6b293dfc" providerId="LiveId" clId="{4C92B1ED-DCA1-FE4E-9503-A0C1B6D2F400}" dt="2023-04-05T14:12:06.117" v="8949" actId="20577"/>
          <ac:spMkLst>
            <pc:docMk/>
            <pc:sldMk cId="0" sldId="258"/>
            <ac:spMk id="39" creationId="{65A99DB1-3451-B10E-2179-A485A6482D34}"/>
          </ac:spMkLst>
        </pc:spChg>
        <pc:spChg chg="add mod">
          <ac:chgData name="권 회준" userId="153f747a6b293dfc" providerId="LiveId" clId="{4C92B1ED-DCA1-FE4E-9503-A0C1B6D2F400}" dt="2023-04-05T14:13:05.580" v="8978"/>
          <ac:spMkLst>
            <pc:docMk/>
            <pc:sldMk cId="0" sldId="258"/>
            <ac:spMk id="40" creationId="{457A422B-4E14-2218-E0DD-2E8DF979DD8A}"/>
          </ac:spMkLst>
        </pc:spChg>
        <pc:grpChg chg="del">
          <ac:chgData name="권 회준" userId="153f747a6b293dfc" providerId="LiveId" clId="{4C92B1ED-DCA1-FE4E-9503-A0C1B6D2F400}" dt="2023-04-05T14:13:05.315" v="8977" actId="478"/>
          <ac:grpSpMkLst>
            <pc:docMk/>
            <pc:sldMk cId="0" sldId="258"/>
            <ac:grpSpMk id="4" creationId="{00000000-0000-0000-0000-000000000000}"/>
          </ac:grpSpMkLst>
        </pc:grpChg>
      </pc:sldChg>
      <pc:sldChg chg="modSp add del mod">
        <pc:chgData name="권 회준" userId="153f747a6b293dfc" providerId="LiveId" clId="{4C92B1ED-DCA1-FE4E-9503-A0C1B6D2F400}" dt="2023-04-05T14:06:40.428" v="8833" actId="2696"/>
        <pc:sldMkLst>
          <pc:docMk/>
          <pc:sldMk cId="0" sldId="259"/>
        </pc:sldMkLst>
        <pc:spChg chg="mod">
          <ac:chgData name="권 회준" userId="153f747a6b293dfc" providerId="LiveId" clId="{4C92B1ED-DCA1-FE4E-9503-A0C1B6D2F400}" dt="2023-04-05T14:06:33.111" v="8823"/>
          <ac:spMkLst>
            <pc:docMk/>
            <pc:sldMk cId="0" sldId="259"/>
            <ac:spMk id="3" creationId="{00000000-0000-0000-0000-000000000000}"/>
          </ac:spMkLst>
        </pc:spChg>
        <pc:spChg chg="mod">
          <ac:chgData name="권 회준" userId="153f747a6b293dfc" providerId="LiveId" clId="{4C92B1ED-DCA1-FE4E-9503-A0C1B6D2F400}" dt="2023-04-05T14:06:36.703" v="8832" actId="20577"/>
          <ac:spMkLst>
            <pc:docMk/>
            <pc:sldMk cId="0" sldId="259"/>
            <ac:spMk id="5" creationId="{00000000-0000-0000-0000-000000000000}"/>
          </ac:spMkLst>
        </pc:spChg>
      </pc:sldChg>
      <pc:sldChg chg="addSp delSp modSp add mod">
        <pc:chgData name="권 회준" userId="153f747a6b293dfc" providerId="LiveId" clId="{4C92B1ED-DCA1-FE4E-9503-A0C1B6D2F400}" dt="2023-04-05T14:13:00.692" v="8976"/>
        <pc:sldMkLst>
          <pc:docMk/>
          <pc:sldMk cId="3024809776" sldId="259"/>
        </pc:sldMkLst>
        <pc:spChg chg="del">
          <ac:chgData name="권 회준" userId="153f747a6b293dfc" providerId="LiveId" clId="{4C92B1ED-DCA1-FE4E-9503-A0C1B6D2F400}" dt="2023-04-05T14:13:00.448" v="8975" actId="478"/>
          <ac:spMkLst>
            <pc:docMk/>
            <pc:sldMk cId="3024809776" sldId="259"/>
            <ac:spMk id="4" creationId="{00000000-0000-0000-0000-000000000000}"/>
          </ac:spMkLst>
        </pc:spChg>
        <pc:spChg chg="add mod">
          <ac:chgData name="권 회준" userId="153f747a6b293dfc" providerId="LiveId" clId="{4C92B1ED-DCA1-FE4E-9503-A0C1B6D2F400}" dt="2023-04-05T14:11:58.921" v="8910"/>
          <ac:spMkLst>
            <pc:docMk/>
            <pc:sldMk cId="3024809776" sldId="259"/>
            <ac:spMk id="7" creationId="{7EFC4A3F-33A4-22B8-1D96-82A0E13C3F86}"/>
          </ac:spMkLst>
        </pc:spChg>
        <pc:spChg chg="add mod">
          <ac:chgData name="권 회준" userId="153f747a6b293dfc" providerId="LiveId" clId="{4C92B1ED-DCA1-FE4E-9503-A0C1B6D2F400}" dt="2023-04-05T14:11:58.921" v="8910"/>
          <ac:spMkLst>
            <pc:docMk/>
            <pc:sldMk cId="3024809776" sldId="259"/>
            <ac:spMk id="8" creationId="{3AD8ED6D-6A6E-C79B-E925-1734C813B09B}"/>
          </ac:spMkLst>
        </pc:spChg>
        <pc:spChg chg="add mod">
          <ac:chgData name="권 회준" userId="153f747a6b293dfc" providerId="LiveId" clId="{4C92B1ED-DCA1-FE4E-9503-A0C1B6D2F400}" dt="2023-04-05T14:13:00.692" v="8976"/>
          <ac:spMkLst>
            <pc:docMk/>
            <pc:sldMk cId="3024809776" sldId="259"/>
            <ac:spMk id="9" creationId="{7C2FA8D9-0472-2310-C76B-0C5A7402A0B9}"/>
          </ac:spMkLst>
        </pc:spChg>
      </pc:sldChg>
      <pc:sldChg chg="modSp add del mod">
        <pc:chgData name="권 회준" userId="153f747a6b293dfc" providerId="LiveId" clId="{4C92B1ED-DCA1-FE4E-9503-A0C1B6D2F400}" dt="2023-04-05T14:06:40.428" v="8833" actId="2696"/>
        <pc:sldMkLst>
          <pc:docMk/>
          <pc:sldMk cId="0" sldId="260"/>
        </pc:sldMkLst>
        <pc:spChg chg="mod">
          <ac:chgData name="권 회준" userId="153f747a6b293dfc" providerId="LiveId" clId="{4C92B1ED-DCA1-FE4E-9503-A0C1B6D2F400}" dt="2023-04-05T13:56:25.799" v="8472" actId="20577"/>
          <ac:spMkLst>
            <pc:docMk/>
            <pc:sldMk cId="0" sldId="260"/>
            <ac:spMk id="2" creationId="{00000000-0000-0000-0000-000000000000}"/>
          </ac:spMkLst>
        </pc:spChg>
        <pc:spChg chg="mod">
          <ac:chgData name="권 회준" userId="153f747a6b293dfc" providerId="LiveId" clId="{4C92B1ED-DCA1-FE4E-9503-A0C1B6D2F400}" dt="2023-04-05T14:05:42.940" v="8758" actId="20577"/>
          <ac:spMkLst>
            <pc:docMk/>
            <pc:sldMk cId="0" sldId="260"/>
            <ac:spMk id="5" creationId="{00000000-0000-0000-0000-000000000000}"/>
          </ac:spMkLst>
        </pc:spChg>
        <pc:graphicFrameChg chg="mod modGraphic">
          <ac:chgData name="권 회준" userId="153f747a6b293dfc" providerId="LiveId" clId="{4C92B1ED-DCA1-FE4E-9503-A0C1B6D2F400}" dt="2023-04-05T14:02:41.284" v="8703" actId="20577"/>
          <ac:graphicFrameMkLst>
            <pc:docMk/>
            <pc:sldMk cId="0" sldId="260"/>
            <ac:graphicFrameMk id="3" creationId="{00000000-0000-0000-0000-000000000000}"/>
          </ac:graphicFrameMkLst>
        </pc:graphicFrameChg>
      </pc:sldChg>
      <pc:sldChg chg="addSp delSp modSp add mod">
        <pc:chgData name="권 회준" userId="153f747a6b293dfc" providerId="LiveId" clId="{4C92B1ED-DCA1-FE4E-9503-A0C1B6D2F400}" dt="2023-04-05T14:13:46.886" v="8987" actId="113"/>
        <pc:sldMkLst>
          <pc:docMk/>
          <pc:sldMk cId="3833883150" sldId="260"/>
        </pc:sldMkLst>
        <pc:spChg chg="mod">
          <ac:chgData name="권 회준" userId="153f747a6b293dfc" providerId="LiveId" clId="{4C92B1ED-DCA1-FE4E-9503-A0C1B6D2F400}" dt="2023-04-05T14:07:01.811" v="8875" actId="20577"/>
          <ac:spMkLst>
            <pc:docMk/>
            <pc:sldMk cId="3833883150" sldId="260"/>
            <ac:spMk id="2" creationId="{00000000-0000-0000-0000-000000000000}"/>
          </ac:spMkLst>
        </pc:spChg>
        <pc:spChg chg="mod">
          <ac:chgData name="권 회준" userId="153f747a6b293dfc" providerId="LiveId" clId="{4C92B1ED-DCA1-FE4E-9503-A0C1B6D2F400}" dt="2023-04-05T14:13:46.886" v="8987" actId="113"/>
          <ac:spMkLst>
            <pc:docMk/>
            <pc:sldMk cId="3833883150" sldId="260"/>
            <ac:spMk id="5" creationId="{00000000-0000-0000-0000-000000000000}"/>
          </ac:spMkLst>
        </pc:spChg>
        <pc:spChg chg="del">
          <ac:chgData name="권 회준" userId="153f747a6b293dfc" providerId="LiveId" clId="{4C92B1ED-DCA1-FE4E-9503-A0C1B6D2F400}" dt="2023-04-05T14:12:58.445" v="8973" actId="478"/>
          <ac:spMkLst>
            <pc:docMk/>
            <pc:sldMk cId="3833883150" sldId="260"/>
            <ac:spMk id="6" creationId="{00000000-0000-0000-0000-000000000000}"/>
          </ac:spMkLst>
        </pc:spChg>
        <pc:spChg chg="add mod">
          <ac:chgData name="권 회준" userId="153f747a6b293dfc" providerId="LiveId" clId="{4C92B1ED-DCA1-FE4E-9503-A0C1B6D2F400}" dt="2023-04-05T14:13:38.622" v="8984" actId="167"/>
          <ac:spMkLst>
            <pc:docMk/>
            <pc:sldMk cId="3833883150" sldId="260"/>
            <ac:spMk id="8" creationId="{6760CBA0-5F23-104A-9A2F-D472EF4209D8}"/>
          </ac:spMkLst>
        </pc:spChg>
        <pc:spChg chg="add mod">
          <ac:chgData name="권 회준" userId="153f747a6b293dfc" providerId="LiveId" clId="{4C92B1ED-DCA1-FE4E-9503-A0C1B6D2F400}" dt="2023-04-05T14:11:57.025" v="8909"/>
          <ac:spMkLst>
            <pc:docMk/>
            <pc:sldMk cId="3833883150" sldId="260"/>
            <ac:spMk id="9" creationId="{202FCB32-7612-B8AB-BA28-BC913DD5B384}"/>
          </ac:spMkLst>
        </pc:spChg>
        <pc:spChg chg="add mod">
          <ac:chgData name="권 회준" userId="153f747a6b293dfc" providerId="LiveId" clId="{4C92B1ED-DCA1-FE4E-9503-A0C1B6D2F400}" dt="2023-04-05T14:12:58.749" v="8974"/>
          <ac:spMkLst>
            <pc:docMk/>
            <pc:sldMk cId="3833883150" sldId="260"/>
            <ac:spMk id="10" creationId="{F4223DE3-75AB-59C3-F6A5-8525D74FA1CE}"/>
          </ac:spMkLst>
        </pc:spChg>
        <pc:graphicFrameChg chg="mod modGraphic">
          <ac:chgData name="권 회준" userId="153f747a6b293dfc" providerId="LiveId" clId="{4C92B1ED-DCA1-FE4E-9503-A0C1B6D2F400}" dt="2023-04-05T14:10:16.776" v="8891" actId="20577"/>
          <ac:graphicFrameMkLst>
            <pc:docMk/>
            <pc:sldMk cId="3833883150" sldId="260"/>
            <ac:graphicFrameMk id="3" creationId="{00000000-0000-0000-0000-000000000000}"/>
          </ac:graphicFrameMkLst>
        </pc:graphicFrameChg>
      </pc:sldChg>
      <pc:sldChg chg="add del">
        <pc:chgData name="권 회준" userId="153f747a6b293dfc" providerId="LiveId" clId="{4C92B1ED-DCA1-FE4E-9503-A0C1B6D2F400}" dt="2023-04-05T14:06:40.428" v="8833" actId="2696"/>
        <pc:sldMkLst>
          <pc:docMk/>
          <pc:sldMk cId="0" sldId="261"/>
        </pc:sldMkLst>
      </pc:sldChg>
      <pc:sldChg chg="addSp delSp modSp add mod">
        <pc:chgData name="권 회준" userId="153f747a6b293dfc" providerId="LiveId" clId="{4C92B1ED-DCA1-FE4E-9503-A0C1B6D2F400}" dt="2023-04-05T14:13:42.519" v="8985" actId="167"/>
        <pc:sldMkLst>
          <pc:docMk/>
          <pc:sldMk cId="675510784" sldId="261"/>
        </pc:sldMkLst>
        <pc:spChg chg="del topLvl">
          <ac:chgData name="권 회준" userId="153f747a6b293dfc" providerId="LiveId" clId="{4C92B1ED-DCA1-FE4E-9503-A0C1B6D2F400}" dt="2023-04-05T14:12:54.892" v="8971" actId="478"/>
          <ac:spMkLst>
            <pc:docMk/>
            <pc:sldMk cId="675510784" sldId="261"/>
            <ac:spMk id="6" creationId="{00000000-0000-0000-0000-000000000000}"/>
          </ac:spMkLst>
        </pc:spChg>
        <pc:spChg chg="add mod">
          <ac:chgData name="권 회준" userId="153f747a6b293dfc" providerId="LiveId" clId="{4C92B1ED-DCA1-FE4E-9503-A0C1B6D2F400}" dt="2023-04-05T14:13:42.519" v="8985" actId="167"/>
          <ac:spMkLst>
            <pc:docMk/>
            <pc:sldMk cId="675510784" sldId="261"/>
            <ac:spMk id="9" creationId="{66E1497F-BE6B-A362-FFD1-E828F3441D53}"/>
          </ac:spMkLst>
        </pc:spChg>
        <pc:spChg chg="add mod">
          <ac:chgData name="권 회준" userId="153f747a6b293dfc" providerId="LiveId" clId="{4C92B1ED-DCA1-FE4E-9503-A0C1B6D2F400}" dt="2023-04-05T14:11:56.117" v="8908"/>
          <ac:spMkLst>
            <pc:docMk/>
            <pc:sldMk cId="675510784" sldId="261"/>
            <ac:spMk id="10" creationId="{B3982978-B459-9E6D-3977-B924FFDE3136}"/>
          </ac:spMkLst>
        </pc:spChg>
        <pc:spChg chg="add del mod">
          <ac:chgData name="권 회준" userId="153f747a6b293dfc" providerId="LiveId" clId="{4C92B1ED-DCA1-FE4E-9503-A0C1B6D2F400}" dt="2023-04-05T14:12:53.164" v="8969"/>
          <ac:spMkLst>
            <pc:docMk/>
            <pc:sldMk cId="675510784" sldId="261"/>
            <ac:spMk id="11" creationId="{10E81B3C-BEAC-942C-A386-4DAFDD0A7383}"/>
          </ac:spMkLst>
        </pc:spChg>
        <pc:spChg chg="add mod">
          <ac:chgData name="권 회준" userId="153f747a6b293dfc" providerId="LiveId" clId="{4C92B1ED-DCA1-FE4E-9503-A0C1B6D2F400}" dt="2023-04-05T14:12:55.174" v="8972"/>
          <ac:spMkLst>
            <pc:docMk/>
            <pc:sldMk cId="675510784" sldId="261"/>
            <ac:spMk id="12" creationId="{F551BBBD-9619-F3DA-AE04-77EF6973BB17}"/>
          </ac:spMkLst>
        </pc:spChg>
        <pc:grpChg chg="add del">
          <ac:chgData name="권 회준" userId="153f747a6b293dfc" providerId="LiveId" clId="{4C92B1ED-DCA1-FE4E-9503-A0C1B6D2F400}" dt="2023-04-05T14:12:54.892" v="8971" actId="478"/>
          <ac:grpSpMkLst>
            <pc:docMk/>
            <pc:sldMk cId="675510784" sldId="261"/>
            <ac:grpSpMk id="5" creationId="{00000000-0000-0000-0000-000000000000}"/>
          </ac:grpSpMkLst>
        </pc:grpChg>
        <pc:picChg chg="topLvl">
          <ac:chgData name="권 회준" userId="153f747a6b293dfc" providerId="LiveId" clId="{4C92B1ED-DCA1-FE4E-9503-A0C1B6D2F400}" dt="2023-04-05T14:12:54.892" v="8971" actId="478"/>
          <ac:picMkLst>
            <pc:docMk/>
            <pc:sldMk cId="675510784" sldId="261"/>
            <ac:picMk id="7" creationId="{00000000-0000-0000-0000-000000000000}"/>
          </ac:picMkLst>
        </pc:picChg>
      </pc:sldChg>
      <pc:sldChg chg="modSp add del mod">
        <pc:chgData name="권 회준" userId="153f747a6b293dfc" providerId="LiveId" clId="{4C92B1ED-DCA1-FE4E-9503-A0C1B6D2F400}" dt="2023-04-05T14:06:40.428" v="8833" actId="2696"/>
        <pc:sldMkLst>
          <pc:docMk/>
          <pc:sldMk cId="0" sldId="262"/>
        </pc:sldMkLst>
        <pc:spChg chg="mod">
          <ac:chgData name="권 회준" userId="153f747a6b293dfc" providerId="LiveId" clId="{4C92B1ED-DCA1-FE4E-9503-A0C1B6D2F400}" dt="2023-04-05T14:05:47.044" v="8760" actId="20577"/>
          <ac:spMkLst>
            <pc:docMk/>
            <pc:sldMk cId="0" sldId="262"/>
            <ac:spMk id="4" creationId="{00000000-0000-0000-0000-000000000000}"/>
          </ac:spMkLst>
        </pc:spChg>
      </pc:sldChg>
      <pc:sldChg chg="addSp delSp modSp add mod">
        <pc:chgData name="권 회준" userId="153f747a6b293dfc" providerId="LiveId" clId="{4C92B1ED-DCA1-FE4E-9503-A0C1B6D2F400}" dt="2023-04-05T14:13:33.582" v="8983" actId="167"/>
        <pc:sldMkLst>
          <pc:docMk/>
          <pc:sldMk cId="572280771" sldId="262"/>
        </pc:sldMkLst>
        <pc:spChg chg="mod">
          <ac:chgData name="권 회준" userId="153f747a6b293dfc" providerId="LiveId" clId="{4C92B1ED-DCA1-FE4E-9503-A0C1B6D2F400}" dt="2023-04-05T14:11:13.433" v="8895" actId="20577"/>
          <ac:spMkLst>
            <pc:docMk/>
            <pc:sldMk cId="572280771" sldId="262"/>
            <ac:spMk id="4" creationId="{00000000-0000-0000-0000-000000000000}"/>
          </ac:spMkLst>
        </pc:spChg>
        <pc:spChg chg="del">
          <ac:chgData name="권 회준" userId="153f747a6b293dfc" providerId="LiveId" clId="{4C92B1ED-DCA1-FE4E-9503-A0C1B6D2F400}" dt="2023-04-05T14:12:48.979" v="8965" actId="478"/>
          <ac:spMkLst>
            <pc:docMk/>
            <pc:sldMk cId="572280771" sldId="262"/>
            <ac:spMk id="5" creationId="{00000000-0000-0000-0000-000000000000}"/>
          </ac:spMkLst>
        </pc:spChg>
        <pc:spChg chg="add mod">
          <ac:chgData name="권 회준" userId="153f747a6b293dfc" providerId="LiveId" clId="{4C92B1ED-DCA1-FE4E-9503-A0C1B6D2F400}" dt="2023-04-05T14:13:33.582" v="8983" actId="167"/>
          <ac:spMkLst>
            <pc:docMk/>
            <pc:sldMk cId="572280771" sldId="262"/>
            <ac:spMk id="9" creationId="{141890F4-2CAE-6D6C-75A9-CF1A51472098}"/>
          </ac:spMkLst>
        </pc:spChg>
        <pc:spChg chg="add mod">
          <ac:chgData name="권 회준" userId="153f747a6b293dfc" providerId="LiveId" clId="{4C92B1ED-DCA1-FE4E-9503-A0C1B6D2F400}" dt="2023-04-05T14:11:54.623" v="8907"/>
          <ac:spMkLst>
            <pc:docMk/>
            <pc:sldMk cId="572280771" sldId="262"/>
            <ac:spMk id="10" creationId="{B0773A94-036E-9EF3-52E0-AC7B6A1E28FF}"/>
          </ac:spMkLst>
        </pc:spChg>
        <pc:spChg chg="add mod">
          <ac:chgData name="권 회준" userId="153f747a6b293dfc" providerId="LiveId" clId="{4C92B1ED-DCA1-FE4E-9503-A0C1B6D2F400}" dt="2023-04-05T14:12:49.227" v="8966"/>
          <ac:spMkLst>
            <pc:docMk/>
            <pc:sldMk cId="572280771" sldId="262"/>
            <ac:spMk id="11" creationId="{4B041140-ABFF-C6FB-D557-8432C69460CD}"/>
          </ac:spMkLst>
        </pc:spChg>
      </pc:sldChg>
      <pc:sldChg chg="modSp add del mod">
        <pc:chgData name="권 회준" userId="153f747a6b293dfc" providerId="LiveId" clId="{4C92B1ED-DCA1-FE4E-9503-A0C1B6D2F400}" dt="2023-04-05T14:06:40.428" v="8833" actId="2696"/>
        <pc:sldMkLst>
          <pc:docMk/>
          <pc:sldMk cId="0" sldId="263"/>
        </pc:sldMkLst>
        <pc:spChg chg="mod">
          <ac:chgData name="권 회준" userId="153f747a6b293dfc" providerId="LiveId" clId="{4C92B1ED-DCA1-FE4E-9503-A0C1B6D2F400}" dt="2023-04-05T14:05:49.707" v="8761"/>
          <ac:spMkLst>
            <pc:docMk/>
            <pc:sldMk cId="0" sldId="263"/>
            <ac:spMk id="7" creationId="{00000000-0000-0000-0000-000000000000}"/>
          </ac:spMkLst>
        </pc:spChg>
      </pc:sldChg>
      <pc:sldChg chg="addSp delSp modSp add mod">
        <pc:chgData name="권 회준" userId="153f747a6b293dfc" providerId="LiveId" clId="{4C92B1ED-DCA1-FE4E-9503-A0C1B6D2F400}" dt="2023-04-05T14:13:54.726" v="8988" actId="167"/>
        <pc:sldMkLst>
          <pc:docMk/>
          <pc:sldMk cId="4087115542" sldId="263"/>
        </pc:sldMkLst>
        <pc:spChg chg="del">
          <ac:chgData name="권 회준" userId="153f747a6b293dfc" providerId="LiveId" clId="{4C92B1ED-DCA1-FE4E-9503-A0C1B6D2F400}" dt="2023-04-05T14:12:45.803" v="8963" actId="478"/>
          <ac:spMkLst>
            <pc:docMk/>
            <pc:sldMk cId="4087115542" sldId="263"/>
            <ac:spMk id="8" creationId="{00000000-0000-0000-0000-000000000000}"/>
          </ac:spMkLst>
        </pc:spChg>
        <pc:spChg chg="add mod">
          <ac:chgData name="권 회준" userId="153f747a6b293dfc" providerId="LiveId" clId="{4C92B1ED-DCA1-FE4E-9503-A0C1B6D2F400}" dt="2023-04-05T14:13:54.726" v="8988" actId="167"/>
          <ac:spMkLst>
            <pc:docMk/>
            <pc:sldMk cId="4087115542" sldId="263"/>
            <ac:spMk id="10" creationId="{5F6777DE-1A85-60ED-92E9-B61AFE37DDDF}"/>
          </ac:spMkLst>
        </pc:spChg>
        <pc:spChg chg="add mod">
          <ac:chgData name="권 회준" userId="153f747a6b293dfc" providerId="LiveId" clId="{4C92B1ED-DCA1-FE4E-9503-A0C1B6D2F400}" dt="2023-04-05T14:11:53.606" v="8906"/>
          <ac:spMkLst>
            <pc:docMk/>
            <pc:sldMk cId="4087115542" sldId="263"/>
            <ac:spMk id="11" creationId="{C440C1F6-5342-7377-3FBE-50B14BA9F090}"/>
          </ac:spMkLst>
        </pc:spChg>
        <pc:spChg chg="add mod">
          <ac:chgData name="권 회준" userId="153f747a6b293dfc" providerId="LiveId" clId="{4C92B1ED-DCA1-FE4E-9503-A0C1B6D2F400}" dt="2023-04-05T14:12:46.162" v="8964"/>
          <ac:spMkLst>
            <pc:docMk/>
            <pc:sldMk cId="4087115542" sldId="263"/>
            <ac:spMk id="12" creationId="{92E4348A-9AA7-6E05-EB3D-C48ADA3CCA77}"/>
          </ac:spMkLst>
        </pc:spChg>
      </pc:sldChg>
      <pc:sldChg chg="modSp add del mod">
        <pc:chgData name="권 회준" userId="153f747a6b293dfc" providerId="LiveId" clId="{4C92B1ED-DCA1-FE4E-9503-A0C1B6D2F400}" dt="2023-04-05T14:06:40.428" v="8833" actId="2696"/>
        <pc:sldMkLst>
          <pc:docMk/>
          <pc:sldMk cId="0" sldId="264"/>
        </pc:sldMkLst>
        <pc:spChg chg="mod">
          <ac:chgData name="권 회준" userId="153f747a6b293dfc" providerId="LiveId" clId="{4C92B1ED-DCA1-FE4E-9503-A0C1B6D2F400}" dt="2023-04-05T14:05:56.509" v="8763"/>
          <ac:spMkLst>
            <pc:docMk/>
            <pc:sldMk cId="0" sldId="264"/>
            <ac:spMk id="5" creationId="{00000000-0000-0000-0000-000000000000}"/>
          </ac:spMkLst>
        </pc:spChg>
      </pc:sldChg>
      <pc:sldChg chg="addSp delSp modSp add mod">
        <pc:chgData name="권 회준" userId="153f747a6b293dfc" providerId="LiveId" clId="{4C92B1ED-DCA1-FE4E-9503-A0C1B6D2F400}" dt="2023-04-05T14:13:58.293" v="8989" actId="167"/>
        <pc:sldMkLst>
          <pc:docMk/>
          <pc:sldMk cId="2803275254" sldId="264"/>
        </pc:sldMkLst>
        <pc:spChg chg="del topLvl">
          <ac:chgData name="권 회준" userId="153f747a6b293dfc" providerId="LiveId" clId="{4C92B1ED-DCA1-FE4E-9503-A0C1B6D2F400}" dt="2023-04-05T14:12:34.708" v="8955" actId="478"/>
          <ac:spMkLst>
            <pc:docMk/>
            <pc:sldMk cId="2803275254" sldId="264"/>
            <ac:spMk id="7" creationId="{00000000-0000-0000-0000-000000000000}"/>
          </ac:spMkLst>
        </pc:spChg>
        <pc:spChg chg="add mod">
          <ac:chgData name="권 회준" userId="153f747a6b293dfc" providerId="LiveId" clId="{4C92B1ED-DCA1-FE4E-9503-A0C1B6D2F400}" dt="2023-04-05T14:13:58.293" v="8989" actId="167"/>
          <ac:spMkLst>
            <pc:docMk/>
            <pc:sldMk cId="2803275254" sldId="264"/>
            <ac:spMk id="10" creationId="{DA74A352-349F-2ECF-C8B5-A994C9842CEE}"/>
          </ac:spMkLst>
        </pc:spChg>
        <pc:spChg chg="add mod">
          <ac:chgData name="권 회준" userId="153f747a6b293dfc" providerId="LiveId" clId="{4C92B1ED-DCA1-FE4E-9503-A0C1B6D2F400}" dt="2023-04-05T14:11:50.335" v="8905"/>
          <ac:spMkLst>
            <pc:docMk/>
            <pc:sldMk cId="2803275254" sldId="264"/>
            <ac:spMk id="11" creationId="{131322E4-4331-BAFB-8311-ED2209AA2D38}"/>
          </ac:spMkLst>
        </pc:spChg>
        <pc:spChg chg="add del mod">
          <ac:chgData name="권 회준" userId="153f747a6b293dfc" providerId="LiveId" clId="{4C92B1ED-DCA1-FE4E-9503-A0C1B6D2F400}" dt="2023-04-05T14:12:29.876" v="8953"/>
          <ac:spMkLst>
            <pc:docMk/>
            <pc:sldMk cId="2803275254" sldId="264"/>
            <ac:spMk id="12" creationId="{7A3F10D2-2558-327F-494C-5EAD46920E4E}"/>
          </ac:spMkLst>
        </pc:spChg>
        <pc:spChg chg="add mod">
          <ac:chgData name="권 회준" userId="153f747a6b293dfc" providerId="LiveId" clId="{4C92B1ED-DCA1-FE4E-9503-A0C1B6D2F400}" dt="2023-04-05T14:12:35.174" v="8956"/>
          <ac:spMkLst>
            <pc:docMk/>
            <pc:sldMk cId="2803275254" sldId="264"/>
            <ac:spMk id="13" creationId="{D94BADF8-AEC3-0F1C-2FD6-EA7BEBBAF87F}"/>
          </ac:spMkLst>
        </pc:spChg>
        <pc:grpChg chg="add del">
          <ac:chgData name="권 회준" userId="153f747a6b293dfc" providerId="LiveId" clId="{4C92B1ED-DCA1-FE4E-9503-A0C1B6D2F400}" dt="2023-04-05T14:12:34.708" v="8955" actId="478"/>
          <ac:grpSpMkLst>
            <pc:docMk/>
            <pc:sldMk cId="2803275254" sldId="264"/>
            <ac:grpSpMk id="6" creationId="{00000000-0000-0000-0000-000000000000}"/>
          </ac:grpSpMkLst>
        </pc:grpChg>
        <pc:picChg chg="topLvl">
          <ac:chgData name="권 회준" userId="153f747a6b293dfc" providerId="LiveId" clId="{4C92B1ED-DCA1-FE4E-9503-A0C1B6D2F400}" dt="2023-04-05T14:12:34.708" v="8955" actId="478"/>
          <ac:picMkLst>
            <pc:docMk/>
            <pc:sldMk cId="2803275254" sldId="264"/>
            <ac:picMk id="8" creationId="{00000000-0000-0000-0000-000000000000}"/>
          </ac:picMkLst>
        </pc:picChg>
      </pc:sldChg>
      <pc:sldChg chg="addSp delSp modSp add del mod">
        <pc:chgData name="권 회준" userId="153f747a6b293dfc" providerId="LiveId" clId="{4C92B1ED-DCA1-FE4E-9503-A0C1B6D2F400}" dt="2023-04-05T14:06:40.428" v="8833" actId="2696"/>
        <pc:sldMkLst>
          <pc:docMk/>
          <pc:sldMk cId="0" sldId="265"/>
        </pc:sldMkLst>
        <pc:spChg chg="mod">
          <ac:chgData name="권 회준" userId="153f747a6b293dfc" providerId="LiveId" clId="{4C92B1ED-DCA1-FE4E-9503-A0C1B6D2F400}" dt="2023-04-05T14:03:14.824" v="8724" actId="20577"/>
          <ac:spMkLst>
            <pc:docMk/>
            <pc:sldMk cId="0" sldId="265"/>
            <ac:spMk id="2" creationId="{00000000-0000-0000-0000-000000000000}"/>
          </ac:spMkLst>
        </pc:spChg>
        <pc:spChg chg="topLvl">
          <ac:chgData name="권 회준" userId="153f747a6b293dfc" providerId="LiveId" clId="{4C92B1ED-DCA1-FE4E-9503-A0C1B6D2F400}" dt="2023-04-05T14:03:18.434" v="8725" actId="478"/>
          <ac:spMkLst>
            <pc:docMk/>
            <pc:sldMk cId="0" sldId="265"/>
            <ac:spMk id="6" creationId="{00000000-0000-0000-0000-000000000000}"/>
          </ac:spMkLst>
        </pc:spChg>
        <pc:grpChg chg="del">
          <ac:chgData name="권 회준" userId="153f747a6b293dfc" providerId="LiveId" clId="{4C92B1ED-DCA1-FE4E-9503-A0C1B6D2F400}" dt="2023-04-05T14:03:18.434" v="8725" actId="478"/>
          <ac:grpSpMkLst>
            <pc:docMk/>
            <pc:sldMk cId="0" sldId="265"/>
            <ac:grpSpMk id="5" creationId="{00000000-0000-0000-0000-000000000000}"/>
          </ac:grpSpMkLst>
        </pc:grpChg>
        <pc:grpChg chg="add mod">
          <ac:chgData name="권 회준" userId="153f747a6b293dfc" providerId="LiveId" clId="{4C92B1ED-DCA1-FE4E-9503-A0C1B6D2F400}" dt="2023-04-05T14:03:52.598" v="8731" actId="1076"/>
          <ac:grpSpMkLst>
            <pc:docMk/>
            <pc:sldMk cId="0" sldId="265"/>
            <ac:grpSpMk id="10" creationId="{85266017-25FE-4829-84B0-7E288CE9D349}"/>
          </ac:grpSpMkLst>
        </pc:grpChg>
        <pc:picChg chg="del">
          <ac:chgData name="권 회준" userId="153f747a6b293dfc" providerId="LiveId" clId="{4C92B1ED-DCA1-FE4E-9503-A0C1B6D2F400}" dt="2023-04-05T14:03:18.434" v="8725" actId="478"/>
          <ac:picMkLst>
            <pc:docMk/>
            <pc:sldMk cId="0" sldId="265"/>
            <ac:picMk id="7" creationId="{00000000-0000-0000-0000-000000000000}"/>
          </ac:picMkLst>
        </pc:picChg>
        <pc:picChg chg="del topLvl">
          <ac:chgData name="권 회준" userId="153f747a6b293dfc" providerId="LiveId" clId="{4C92B1ED-DCA1-FE4E-9503-A0C1B6D2F400}" dt="2023-04-05T14:03:18.434" v="8725" actId="478"/>
          <ac:picMkLst>
            <pc:docMk/>
            <pc:sldMk cId="0" sldId="265"/>
            <ac:picMk id="8" creationId="{00000000-0000-0000-0000-000000000000}"/>
          </ac:picMkLst>
        </pc:picChg>
        <pc:picChg chg="add mod">
          <ac:chgData name="권 회준" userId="153f747a6b293dfc" providerId="LiveId" clId="{4C92B1ED-DCA1-FE4E-9503-A0C1B6D2F400}" dt="2023-04-05T14:03:44.138" v="8726"/>
          <ac:picMkLst>
            <pc:docMk/>
            <pc:sldMk cId="0" sldId="265"/>
            <ac:picMk id="11" creationId="{094B77DC-8D7B-F271-5DDA-C8DBD81BA342}"/>
          </ac:picMkLst>
        </pc:picChg>
        <pc:picChg chg="add mod">
          <ac:chgData name="권 회준" userId="153f747a6b293dfc" providerId="LiveId" clId="{4C92B1ED-DCA1-FE4E-9503-A0C1B6D2F400}" dt="2023-04-05T14:03:44.138" v="8726"/>
          <ac:picMkLst>
            <pc:docMk/>
            <pc:sldMk cId="0" sldId="265"/>
            <ac:picMk id="12" creationId="{6EA1AB4D-5161-0099-7695-F4B678096317}"/>
          </ac:picMkLst>
        </pc:picChg>
        <pc:picChg chg="add mod">
          <ac:chgData name="권 회준" userId="153f747a6b293dfc" providerId="LiveId" clId="{4C92B1ED-DCA1-FE4E-9503-A0C1B6D2F400}" dt="2023-04-05T14:04:48.252" v="8749" actId="14100"/>
          <ac:picMkLst>
            <pc:docMk/>
            <pc:sldMk cId="0" sldId="265"/>
            <ac:picMk id="13" creationId="{DC0CCB3E-F4F2-4F88-B8EB-C022222DFE6E}"/>
          </ac:picMkLst>
        </pc:picChg>
        <pc:picChg chg="add del mod">
          <ac:chgData name="권 회준" userId="153f747a6b293dfc" providerId="LiveId" clId="{4C92B1ED-DCA1-FE4E-9503-A0C1B6D2F400}" dt="2023-04-05T14:04:21.499" v="8739" actId="478"/>
          <ac:picMkLst>
            <pc:docMk/>
            <pc:sldMk cId="0" sldId="265"/>
            <ac:picMk id="15" creationId="{D0A0BC9C-6282-054B-69BD-AA1178059641}"/>
          </ac:picMkLst>
        </pc:picChg>
        <pc:picChg chg="add mod">
          <ac:chgData name="권 회준" userId="153f747a6b293dfc" providerId="LiveId" clId="{4C92B1ED-DCA1-FE4E-9503-A0C1B6D2F400}" dt="2023-04-05T14:04:40.324" v="8746" actId="1076"/>
          <ac:picMkLst>
            <pc:docMk/>
            <pc:sldMk cId="0" sldId="265"/>
            <ac:picMk id="17" creationId="{22B6FC88-EF39-0935-5F4D-D75AFA87A4BF}"/>
          </ac:picMkLst>
        </pc:picChg>
      </pc:sldChg>
      <pc:sldChg chg="addSp delSp modSp add mod">
        <pc:chgData name="권 회준" userId="153f747a6b293dfc" providerId="LiveId" clId="{4C92B1ED-DCA1-FE4E-9503-A0C1B6D2F400}" dt="2023-04-05T14:14:02.470" v="8990" actId="167"/>
        <pc:sldMkLst>
          <pc:docMk/>
          <pc:sldMk cId="3313356189" sldId="265"/>
        </pc:sldMkLst>
        <pc:spChg chg="del mod">
          <ac:chgData name="권 회준" userId="153f747a6b293dfc" providerId="LiveId" clId="{4C92B1ED-DCA1-FE4E-9503-A0C1B6D2F400}" dt="2023-04-05T14:11:47.875" v="8903" actId="478"/>
          <ac:spMkLst>
            <pc:docMk/>
            <pc:sldMk cId="3313356189" sldId="265"/>
            <ac:spMk id="3" creationId="{00000000-0000-0000-0000-000000000000}"/>
          </ac:spMkLst>
        </pc:spChg>
        <pc:spChg chg="mod">
          <ac:chgData name="권 회준" userId="153f747a6b293dfc" providerId="LiveId" clId="{4C92B1ED-DCA1-FE4E-9503-A0C1B6D2F400}" dt="2023-04-05T14:11:28.275" v="8898" actId="113"/>
          <ac:spMkLst>
            <pc:docMk/>
            <pc:sldMk cId="3313356189" sldId="265"/>
            <ac:spMk id="4" creationId="{00000000-0000-0000-0000-000000000000}"/>
          </ac:spMkLst>
        </pc:spChg>
        <pc:spChg chg="add mod">
          <ac:chgData name="권 회준" userId="153f747a6b293dfc" providerId="LiveId" clId="{4C92B1ED-DCA1-FE4E-9503-A0C1B6D2F400}" dt="2023-04-05T14:14:02.470" v="8990" actId="167"/>
          <ac:spMkLst>
            <pc:docMk/>
            <pc:sldMk cId="3313356189" sldId="265"/>
            <ac:spMk id="5" creationId="{EC80EE36-71F9-1345-605D-70BE6FD772F6}"/>
          </ac:spMkLst>
        </pc:spChg>
        <pc:spChg chg="del mod">
          <ac:chgData name="권 회준" userId="153f747a6b293dfc" providerId="LiveId" clId="{4C92B1ED-DCA1-FE4E-9503-A0C1B6D2F400}" dt="2023-04-05T14:12:42.377" v="8961" actId="478"/>
          <ac:spMkLst>
            <pc:docMk/>
            <pc:sldMk cId="3313356189" sldId="265"/>
            <ac:spMk id="6" creationId="{00000000-0000-0000-0000-000000000000}"/>
          </ac:spMkLst>
        </pc:spChg>
        <pc:spChg chg="add mod">
          <ac:chgData name="권 회준" userId="153f747a6b293dfc" providerId="LiveId" clId="{4C92B1ED-DCA1-FE4E-9503-A0C1B6D2F400}" dt="2023-04-05T14:11:48.142" v="8904"/>
          <ac:spMkLst>
            <pc:docMk/>
            <pc:sldMk cId="3313356189" sldId="265"/>
            <ac:spMk id="7" creationId="{9D41DB66-D973-9F9F-9675-944D428E91C9}"/>
          </ac:spMkLst>
        </pc:spChg>
        <pc:spChg chg="add mod">
          <ac:chgData name="권 회준" userId="153f747a6b293dfc" providerId="LiveId" clId="{4C92B1ED-DCA1-FE4E-9503-A0C1B6D2F400}" dt="2023-04-05T14:12:42.766" v="8962"/>
          <ac:spMkLst>
            <pc:docMk/>
            <pc:sldMk cId="3313356189" sldId="265"/>
            <ac:spMk id="8" creationId="{350C5AC4-27DF-A8CD-C069-D816401DD8E7}"/>
          </ac:spMkLst>
        </pc:spChg>
      </pc:sldChg>
      <pc:sldChg chg="addSp delSp modSp del mod">
        <pc:chgData name="권 회준" userId="153f747a6b293dfc" providerId="LiveId" clId="{4C92B1ED-DCA1-FE4E-9503-A0C1B6D2F400}" dt="2023-04-05T13:20:34.526" v="8038" actId="2696"/>
        <pc:sldMkLst>
          <pc:docMk/>
          <pc:sldMk cId="2189875732" sldId="285"/>
        </pc:sldMkLst>
        <pc:spChg chg="del mod">
          <ac:chgData name="권 회준" userId="153f747a6b293dfc" providerId="LiveId" clId="{4C92B1ED-DCA1-FE4E-9503-A0C1B6D2F400}" dt="2023-04-03T05:02:12.320" v="760" actId="478"/>
          <ac:spMkLst>
            <pc:docMk/>
            <pc:sldMk cId="2189875732" sldId="285"/>
            <ac:spMk id="11" creationId="{ACEE62F7-90D1-4741-93BF-2F372806F58E}"/>
          </ac:spMkLst>
        </pc:spChg>
        <pc:spChg chg="mod">
          <ac:chgData name="권 회준" userId="153f747a6b293dfc" providerId="LiveId" clId="{4C92B1ED-DCA1-FE4E-9503-A0C1B6D2F400}" dt="2023-04-03T04:30:44.188" v="232" actId="20577"/>
          <ac:spMkLst>
            <pc:docMk/>
            <pc:sldMk cId="2189875732" sldId="285"/>
            <ac:spMk id="12" creationId="{9655009B-0F13-456B-AE14-7DB15D32B01A}"/>
          </ac:spMkLst>
        </pc:spChg>
        <pc:spChg chg="mod">
          <ac:chgData name="권 회준" userId="153f747a6b293dfc" providerId="LiveId" clId="{4C92B1ED-DCA1-FE4E-9503-A0C1B6D2F400}" dt="2023-04-03T03:23:23.276" v="40" actId="20577"/>
          <ac:spMkLst>
            <pc:docMk/>
            <pc:sldMk cId="2189875732" sldId="285"/>
            <ac:spMk id="16" creationId="{1A4B6E37-1408-4D05-9CED-4F3E42499078}"/>
          </ac:spMkLst>
        </pc:spChg>
        <pc:spChg chg="del">
          <ac:chgData name="권 회준" userId="153f747a6b293dfc" providerId="LiveId" clId="{4C92B1ED-DCA1-FE4E-9503-A0C1B6D2F400}" dt="2023-04-03T04:40:37.770" v="233" actId="478"/>
          <ac:spMkLst>
            <pc:docMk/>
            <pc:sldMk cId="2189875732" sldId="285"/>
            <ac:spMk id="17" creationId="{6D66A2F4-6FAE-4FDB-8B4A-AE304E11F0E4}"/>
          </ac:spMkLst>
        </pc:spChg>
        <pc:graphicFrameChg chg="del modGraphic">
          <ac:chgData name="권 회준" userId="153f747a6b293dfc" providerId="LiveId" clId="{4C92B1ED-DCA1-FE4E-9503-A0C1B6D2F400}" dt="2023-04-03T04:59:37.274" v="720" actId="478"/>
          <ac:graphicFrameMkLst>
            <pc:docMk/>
            <pc:sldMk cId="2189875732" sldId="285"/>
            <ac:graphicFrameMk id="3" creationId="{C273377A-95A6-11EC-18AB-4E07D278BE87}"/>
          </ac:graphicFrameMkLst>
        </pc:graphicFrameChg>
        <pc:graphicFrameChg chg="del mod modGraphic">
          <ac:chgData name="권 회준" userId="153f747a6b293dfc" providerId="LiveId" clId="{4C92B1ED-DCA1-FE4E-9503-A0C1B6D2F400}" dt="2023-04-03T05:02:13.201" v="761" actId="478"/>
          <ac:graphicFrameMkLst>
            <pc:docMk/>
            <pc:sldMk cId="2189875732" sldId="285"/>
            <ac:graphicFrameMk id="4" creationId="{87237187-983C-9F26-3A3A-1BD10222207F}"/>
          </ac:graphicFrameMkLst>
        </pc:graphicFrameChg>
        <pc:graphicFrameChg chg="add del mod">
          <ac:chgData name="권 회준" userId="153f747a6b293dfc" providerId="LiveId" clId="{4C92B1ED-DCA1-FE4E-9503-A0C1B6D2F400}" dt="2023-04-03T05:02:11.430" v="759" actId="478"/>
          <ac:graphicFrameMkLst>
            <pc:docMk/>
            <pc:sldMk cId="2189875732" sldId="285"/>
            <ac:graphicFrameMk id="5" creationId="{64023ECD-35A8-274C-A34C-5AC33C68B72C}"/>
          </ac:graphicFrameMkLst>
        </pc:graphicFrameChg>
        <pc:graphicFrameChg chg="add del mod">
          <ac:chgData name="권 회준" userId="153f747a6b293dfc" providerId="LiveId" clId="{4C92B1ED-DCA1-FE4E-9503-A0C1B6D2F400}" dt="2023-04-03T05:02:10.903" v="758" actId="478"/>
          <ac:graphicFrameMkLst>
            <pc:docMk/>
            <pc:sldMk cId="2189875732" sldId="285"/>
            <ac:graphicFrameMk id="6" creationId="{5691C7C1-8501-F54E-B435-6A7CC792EC51}"/>
          </ac:graphicFrameMkLst>
        </pc:graphicFrameChg>
        <pc:picChg chg="del">
          <ac:chgData name="권 회준" userId="153f747a6b293dfc" providerId="LiveId" clId="{4C92B1ED-DCA1-FE4E-9503-A0C1B6D2F400}" dt="2023-04-03T04:40:39.258" v="234" actId="478"/>
          <ac:picMkLst>
            <pc:docMk/>
            <pc:sldMk cId="2189875732" sldId="285"/>
            <ac:picMk id="7" creationId="{85FEC555-17FD-C815-BE19-68D3E33A0848}"/>
          </ac:picMkLst>
        </pc:picChg>
        <pc:picChg chg="add del mod">
          <ac:chgData name="권 회준" userId="153f747a6b293dfc" providerId="LiveId" clId="{4C92B1ED-DCA1-FE4E-9503-A0C1B6D2F400}" dt="2023-04-03T04:46:40.022" v="312" actId="21"/>
          <ac:picMkLst>
            <pc:docMk/>
            <pc:sldMk cId="2189875732" sldId="285"/>
            <ac:picMk id="9" creationId="{30855005-F7DA-D4B1-B23B-B55A72B6D103}"/>
          </ac:picMkLst>
        </pc:picChg>
      </pc:sldChg>
      <pc:sldChg chg="del ord">
        <pc:chgData name="권 회준" userId="153f747a6b293dfc" providerId="LiveId" clId="{4C92B1ED-DCA1-FE4E-9503-A0C1B6D2F400}" dt="2023-04-03T05:03:26.525" v="768" actId="2696"/>
        <pc:sldMkLst>
          <pc:docMk/>
          <pc:sldMk cId="1959398808" sldId="302"/>
        </pc:sldMkLst>
      </pc:sldChg>
      <pc:sldChg chg="del">
        <pc:chgData name="권 회준" userId="153f747a6b293dfc" providerId="LiveId" clId="{4C92B1ED-DCA1-FE4E-9503-A0C1B6D2F400}" dt="2023-04-03T05:03:26.525" v="768" actId="2696"/>
        <pc:sldMkLst>
          <pc:docMk/>
          <pc:sldMk cId="4035220861" sldId="307"/>
        </pc:sldMkLst>
      </pc:sldChg>
      <pc:sldChg chg="modSp del mod">
        <pc:chgData name="권 회준" userId="153f747a6b293dfc" providerId="LiveId" clId="{4C92B1ED-DCA1-FE4E-9503-A0C1B6D2F400}" dt="2023-04-05T12:57:15.689" v="7451" actId="2696"/>
        <pc:sldMkLst>
          <pc:docMk/>
          <pc:sldMk cId="2930691414" sldId="319"/>
        </pc:sldMkLst>
        <pc:spChg chg="mod">
          <ac:chgData name="권 회준" userId="153f747a6b293dfc" providerId="LiveId" clId="{4C92B1ED-DCA1-FE4E-9503-A0C1B6D2F400}" dt="2023-04-05T12:03:50.661" v="6667" actId="20577"/>
          <ac:spMkLst>
            <pc:docMk/>
            <pc:sldMk cId="2930691414" sldId="319"/>
            <ac:spMk id="12" creationId="{9655009B-0F13-456B-AE14-7DB15D32B01A}"/>
          </ac:spMkLst>
        </pc:spChg>
        <pc:spChg chg="mod">
          <ac:chgData name="권 회준" userId="153f747a6b293dfc" providerId="LiveId" clId="{4C92B1ED-DCA1-FE4E-9503-A0C1B6D2F400}" dt="2023-04-05T12:04:00.165" v="6669" actId="14100"/>
          <ac:spMkLst>
            <pc:docMk/>
            <pc:sldMk cId="2930691414" sldId="319"/>
            <ac:spMk id="18" creationId="{8A48EB9E-80B2-4F59-A511-6DBDC85B02BD}"/>
          </ac:spMkLst>
        </pc:spChg>
        <pc:spChg chg="mod">
          <ac:chgData name="권 회준" userId="153f747a6b293dfc" providerId="LiveId" clId="{4C92B1ED-DCA1-FE4E-9503-A0C1B6D2F400}" dt="2023-04-03T03:23:32.015" v="59" actId="20577"/>
          <ac:spMkLst>
            <pc:docMk/>
            <pc:sldMk cId="2930691414" sldId="319"/>
            <ac:spMk id="19" creationId="{9F57F82D-17DE-4EA7-AAB9-92DFFE5C632A}"/>
          </ac:spMkLst>
        </pc:spChg>
      </pc:sldChg>
      <pc:sldChg chg="addSp delSp modSp mod">
        <pc:chgData name="권 회준" userId="153f747a6b293dfc" providerId="LiveId" clId="{4C92B1ED-DCA1-FE4E-9503-A0C1B6D2F400}" dt="2023-04-05T12:56:46.807" v="7448" actId="1076"/>
        <pc:sldMkLst>
          <pc:docMk/>
          <pc:sldMk cId="414786643" sldId="320"/>
        </pc:sldMkLst>
        <pc:spChg chg="del mod">
          <ac:chgData name="권 회준" userId="153f747a6b293dfc" providerId="LiveId" clId="{4C92B1ED-DCA1-FE4E-9503-A0C1B6D2F400}" dt="2023-04-05T12:53:46.415" v="7334" actId="478"/>
          <ac:spMkLst>
            <pc:docMk/>
            <pc:sldMk cId="414786643" sldId="320"/>
            <ac:spMk id="6" creationId="{B20C2A6D-15EA-4BBF-BB72-8B96F3949801}"/>
          </ac:spMkLst>
        </pc:spChg>
        <pc:spChg chg="mod">
          <ac:chgData name="권 회준" userId="153f747a6b293dfc" providerId="LiveId" clId="{4C92B1ED-DCA1-FE4E-9503-A0C1B6D2F400}" dt="2023-04-05T12:56:46.807" v="7448" actId="1076"/>
          <ac:spMkLst>
            <pc:docMk/>
            <pc:sldMk cId="414786643" sldId="320"/>
            <ac:spMk id="8" creationId="{FF9B268B-E6E1-47E4-A2BF-47D56E405A86}"/>
          </ac:spMkLst>
        </pc:spChg>
        <pc:spChg chg="mod">
          <ac:chgData name="권 회준" userId="153f747a6b293dfc" providerId="LiveId" clId="{4C92B1ED-DCA1-FE4E-9503-A0C1B6D2F400}" dt="2023-04-05T12:51:30.692" v="7332" actId="20577"/>
          <ac:spMkLst>
            <pc:docMk/>
            <pc:sldMk cId="414786643" sldId="320"/>
            <ac:spMk id="12" creationId="{9655009B-0F13-456B-AE14-7DB15D32B01A}"/>
          </ac:spMkLst>
        </pc:spChg>
        <pc:spChg chg="mod">
          <ac:chgData name="권 회준" userId="153f747a6b293dfc" providerId="LiveId" clId="{4C92B1ED-DCA1-FE4E-9503-A0C1B6D2F400}" dt="2023-04-05T12:48:21.280" v="6892" actId="20577"/>
          <ac:spMkLst>
            <pc:docMk/>
            <pc:sldMk cId="414786643" sldId="320"/>
            <ac:spMk id="18" creationId="{8A48EB9E-80B2-4F59-A511-6DBDC85B02BD}"/>
          </ac:spMkLst>
        </pc:spChg>
        <pc:spChg chg="mod">
          <ac:chgData name="권 회준" userId="153f747a6b293dfc" providerId="LiveId" clId="{4C92B1ED-DCA1-FE4E-9503-A0C1B6D2F400}" dt="2023-04-05T12:56:46.807" v="7448" actId="1076"/>
          <ac:spMkLst>
            <pc:docMk/>
            <pc:sldMk cId="414786643" sldId="320"/>
            <ac:spMk id="19" creationId="{815C8F85-9BB9-4718-8BF2-FFAC360F1D8C}"/>
          </ac:spMkLst>
        </pc:spChg>
        <pc:graphicFrameChg chg="add mod">
          <ac:chgData name="권 회준" userId="153f747a6b293dfc" providerId="LiveId" clId="{4C92B1ED-DCA1-FE4E-9503-A0C1B6D2F400}" dt="2023-04-05T12:45:14.791" v="6881" actId="207"/>
          <ac:graphicFrameMkLst>
            <pc:docMk/>
            <pc:sldMk cId="414786643" sldId="320"/>
            <ac:graphicFrameMk id="3" creationId="{00000000-0008-0000-0800-000006000000}"/>
          </ac:graphicFrameMkLst>
        </pc:graphicFrameChg>
        <pc:graphicFrameChg chg="add mod">
          <ac:chgData name="권 회준" userId="153f747a6b293dfc" providerId="LiveId" clId="{4C92B1ED-DCA1-FE4E-9503-A0C1B6D2F400}" dt="2023-04-05T12:45:50.490" v="6883" actId="207"/>
          <ac:graphicFrameMkLst>
            <pc:docMk/>
            <pc:sldMk cId="414786643" sldId="320"/>
            <ac:graphicFrameMk id="4" creationId="{00000000-0008-0000-0800-000007000000}"/>
          </ac:graphicFrameMkLst>
        </pc:graphicFrameChg>
        <pc:graphicFrameChg chg="add mod">
          <ac:chgData name="권 회준" userId="153f747a6b293dfc" providerId="LiveId" clId="{4C92B1ED-DCA1-FE4E-9503-A0C1B6D2F400}" dt="2023-04-05T12:56:46.807" v="7448" actId="1076"/>
          <ac:graphicFrameMkLst>
            <pc:docMk/>
            <pc:sldMk cId="414786643" sldId="320"/>
            <ac:graphicFrameMk id="5" creationId="{C5CC28C9-F316-B949-8A36-C5F45B5BC563}"/>
          </ac:graphicFrameMkLst>
        </pc:graphicFrameChg>
        <pc:graphicFrameChg chg="del">
          <ac:chgData name="권 회준" userId="153f747a6b293dfc" providerId="LiveId" clId="{4C92B1ED-DCA1-FE4E-9503-A0C1B6D2F400}" dt="2023-04-05T12:12:11.746" v="6671" actId="478"/>
          <ac:graphicFrameMkLst>
            <pc:docMk/>
            <pc:sldMk cId="414786643" sldId="320"/>
            <ac:graphicFrameMk id="20" creationId="{00000000-0008-0000-0300-000002000000}"/>
          </ac:graphicFrameMkLst>
        </pc:graphicFrameChg>
        <pc:graphicFrameChg chg="del">
          <ac:chgData name="권 회준" userId="153f747a6b293dfc" providerId="LiveId" clId="{4C92B1ED-DCA1-FE4E-9503-A0C1B6D2F400}" dt="2023-04-05T12:13:34.490" v="6688" actId="478"/>
          <ac:graphicFrameMkLst>
            <pc:docMk/>
            <pc:sldMk cId="414786643" sldId="320"/>
            <ac:graphicFrameMk id="21" creationId="{00000000-0008-0000-0300-000003000000}"/>
          </ac:graphicFrameMkLst>
        </pc:graphicFrameChg>
        <pc:graphicFrameChg chg="del">
          <ac:chgData name="권 회준" userId="153f747a6b293dfc" providerId="LiveId" clId="{4C92B1ED-DCA1-FE4E-9503-A0C1B6D2F400}" dt="2023-04-05T12:53:48.908" v="7335" actId="478"/>
          <ac:graphicFrameMkLst>
            <pc:docMk/>
            <pc:sldMk cId="414786643" sldId="320"/>
            <ac:graphicFrameMk id="22" creationId="{33CF9C4C-322E-820C-B9E8-2CC3D1EDE6D4}"/>
          </ac:graphicFrameMkLst>
        </pc:graphicFrameChg>
      </pc:sldChg>
      <pc:sldChg chg="addSp delSp modSp mod">
        <pc:chgData name="권 회준" userId="153f747a6b293dfc" providerId="LiveId" clId="{4C92B1ED-DCA1-FE4E-9503-A0C1B6D2F400}" dt="2023-04-05T13:20:50.100" v="8043" actId="27918"/>
        <pc:sldMkLst>
          <pc:docMk/>
          <pc:sldMk cId="3712531707" sldId="322"/>
        </pc:sldMkLst>
        <pc:spChg chg="mod">
          <ac:chgData name="권 회준" userId="153f747a6b293dfc" providerId="LiveId" clId="{4C92B1ED-DCA1-FE4E-9503-A0C1B6D2F400}" dt="2023-04-05T12:01:12.507" v="6512" actId="20577"/>
          <ac:spMkLst>
            <pc:docMk/>
            <pc:sldMk cId="3712531707" sldId="322"/>
            <ac:spMk id="12" creationId="{9655009B-0F13-456B-AE14-7DB15D32B01A}"/>
          </ac:spMkLst>
        </pc:spChg>
        <pc:spChg chg="mod">
          <ac:chgData name="권 회준" userId="153f747a6b293dfc" providerId="LiveId" clId="{4C92B1ED-DCA1-FE4E-9503-A0C1B6D2F400}" dt="2023-04-03T04:43:49.407" v="282" actId="20577"/>
          <ac:spMkLst>
            <pc:docMk/>
            <pc:sldMk cId="3712531707" sldId="322"/>
            <ac:spMk id="16" creationId="{1A4B6E37-1408-4D05-9CED-4F3E42499078}"/>
          </ac:spMkLst>
        </pc:spChg>
        <pc:spChg chg="mod">
          <ac:chgData name="권 회준" userId="153f747a6b293dfc" providerId="LiveId" clId="{4C92B1ED-DCA1-FE4E-9503-A0C1B6D2F400}" dt="2023-04-05T11:55:24.037" v="6384" actId="20577"/>
          <ac:spMkLst>
            <pc:docMk/>
            <pc:sldMk cId="3712531707" sldId="322"/>
            <ac:spMk id="18" creationId="{8A48EB9E-80B2-4F59-A511-6DBDC85B02BD}"/>
          </ac:spMkLst>
        </pc:spChg>
        <pc:graphicFrameChg chg="add del mod">
          <ac:chgData name="권 회준" userId="153f747a6b293dfc" providerId="LiveId" clId="{4C92B1ED-DCA1-FE4E-9503-A0C1B6D2F400}" dt="2023-04-05T11:58:59.982" v="6450" actId="478"/>
          <ac:graphicFrameMkLst>
            <pc:docMk/>
            <pc:sldMk cId="3712531707" sldId="322"/>
            <ac:graphicFrameMk id="3" creationId="{00000000-0008-0000-0400-000003000000}"/>
          </ac:graphicFrameMkLst>
        </pc:graphicFrameChg>
        <pc:graphicFrameChg chg="add del mod">
          <ac:chgData name="권 회준" userId="153f747a6b293dfc" providerId="LiveId" clId="{4C92B1ED-DCA1-FE4E-9503-A0C1B6D2F400}" dt="2023-04-05T11:59:44.901" v="6465" actId="478"/>
          <ac:graphicFrameMkLst>
            <pc:docMk/>
            <pc:sldMk cId="3712531707" sldId="322"/>
            <ac:graphicFrameMk id="4" creationId="{00000000-0008-0000-0400-000004000000}"/>
          </ac:graphicFrameMkLst>
        </pc:graphicFrameChg>
        <pc:graphicFrameChg chg="add mod">
          <ac:chgData name="권 회준" userId="153f747a6b293dfc" providerId="LiveId" clId="{4C92B1ED-DCA1-FE4E-9503-A0C1B6D2F400}" dt="2023-04-05T13:20:49.140" v="8042" actId="207"/>
          <ac:graphicFrameMkLst>
            <pc:docMk/>
            <pc:sldMk cId="3712531707" sldId="322"/>
            <ac:graphicFrameMk id="5" creationId="{00000000-0008-0000-0400-000003000000}"/>
          </ac:graphicFrameMkLst>
        </pc:graphicFrameChg>
        <pc:graphicFrameChg chg="add mod">
          <ac:chgData name="권 회준" userId="153f747a6b293dfc" providerId="LiveId" clId="{4C92B1ED-DCA1-FE4E-9503-A0C1B6D2F400}" dt="2023-04-05T12:00:14.320" v="6476" actId="1076"/>
          <ac:graphicFrameMkLst>
            <pc:docMk/>
            <pc:sldMk cId="3712531707" sldId="322"/>
            <ac:graphicFrameMk id="6" creationId="{00000000-0008-0000-0400-000004000000}"/>
          </ac:graphicFrameMkLst>
        </pc:graphicFrameChg>
        <pc:graphicFrameChg chg="del">
          <ac:chgData name="권 회준" userId="153f747a6b293dfc" providerId="LiveId" clId="{4C92B1ED-DCA1-FE4E-9503-A0C1B6D2F400}" dt="2023-04-05T11:55:29.568" v="6385" actId="478"/>
          <ac:graphicFrameMkLst>
            <pc:docMk/>
            <pc:sldMk cId="3712531707" sldId="322"/>
            <ac:graphicFrameMk id="10" creationId="{00000000-0008-0000-0200-000003000000}"/>
          </ac:graphicFrameMkLst>
        </pc:graphicFrameChg>
        <pc:graphicFrameChg chg="del">
          <ac:chgData name="권 회준" userId="153f747a6b293dfc" providerId="LiveId" clId="{4C92B1ED-DCA1-FE4E-9503-A0C1B6D2F400}" dt="2023-04-05T11:55:48.678" v="6391" actId="478"/>
          <ac:graphicFrameMkLst>
            <pc:docMk/>
            <pc:sldMk cId="3712531707" sldId="322"/>
            <ac:graphicFrameMk id="11" creationId="{00000000-0008-0000-0200-000004000000}"/>
          </ac:graphicFrameMkLst>
        </pc:graphicFrameChg>
      </pc:sldChg>
      <pc:sldChg chg="del">
        <pc:chgData name="권 회준" userId="153f747a6b293dfc" providerId="LiveId" clId="{4C92B1ED-DCA1-FE4E-9503-A0C1B6D2F400}" dt="2023-04-03T05:03:26.525" v="768" actId="2696"/>
        <pc:sldMkLst>
          <pc:docMk/>
          <pc:sldMk cId="3255230612" sldId="324"/>
        </pc:sldMkLst>
      </pc:sldChg>
      <pc:sldChg chg="del">
        <pc:chgData name="권 회준" userId="153f747a6b293dfc" providerId="LiveId" clId="{4C92B1ED-DCA1-FE4E-9503-A0C1B6D2F400}" dt="2023-04-03T05:03:26.525" v="768" actId="2696"/>
        <pc:sldMkLst>
          <pc:docMk/>
          <pc:sldMk cId="3624100236" sldId="325"/>
        </pc:sldMkLst>
      </pc:sldChg>
      <pc:sldChg chg="del">
        <pc:chgData name="권 회준" userId="153f747a6b293dfc" providerId="LiveId" clId="{4C92B1ED-DCA1-FE4E-9503-A0C1B6D2F400}" dt="2023-04-03T05:03:26.525" v="768" actId="2696"/>
        <pc:sldMkLst>
          <pc:docMk/>
          <pc:sldMk cId="4111172477" sldId="326"/>
        </pc:sldMkLst>
      </pc:sldChg>
      <pc:sldChg chg="delSp modSp add del mod">
        <pc:chgData name="권 회준" userId="153f747a6b293dfc" providerId="LiveId" clId="{4C92B1ED-DCA1-FE4E-9503-A0C1B6D2F400}" dt="2023-04-03T04:45:54.265" v="286" actId="2696"/>
        <pc:sldMkLst>
          <pc:docMk/>
          <pc:sldMk cId="3779533796" sldId="327"/>
        </pc:sldMkLst>
        <pc:spChg chg="del">
          <ac:chgData name="권 회준" userId="153f747a6b293dfc" providerId="LiveId" clId="{4C92B1ED-DCA1-FE4E-9503-A0C1B6D2F400}" dt="2023-04-03T03:25:41.882" v="88" actId="478"/>
          <ac:spMkLst>
            <pc:docMk/>
            <pc:sldMk cId="3779533796" sldId="327"/>
            <ac:spMk id="11" creationId="{ACEE62F7-90D1-4741-93BF-2F372806F58E}"/>
          </ac:spMkLst>
        </pc:spChg>
        <pc:spChg chg="del">
          <ac:chgData name="권 회준" userId="153f747a6b293dfc" providerId="LiveId" clId="{4C92B1ED-DCA1-FE4E-9503-A0C1B6D2F400}" dt="2023-04-03T03:25:41.882" v="88" actId="478"/>
          <ac:spMkLst>
            <pc:docMk/>
            <pc:sldMk cId="3779533796" sldId="327"/>
            <ac:spMk id="12" creationId="{9655009B-0F13-456B-AE14-7DB15D32B01A}"/>
          </ac:spMkLst>
        </pc:spChg>
        <pc:spChg chg="mod">
          <ac:chgData name="권 회준" userId="153f747a6b293dfc" providerId="LiveId" clId="{4C92B1ED-DCA1-FE4E-9503-A0C1B6D2F400}" dt="2023-04-03T03:25:38.524" v="87" actId="20577"/>
          <ac:spMkLst>
            <pc:docMk/>
            <pc:sldMk cId="3779533796" sldId="327"/>
            <ac:spMk id="14" creationId="{B60A1E42-4013-4A2B-A635-D0C73A61A64E}"/>
          </ac:spMkLst>
        </pc:spChg>
        <pc:spChg chg="del">
          <ac:chgData name="권 회준" userId="153f747a6b293dfc" providerId="LiveId" clId="{4C92B1ED-DCA1-FE4E-9503-A0C1B6D2F400}" dt="2023-04-03T03:25:41.882" v="88" actId="478"/>
          <ac:spMkLst>
            <pc:docMk/>
            <pc:sldMk cId="3779533796" sldId="327"/>
            <ac:spMk id="17" creationId="{6D66A2F4-6FAE-4FDB-8B4A-AE304E11F0E4}"/>
          </ac:spMkLst>
        </pc:spChg>
        <pc:graphicFrameChg chg="del">
          <ac:chgData name="권 회준" userId="153f747a6b293dfc" providerId="LiveId" clId="{4C92B1ED-DCA1-FE4E-9503-A0C1B6D2F400}" dt="2023-04-03T03:25:41.882" v="88" actId="478"/>
          <ac:graphicFrameMkLst>
            <pc:docMk/>
            <pc:sldMk cId="3779533796" sldId="327"/>
            <ac:graphicFrameMk id="3" creationId="{C273377A-95A6-11EC-18AB-4E07D278BE87}"/>
          </ac:graphicFrameMkLst>
        </pc:graphicFrameChg>
        <pc:graphicFrameChg chg="del">
          <ac:chgData name="권 회준" userId="153f747a6b293dfc" providerId="LiveId" clId="{4C92B1ED-DCA1-FE4E-9503-A0C1B6D2F400}" dt="2023-04-03T03:25:41.882" v="88" actId="478"/>
          <ac:graphicFrameMkLst>
            <pc:docMk/>
            <pc:sldMk cId="3779533796" sldId="327"/>
            <ac:graphicFrameMk id="4" creationId="{87237187-983C-9F26-3A3A-1BD10222207F}"/>
          </ac:graphicFrameMkLst>
        </pc:graphicFrameChg>
        <pc:picChg chg="del">
          <ac:chgData name="권 회준" userId="153f747a6b293dfc" providerId="LiveId" clId="{4C92B1ED-DCA1-FE4E-9503-A0C1B6D2F400}" dt="2023-04-03T03:25:41.882" v="88" actId="478"/>
          <ac:picMkLst>
            <pc:docMk/>
            <pc:sldMk cId="3779533796" sldId="327"/>
            <ac:picMk id="7" creationId="{85FEC555-17FD-C815-BE19-68D3E33A0848}"/>
          </ac:picMkLst>
        </pc:picChg>
      </pc:sldChg>
      <pc:sldChg chg="addSp delSp modSp add del mod ord">
        <pc:chgData name="권 회준" userId="153f747a6b293dfc" providerId="LiveId" clId="{4C92B1ED-DCA1-FE4E-9503-A0C1B6D2F400}" dt="2023-04-03T04:45:50.672" v="285" actId="2696"/>
        <pc:sldMkLst>
          <pc:docMk/>
          <pc:sldMk cId="554894174" sldId="328"/>
        </pc:sldMkLst>
        <pc:spChg chg="add mod">
          <ac:chgData name="권 회준" userId="153f747a6b293dfc" providerId="LiveId" clId="{4C92B1ED-DCA1-FE4E-9503-A0C1B6D2F400}" dt="2023-04-03T03:32:57.223" v="149" actId="1076"/>
          <ac:spMkLst>
            <pc:docMk/>
            <pc:sldMk cId="554894174" sldId="328"/>
            <ac:spMk id="7" creationId="{057795F2-82F2-0203-DDA7-54CD385A0ECC}"/>
          </ac:spMkLst>
        </pc:spChg>
        <pc:spChg chg="mod">
          <ac:chgData name="권 회준" userId="153f747a6b293dfc" providerId="LiveId" clId="{4C92B1ED-DCA1-FE4E-9503-A0C1B6D2F400}" dt="2023-04-03T03:26:18.457" v="131" actId="20577"/>
          <ac:spMkLst>
            <pc:docMk/>
            <pc:sldMk cId="554894174" sldId="328"/>
            <ac:spMk id="16" creationId="{1A4B6E37-1408-4D05-9CED-4F3E42499078}"/>
          </ac:spMkLst>
        </pc:spChg>
        <pc:graphicFrameChg chg="add del mod">
          <ac:chgData name="권 회준" userId="153f747a6b293dfc" providerId="LiveId" clId="{4C92B1ED-DCA1-FE4E-9503-A0C1B6D2F400}" dt="2023-04-03T03:32:25.691" v="133"/>
          <ac:graphicFrameMkLst>
            <pc:docMk/>
            <pc:sldMk cId="554894174" sldId="328"/>
            <ac:graphicFrameMk id="3" creationId="{65612C85-FCF6-C98D-3720-ED8054444478}"/>
          </ac:graphicFrameMkLst>
        </pc:graphicFrameChg>
        <pc:picChg chg="add mod">
          <ac:chgData name="권 회준" userId="153f747a6b293dfc" providerId="LiveId" clId="{4C92B1ED-DCA1-FE4E-9503-A0C1B6D2F400}" dt="2023-04-03T03:32:57.223" v="149" actId="1076"/>
          <ac:picMkLst>
            <pc:docMk/>
            <pc:sldMk cId="554894174" sldId="328"/>
            <ac:picMk id="5" creationId="{C1CF58E5-3DD7-7E07-778D-CB8EA5328878}"/>
          </ac:picMkLst>
        </pc:picChg>
      </pc:sldChg>
      <pc:sldChg chg="addSp delSp modSp add del mod ord">
        <pc:chgData name="권 회준" userId="153f747a6b293dfc" providerId="LiveId" clId="{4C92B1ED-DCA1-FE4E-9503-A0C1B6D2F400}" dt="2023-04-05T14:12:37.458" v="8957" actId="2696"/>
        <pc:sldMkLst>
          <pc:docMk/>
          <pc:sldMk cId="517106839" sldId="329"/>
        </pc:sldMkLst>
        <pc:spChg chg="mod">
          <ac:chgData name="권 회준" userId="153f747a6b293dfc" providerId="LiveId" clId="{4C92B1ED-DCA1-FE4E-9503-A0C1B6D2F400}" dt="2023-04-05T13:22:25.435" v="8267" actId="20577"/>
          <ac:spMkLst>
            <pc:docMk/>
            <pc:sldMk cId="517106839" sldId="329"/>
            <ac:spMk id="7" creationId="{057795F2-82F2-0203-DDA7-54CD385A0ECC}"/>
          </ac:spMkLst>
        </pc:spChg>
        <pc:spChg chg="mod">
          <ac:chgData name="권 회준" userId="153f747a6b293dfc" providerId="LiveId" clId="{4C92B1ED-DCA1-FE4E-9503-A0C1B6D2F400}" dt="2023-04-05T13:34:53.338" v="8281" actId="1076"/>
          <ac:spMkLst>
            <pc:docMk/>
            <pc:sldMk cId="517106839" sldId="329"/>
            <ac:spMk id="13" creationId="{4DAFB894-F88F-405D-A9ED-452C2CF66222}"/>
          </ac:spMkLst>
        </pc:spChg>
        <pc:spChg chg="mod">
          <ac:chgData name="권 회준" userId="153f747a6b293dfc" providerId="LiveId" clId="{4C92B1ED-DCA1-FE4E-9503-A0C1B6D2F400}" dt="2023-04-05T14:05:03.405" v="8752" actId="1076"/>
          <ac:spMkLst>
            <pc:docMk/>
            <pc:sldMk cId="517106839" sldId="329"/>
            <ac:spMk id="14" creationId="{B60A1E42-4013-4A2B-A635-D0C73A61A64E}"/>
          </ac:spMkLst>
        </pc:spChg>
        <pc:picChg chg="add mod">
          <ac:chgData name="권 회준" userId="153f747a6b293dfc" providerId="LiveId" clId="{4C92B1ED-DCA1-FE4E-9503-A0C1B6D2F400}" dt="2023-04-05T13:37:38.199" v="8287" actId="1076"/>
          <ac:picMkLst>
            <pc:docMk/>
            <pc:sldMk cId="517106839" sldId="329"/>
            <ac:picMk id="4" creationId="{5F8D15C3-FC8A-9035-F5CB-7A13EAAF2A10}"/>
          </ac:picMkLst>
        </pc:picChg>
        <pc:picChg chg="del">
          <ac:chgData name="권 회준" userId="153f747a6b293dfc" providerId="LiveId" clId="{4C92B1ED-DCA1-FE4E-9503-A0C1B6D2F400}" dt="2023-04-05T13:37:32.823" v="8282" actId="478"/>
          <ac:picMkLst>
            <pc:docMk/>
            <pc:sldMk cId="517106839" sldId="329"/>
            <ac:picMk id="5" creationId="{C1CF58E5-3DD7-7E07-778D-CB8EA5328878}"/>
          </ac:picMkLst>
        </pc:picChg>
      </pc:sldChg>
      <pc:sldChg chg="addSp delSp modSp add mod modShow">
        <pc:chgData name="권 회준" userId="153f747a6b293dfc" providerId="LiveId" clId="{4C92B1ED-DCA1-FE4E-9503-A0C1B6D2F400}" dt="2023-04-05T14:14:17.844" v="9006"/>
        <pc:sldMkLst>
          <pc:docMk/>
          <pc:sldMk cId="3594297491" sldId="330"/>
        </pc:sldMkLst>
        <pc:spChg chg="del">
          <ac:chgData name="권 회준" userId="153f747a6b293dfc" providerId="LiveId" clId="{4C92B1ED-DCA1-FE4E-9503-A0C1B6D2F400}" dt="2023-04-03T04:45:57.763" v="288" actId="478"/>
          <ac:spMkLst>
            <pc:docMk/>
            <pc:sldMk cId="3594297491" sldId="330"/>
            <ac:spMk id="7" creationId="{057795F2-82F2-0203-DDA7-54CD385A0ECC}"/>
          </ac:spMkLst>
        </pc:spChg>
        <pc:spChg chg="mod">
          <ac:chgData name="권 회준" userId="153f747a6b293dfc" providerId="LiveId" clId="{4C92B1ED-DCA1-FE4E-9503-A0C1B6D2F400}" dt="2023-04-03T04:47:05.057" v="323" actId="1076"/>
          <ac:spMkLst>
            <pc:docMk/>
            <pc:sldMk cId="3594297491" sldId="330"/>
            <ac:spMk id="13" creationId="{4DAFB894-F88F-405D-A9ED-452C2CF66222}"/>
          </ac:spMkLst>
        </pc:spChg>
        <pc:spChg chg="mod">
          <ac:chgData name="권 회준" userId="153f747a6b293dfc" providerId="LiveId" clId="{4C92B1ED-DCA1-FE4E-9503-A0C1B6D2F400}" dt="2023-04-05T14:14:17.844" v="9006"/>
          <ac:spMkLst>
            <pc:docMk/>
            <pc:sldMk cId="3594297491" sldId="330"/>
            <ac:spMk id="14" creationId="{B60A1E42-4013-4A2B-A635-D0C73A61A64E}"/>
          </ac:spMkLst>
        </pc:spChg>
        <pc:spChg chg="mod">
          <ac:chgData name="권 회준" userId="153f747a6b293dfc" providerId="LiveId" clId="{4C92B1ED-DCA1-FE4E-9503-A0C1B6D2F400}" dt="2023-04-03T04:47:10.494" v="326" actId="1076"/>
          <ac:spMkLst>
            <pc:docMk/>
            <pc:sldMk cId="3594297491" sldId="330"/>
            <ac:spMk id="16" creationId="{1A4B6E37-1408-4D05-9CED-4F3E42499078}"/>
          </ac:spMkLst>
        </pc:spChg>
        <pc:graphicFrameChg chg="add del mod">
          <ac:chgData name="권 회준" userId="153f747a6b293dfc" providerId="LiveId" clId="{4C92B1ED-DCA1-FE4E-9503-A0C1B6D2F400}" dt="2023-04-03T04:47:24.642" v="332"/>
          <ac:graphicFrameMkLst>
            <pc:docMk/>
            <pc:sldMk cId="3594297491" sldId="330"/>
            <ac:graphicFrameMk id="4" creationId="{BB54E88E-F000-DA86-E48C-1CED2F26DC34}"/>
          </ac:graphicFrameMkLst>
        </pc:graphicFrameChg>
        <pc:picChg chg="add del mod">
          <ac:chgData name="권 회준" userId="153f747a6b293dfc" providerId="LiveId" clId="{4C92B1ED-DCA1-FE4E-9503-A0C1B6D2F400}" dt="2023-04-03T04:47:23.511" v="330" actId="478"/>
          <ac:picMkLst>
            <pc:docMk/>
            <pc:sldMk cId="3594297491" sldId="330"/>
            <ac:picMk id="3" creationId="{1EC817D6-61A5-0D5A-5B85-487070E1C2BB}"/>
          </ac:picMkLst>
        </pc:picChg>
        <pc:picChg chg="del">
          <ac:chgData name="권 회준" userId="153f747a6b293dfc" providerId="LiveId" clId="{4C92B1ED-DCA1-FE4E-9503-A0C1B6D2F400}" dt="2023-04-03T04:45:57.763" v="288" actId="478"/>
          <ac:picMkLst>
            <pc:docMk/>
            <pc:sldMk cId="3594297491" sldId="330"/>
            <ac:picMk id="5" creationId="{C1CF58E5-3DD7-7E07-778D-CB8EA5328878}"/>
          </ac:picMkLst>
        </pc:picChg>
        <pc:picChg chg="add mod">
          <ac:chgData name="권 회준" userId="153f747a6b293dfc" providerId="LiveId" clId="{4C92B1ED-DCA1-FE4E-9503-A0C1B6D2F400}" dt="2023-04-03T04:47:32.489" v="339" actId="1076"/>
          <ac:picMkLst>
            <pc:docMk/>
            <pc:sldMk cId="3594297491" sldId="330"/>
            <ac:picMk id="8" creationId="{F3EAA25E-FE5A-7444-E688-7CBF13F570FB}"/>
          </ac:picMkLst>
        </pc:picChg>
        <pc:picChg chg="add del mod">
          <ac:chgData name="권 회준" userId="153f747a6b293dfc" providerId="LiveId" clId="{4C92B1ED-DCA1-FE4E-9503-A0C1B6D2F400}" dt="2023-04-03T04:48:52.303" v="359" actId="21"/>
          <ac:picMkLst>
            <pc:docMk/>
            <pc:sldMk cId="3594297491" sldId="330"/>
            <ac:picMk id="10" creationId="{64E0B5F9-0AD8-CC98-DF97-BAAE54AEAC24}"/>
          </ac:picMkLst>
        </pc:picChg>
      </pc:sldChg>
      <pc:sldChg chg="addSp delSp modSp add mod ord modShow">
        <pc:chgData name="권 회준" userId="153f747a6b293dfc" providerId="LiveId" clId="{4C92B1ED-DCA1-FE4E-9503-A0C1B6D2F400}" dt="2023-04-05T14:14:14.561" v="9004" actId="20577"/>
        <pc:sldMkLst>
          <pc:docMk/>
          <pc:sldMk cId="1962642103" sldId="331"/>
        </pc:sldMkLst>
        <pc:spChg chg="add mod">
          <ac:chgData name="권 회준" userId="153f747a6b293dfc" providerId="LiveId" clId="{4C92B1ED-DCA1-FE4E-9503-A0C1B6D2F400}" dt="2023-04-03T04:48:22.295" v="348" actId="20577"/>
          <ac:spMkLst>
            <pc:docMk/>
            <pc:sldMk cId="1962642103" sldId="331"/>
            <ac:spMk id="3" creationId="{46FA4714-A8A1-97C7-46BD-68B70DC6DDED}"/>
          </ac:spMkLst>
        </pc:spChg>
        <pc:spChg chg="mod">
          <ac:chgData name="권 회준" userId="153f747a6b293dfc" providerId="LiveId" clId="{4C92B1ED-DCA1-FE4E-9503-A0C1B6D2F400}" dt="2023-04-05T14:14:14.561" v="9004" actId="20577"/>
          <ac:spMkLst>
            <pc:docMk/>
            <pc:sldMk cId="1962642103" sldId="331"/>
            <ac:spMk id="14" creationId="{B60A1E42-4013-4A2B-A635-D0C73A61A64E}"/>
          </ac:spMkLst>
        </pc:spChg>
        <pc:spChg chg="del mod">
          <ac:chgData name="권 회준" userId="153f747a6b293dfc" providerId="LiveId" clId="{4C92B1ED-DCA1-FE4E-9503-A0C1B6D2F400}" dt="2023-04-03T04:48:09.547" v="342" actId="478"/>
          <ac:spMkLst>
            <pc:docMk/>
            <pc:sldMk cId="1962642103" sldId="331"/>
            <ac:spMk id="16" creationId="{1A4B6E37-1408-4D05-9CED-4F3E42499078}"/>
          </ac:spMkLst>
        </pc:spChg>
        <pc:picChg chg="add mod">
          <ac:chgData name="권 회준" userId="153f747a6b293dfc" providerId="LiveId" clId="{4C92B1ED-DCA1-FE4E-9503-A0C1B6D2F400}" dt="2023-04-03T04:48:41.495" v="355" actId="1076"/>
          <ac:picMkLst>
            <pc:docMk/>
            <pc:sldMk cId="1962642103" sldId="331"/>
            <ac:picMk id="5" creationId="{250CF4FD-3901-BE76-4AB7-7A2310A5E8A0}"/>
          </ac:picMkLst>
        </pc:picChg>
      </pc:sldChg>
      <pc:sldChg chg="add del">
        <pc:chgData name="권 회준" userId="153f747a6b293dfc" providerId="LiveId" clId="{4C92B1ED-DCA1-FE4E-9503-A0C1B6D2F400}" dt="2023-04-03T04:46:02.468" v="296"/>
        <pc:sldMkLst>
          <pc:docMk/>
          <pc:sldMk cId="3683021143" sldId="331"/>
        </pc:sldMkLst>
      </pc:sldChg>
      <pc:sldChg chg="add del">
        <pc:chgData name="권 회준" userId="153f747a6b293dfc" providerId="LiveId" clId="{4C92B1ED-DCA1-FE4E-9503-A0C1B6D2F400}" dt="2023-04-03T04:48:14.009" v="344" actId="2696"/>
        <pc:sldMkLst>
          <pc:docMk/>
          <pc:sldMk cId="1220454047" sldId="332"/>
        </pc:sldMkLst>
      </pc:sldChg>
      <pc:sldChg chg="add del">
        <pc:chgData name="권 회준" userId="153f747a6b293dfc" providerId="LiveId" clId="{4C92B1ED-DCA1-FE4E-9503-A0C1B6D2F400}" dt="2023-04-03T04:46:02.296" v="295"/>
        <pc:sldMkLst>
          <pc:docMk/>
          <pc:sldMk cId="3938711078" sldId="332"/>
        </pc:sldMkLst>
      </pc:sldChg>
      <pc:sldChg chg="addSp delSp modSp add mod ord">
        <pc:chgData name="권 회준" userId="153f747a6b293dfc" providerId="LiveId" clId="{4C92B1ED-DCA1-FE4E-9503-A0C1B6D2F400}" dt="2023-04-05T14:14:27.657" v="9011"/>
        <pc:sldMkLst>
          <pc:docMk/>
          <pc:sldMk cId="1389614554" sldId="333"/>
        </pc:sldMkLst>
        <pc:spChg chg="add mod">
          <ac:chgData name="권 회준" userId="153f747a6b293dfc" providerId="LiveId" clId="{4C92B1ED-DCA1-FE4E-9503-A0C1B6D2F400}" dt="2023-04-05T13:20:19.666" v="8037" actId="20577"/>
          <ac:spMkLst>
            <pc:docMk/>
            <pc:sldMk cId="1389614554" sldId="333"/>
            <ac:spMk id="9" creationId="{FBC86D6B-214D-A078-A11C-1927A92272A2}"/>
          </ac:spMkLst>
        </pc:spChg>
        <pc:spChg chg="add del mod">
          <ac:chgData name="권 회준" userId="153f747a6b293dfc" providerId="LiveId" clId="{4C92B1ED-DCA1-FE4E-9503-A0C1B6D2F400}" dt="2023-04-03T08:24:43.649" v="5379" actId="478"/>
          <ac:spMkLst>
            <pc:docMk/>
            <pc:sldMk cId="1389614554" sldId="333"/>
            <ac:spMk id="12" creationId="{BD3E3586-B369-0CC8-D76C-C4BDBE74645C}"/>
          </ac:spMkLst>
        </pc:spChg>
        <pc:spChg chg="mod">
          <ac:chgData name="권 회준" userId="153f747a6b293dfc" providerId="LiveId" clId="{4C92B1ED-DCA1-FE4E-9503-A0C1B6D2F400}" dt="2023-04-05T14:14:27.657" v="9011"/>
          <ac:spMkLst>
            <pc:docMk/>
            <pc:sldMk cId="1389614554" sldId="333"/>
            <ac:spMk id="14" creationId="{B60A1E42-4013-4A2B-A635-D0C73A61A64E}"/>
          </ac:spMkLst>
        </pc:spChg>
        <pc:spChg chg="mod">
          <ac:chgData name="권 회준" userId="153f747a6b293dfc" providerId="LiveId" clId="{4C92B1ED-DCA1-FE4E-9503-A0C1B6D2F400}" dt="2023-04-03T05:08:39.021" v="852" actId="20577"/>
          <ac:spMkLst>
            <pc:docMk/>
            <pc:sldMk cId="1389614554" sldId="333"/>
            <ac:spMk id="16" creationId="{1A4B6E37-1408-4D05-9CED-4F3E42499078}"/>
          </ac:spMkLst>
        </pc:spChg>
        <pc:picChg chg="add del mod">
          <ac:chgData name="권 회준" userId="153f747a6b293dfc" providerId="LiveId" clId="{4C92B1ED-DCA1-FE4E-9503-A0C1B6D2F400}" dt="2023-04-03T06:01:58.212" v="895" actId="21"/>
          <ac:picMkLst>
            <pc:docMk/>
            <pc:sldMk cId="1389614554" sldId="333"/>
            <ac:picMk id="4" creationId="{DD20C2BC-5066-342F-D2C9-C291F333B245}"/>
          </ac:picMkLst>
        </pc:picChg>
        <pc:picChg chg="add del mod">
          <ac:chgData name="권 회준" userId="153f747a6b293dfc" providerId="LiveId" clId="{4C92B1ED-DCA1-FE4E-9503-A0C1B6D2F400}" dt="2023-04-03T06:02:13.472" v="899" actId="478"/>
          <ac:picMkLst>
            <pc:docMk/>
            <pc:sldMk cId="1389614554" sldId="333"/>
            <ac:picMk id="5" creationId="{E61D7BB5-6D89-C33B-8721-77F092CC5D3E}"/>
          </ac:picMkLst>
        </pc:picChg>
        <pc:picChg chg="add del mod">
          <ac:chgData name="권 회준" userId="153f747a6b293dfc" providerId="LiveId" clId="{4C92B1ED-DCA1-FE4E-9503-A0C1B6D2F400}" dt="2023-04-03T06:04:20.834" v="935" actId="21"/>
          <ac:picMkLst>
            <pc:docMk/>
            <pc:sldMk cId="1389614554" sldId="333"/>
            <ac:picMk id="6" creationId="{66CF16FB-B009-A808-CD18-28AD05EF52F7}"/>
          </ac:picMkLst>
        </pc:picChg>
        <pc:picChg chg="add del mod">
          <ac:chgData name="권 회준" userId="153f747a6b293dfc" providerId="LiveId" clId="{4C92B1ED-DCA1-FE4E-9503-A0C1B6D2F400}" dt="2023-04-03T07:59:23.259" v="4222" actId="478"/>
          <ac:picMkLst>
            <pc:docMk/>
            <pc:sldMk cId="1389614554" sldId="333"/>
            <ac:picMk id="7" creationId="{BAA7C304-E822-31DB-CB36-03ED89C3D127}"/>
          </ac:picMkLst>
        </pc:picChg>
        <pc:picChg chg="add del mod">
          <ac:chgData name="권 회준" userId="153f747a6b293dfc" providerId="LiveId" clId="{4C92B1ED-DCA1-FE4E-9503-A0C1B6D2F400}" dt="2023-04-03T08:06:23.996" v="4783" actId="478"/>
          <ac:picMkLst>
            <pc:docMk/>
            <pc:sldMk cId="1389614554" sldId="333"/>
            <ac:picMk id="11" creationId="{369F3DB2-04D1-87C8-CFDF-81796B532038}"/>
          </ac:picMkLst>
        </pc:picChg>
        <pc:picChg chg="add del mod">
          <ac:chgData name="권 회준" userId="153f747a6b293dfc" providerId="LiveId" clId="{4C92B1ED-DCA1-FE4E-9503-A0C1B6D2F400}" dt="2023-04-03T08:20:23.565" v="5372" actId="478"/>
          <ac:picMkLst>
            <pc:docMk/>
            <pc:sldMk cId="1389614554" sldId="333"/>
            <ac:picMk id="17" creationId="{352C48BD-CC23-C0AE-6E69-DCDBD449B4B3}"/>
          </ac:picMkLst>
        </pc:picChg>
        <pc:picChg chg="add mod">
          <ac:chgData name="권 회준" userId="153f747a6b293dfc" providerId="LiveId" clId="{4C92B1ED-DCA1-FE4E-9503-A0C1B6D2F400}" dt="2023-04-03T08:24:40.338" v="5378" actId="1076"/>
          <ac:picMkLst>
            <pc:docMk/>
            <pc:sldMk cId="1389614554" sldId="333"/>
            <ac:picMk id="19" creationId="{1BE5CD91-9534-75E1-4ADB-8C6DD5148243}"/>
          </ac:picMkLst>
        </pc:picChg>
        <pc:cxnChg chg="add mod">
          <ac:chgData name="권 회준" userId="153f747a6b293dfc" providerId="LiveId" clId="{4C92B1ED-DCA1-FE4E-9503-A0C1B6D2F400}" dt="2023-04-05T11:52:46.117" v="6359" actId="1076"/>
          <ac:cxnSpMkLst>
            <pc:docMk/>
            <pc:sldMk cId="1389614554" sldId="333"/>
            <ac:cxnSpMk id="8" creationId="{B0A00135-2F66-8540-B5C2-48CC1B746344}"/>
          </ac:cxnSpMkLst>
        </pc:cxnChg>
      </pc:sldChg>
      <pc:sldChg chg="add del">
        <pc:chgData name="권 회준" userId="153f747a6b293dfc" providerId="LiveId" clId="{4C92B1ED-DCA1-FE4E-9503-A0C1B6D2F400}" dt="2023-04-03T04:46:02.127" v="294"/>
        <pc:sldMkLst>
          <pc:docMk/>
          <pc:sldMk cId="3293450474" sldId="333"/>
        </pc:sldMkLst>
      </pc:sldChg>
      <pc:sldChg chg="addSp modSp add mod ord modShow">
        <pc:chgData name="권 회준" userId="153f747a6b293dfc" providerId="LiveId" clId="{4C92B1ED-DCA1-FE4E-9503-A0C1B6D2F400}" dt="2023-04-05T14:14:16.405" v="9005"/>
        <pc:sldMkLst>
          <pc:docMk/>
          <pc:sldMk cId="2009328097" sldId="334"/>
        </pc:sldMkLst>
        <pc:spChg chg="mod">
          <ac:chgData name="권 회준" userId="153f747a6b293dfc" providerId="LiveId" clId="{4C92B1ED-DCA1-FE4E-9503-A0C1B6D2F400}" dt="2023-04-03T04:48:27.846" v="350" actId="20577"/>
          <ac:spMkLst>
            <pc:docMk/>
            <pc:sldMk cId="2009328097" sldId="334"/>
            <ac:spMk id="3" creationId="{46FA4714-A8A1-97C7-46BD-68B70DC6DDED}"/>
          </ac:spMkLst>
        </pc:spChg>
        <pc:spChg chg="mod">
          <ac:chgData name="권 회준" userId="153f747a6b293dfc" providerId="LiveId" clId="{4C92B1ED-DCA1-FE4E-9503-A0C1B6D2F400}" dt="2023-04-05T14:14:16.405" v="9005"/>
          <ac:spMkLst>
            <pc:docMk/>
            <pc:sldMk cId="2009328097" sldId="334"/>
            <ac:spMk id="14" creationId="{B60A1E42-4013-4A2B-A635-D0C73A61A64E}"/>
          </ac:spMkLst>
        </pc:spChg>
        <pc:picChg chg="add mod">
          <ac:chgData name="권 회준" userId="153f747a6b293dfc" providerId="LiveId" clId="{4C92B1ED-DCA1-FE4E-9503-A0C1B6D2F400}" dt="2023-04-03T04:48:56.470" v="362" actId="1076"/>
          <ac:picMkLst>
            <pc:docMk/>
            <pc:sldMk cId="2009328097" sldId="334"/>
            <ac:picMk id="4" creationId="{9CD470C6-FAAE-396D-B8EB-278431A48B1B}"/>
          </ac:picMkLst>
        </pc:picChg>
      </pc:sldChg>
      <pc:sldChg chg="add del">
        <pc:chgData name="권 회준" userId="153f747a6b293dfc" providerId="LiveId" clId="{4C92B1ED-DCA1-FE4E-9503-A0C1B6D2F400}" dt="2023-04-03T04:46:38.517" v="310"/>
        <pc:sldMkLst>
          <pc:docMk/>
          <pc:sldMk cId="3349148114" sldId="334"/>
        </pc:sldMkLst>
      </pc:sldChg>
      <pc:sldChg chg="add del">
        <pc:chgData name="권 회준" userId="153f747a6b293dfc" providerId="LiveId" clId="{4C92B1ED-DCA1-FE4E-9503-A0C1B6D2F400}" dt="2023-04-03T04:46:01.945" v="293"/>
        <pc:sldMkLst>
          <pc:docMk/>
          <pc:sldMk cId="4172391668" sldId="334"/>
        </pc:sldMkLst>
      </pc:sldChg>
      <pc:sldChg chg="addSp delSp modSp add del mod">
        <pc:chgData name="권 회준" userId="153f747a6b293dfc" providerId="LiveId" clId="{4C92B1ED-DCA1-FE4E-9503-A0C1B6D2F400}" dt="2023-04-05T14:12:37.460" v="8958" actId="2696"/>
        <pc:sldMkLst>
          <pc:docMk/>
          <pc:sldMk cId="771711581" sldId="335"/>
        </pc:sldMkLst>
        <pc:spChg chg="del">
          <ac:chgData name="권 회준" userId="153f747a6b293dfc" providerId="LiveId" clId="{4C92B1ED-DCA1-FE4E-9503-A0C1B6D2F400}" dt="2023-04-03T04:49:08.585" v="375" actId="478"/>
          <ac:spMkLst>
            <pc:docMk/>
            <pc:sldMk cId="771711581" sldId="335"/>
            <ac:spMk id="7" creationId="{057795F2-82F2-0203-DDA7-54CD385A0ECC}"/>
          </ac:spMkLst>
        </pc:spChg>
        <pc:spChg chg="add mod">
          <ac:chgData name="권 회준" userId="153f747a6b293dfc" providerId="LiveId" clId="{4C92B1ED-DCA1-FE4E-9503-A0C1B6D2F400}" dt="2023-04-03T04:50:23.386" v="423" actId="1076"/>
          <ac:spMkLst>
            <pc:docMk/>
            <pc:sldMk cId="771711581" sldId="335"/>
            <ac:spMk id="9" creationId="{D6264588-D468-A7E5-719D-55F6EF9B8C94}"/>
          </ac:spMkLst>
        </pc:spChg>
        <pc:spChg chg="mod">
          <ac:chgData name="권 회준" userId="153f747a6b293dfc" providerId="LiveId" clId="{4C92B1ED-DCA1-FE4E-9503-A0C1B6D2F400}" dt="2023-04-03T04:49:30.852" v="405" actId="20577"/>
          <ac:spMkLst>
            <pc:docMk/>
            <pc:sldMk cId="771711581" sldId="335"/>
            <ac:spMk id="16" creationId="{1A4B6E37-1408-4D05-9CED-4F3E42499078}"/>
          </ac:spMkLst>
        </pc:spChg>
        <pc:picChg chg="add mod">
          <ac:chgData name="권 회준" userId="153f747a6b293dfc" providerId="LiveId" clId="{4C92B1ED-DCA1-FE4E-9503-A0C1B6D2F400}" dt="2023-04-03T04:49:55.298" v="410" actId="1076"/>
          <ac:picMkLst>
            <pc:docMk/>
            <pc:sldMk cId="771711581" sldId="335"/>
            <ac:picMk id="4" creationId="{DAB2B39B-0E27-24A2-C71C-34B4483FF221}"/>
          </ac:picMkLst>
        </pc:picChg>
        <pc:picChg chg="del">
          <ac:chgData name="권 회준" userId="153f747a6b293dfc" providerId="LiveId" clId="{4C92B1ED-DCA1-FE4E-9503-A0C1B6D2F400}" dt="2023-04-03T04:49:06.845" v="374" actId="478"/>
          <ac:picMkLst>
            <pc:docMk/>
            <pc:sldMk cId="771711581" sldId="335"/>
            <ac:picMk id="5" creationId="{C1CF58E5-3DD7-7E07-778D-CB8EA5328878}"/>
          </ac:picMkLst>
        </pc:picChg>
        <pc:picChg chg="add mod">
          <ac:chgData name="권 회준" userId="153f747a6b293dfc" providerId="LiveId" clId="{4C92B1ED-DCA1-FE4E-9503-A0C1B6D2F400}" dt="2023-04-03T04:50:04.394" v="414" actId="14100"/>
          <ac:picMkLst>
            <pc:docMk/>
            <pc:sldMk cId="771711581" sldId="335"/>
            <ac:picMk id="6" creationId="{DC0CCB3E-F4F2-4F88-B8EB-C022222DFE6E}"/>
          </ac:picMkLst>
        </pc:picChg>
      </pc:sldChg>
      <pc:sldChg chg="add del">
        <pc:chgData name="권 회준" userId="153f747a6b293dfc" providerId="LiveId" clId="{4C92B1ED-DCA1-FE4E-9503-A0C1B6D2F400}" dt="2023-04-03T04:48:50.963" v="357"/>
        <pc:sldMkLst>
          <pc:docMk/>
          <pc:sldMk cId="3853816289" sldId="335"/>
        </pc:sldMkLst>
      </pc:sldChg>
      <pc:sldChg chg="addSp delSp modSp add del mod ord">
        <pc:chgData name="권 회준" userId="153f747a6b293dfc" providerId="LiveId" clId="{4C92B1ED-DCA1-FE4E-9503-A0C1B6D2F400}" dt="2023-04-05T14:12:37.461" v="8959" actId="2696"/>
        <pc:sldMkLst>
          <pc:docMk/>
          <pc:sldMk cId="2942360093" sldId="336"/>
        </pc:sldMkLst>
        <pc:spChg chg="add del mod">
          <ac:chgData name="권 회준" userId="153f747a6b293dfc" providerId="LiveId" clId="{4C92B1ED-DCA1-FE4E-9503-A0C1B6D2F400}" dt="2023-04-03T04:51:44.028" v="439" actId="478"/>
          <ac:spMkLst>
            <pc:docMk/>
            <pc:sldMk cId="2942360093" sldId="336"/>
            <ac:spMk id="7" creationId="{21908F20-1266-B4B1-33B1-496F65AF5688}"/>
          </ac:spMkLst>
        </pc:spChg>
        <pc:spChg chg="add mod">
          <ac:chgData name="권 회준" userId="153f747a6b293dfc" providerId="LiveId" clId="{4C92B1ED-DCA1-FE4E-9503-A0C1B6D2F400}" dt="2023-04-03T04:52:42.781" v="704" actId="20577"/>
          <ac:spMkLst>
            <pc:docMk/>
            <pc:sldMk cId="2942360093" sldId="336"/>
            <ac:spMk id="8" creationId="{306D258E-401B-C926-012E-743C3EE205F5}"/>
          </ac:spMkLst>
        </pc:spChg>
        <pc:spChg chg="mod">
          <ac:chgData name="권 회준" userId="153f747a6b293dfc" providerId="LiveId" clId="{4C92B1ED-DCA1-FE4E-9503-A0C1B6D2F400}" dt="2023-04-03T04:49:22.435" v="394" actId="20577"/>
          <ac:spMkLst>
            <pc:docMk/>
            <pc:sldMk cId="2942360093" sldId="336"/>
            <ac:spMk id="16" creationId="{1A4B6E37-1408-4D05-9CED-4F3E42499078}"/>
          </ac:spMkLst>
        </pc:spChg>
        <pc:grpChg chg="add del mod">
          <ac:chgData name="권 회준" userId="153f747a6b293dfc" providerId="LiveId" clId="{4C92B1ED-DCA1-FE4E-9503-A0C1B6D2F400}" dt="2023-04-03T04:51:26.146" v="436" actId="478"/>
          <ac:grpSpMkLst>
            <pc:docMk/>
            <pc:sldMk cId="2942360093" sldId="336"/>
            <ac:grpSpMk id="3" creationId="{85266017-25FE-4829-84B0-7E288CE9D349}"/>
          </ac:grpSpMkLst>
        </pc:grpChg>
        <pc:picChg chg="add mod">
          <ac:chgData name="권 회준" userId="153f747a6b293dfc" providerId="LiveId" clId="{4C92B1ED-DCA1-FE4E-9503-A0C1B6D2F400}" dt="2023-04-03T04:50:32.097" v="424"/>
          <ac:picMkLst>
            <pc:docMk/>
            <pc:sldMk cId="2942360093" sldId="336"/>
            <ac:picMk id="4" creationId="{094B77DC-8D7B-F271-5DDA-C8DBD81BA342}"/>
          </ac:picMkLst>
        </pc:picChg>
        <pc:picChg chg="add mod">
          <ac:chgData name="권 회준" userId="153f747a6b293dfc" providerId="LiveId" clId="{4C92B1ED-DCA1-FE4E-9503-A0C1B6D2F400}" dt="2023-04-03T04:50:32.097" v="424"/>
          <ac:picMkLst>
            <pc:docMk/>
            <pc:sldMk cId="2942360093" sldId="336"/>
            <ac:picMk id="5" creationId="{6EA1AB4D-5161-0099-7695-F4B678096317}"/>
          </ac:picMkLst>
        </pc:picChg>
        <pc:picChg chg="add mod">
          <ac:chgData name="권 회준" userId="153f747a6b293dfc" providerId="LiveId" clId="{4C92B1ED-DCA1-FE4E-9503-A0C1B6D2F400}" dt="2023-04-03T04:53:18.199" v="712" actId="1076"/>
          <ac:picMkLst>
            <pc:docMk/>
            <pc:sldMk cId="2942360093" sldId="336"/>
            <ac:picMk id="10" creationId="{B4BD0B3D-23FD-2A98-20BB-184CA7DDD0D8}"/>
          </ac:picMkLst>
        </pc:picChg>
      </pc:sldChg>
      <pc:sldChg chg="add del">
        <pc:chgData name="권 회준" userId="153f747a6b293dfc" providerId="LiveId" clId="{4C92B1ED-DCA1-FE4E-9503-A0C1B6D2F400}" dt="2023-04-03T04:54:02" v="714" actId="2696"/>
        <pc:sldMkLst>
          <pc:docMk/>
          <pc:sldMk cId="1129867499" sldId="337"/>
        </pc:sldMkLst>
      </pc:sldChg>
      <pc:sldChg chg="add del">
        <pc:chgData name="권 회준" userId="153f747a6b293dfc" providerId="LiveId" clId="{4C92B1ED-DCA1-FE4E-9503-A0C1B6D2F400}" dt="2023-04-03T05:12:37.908" v="853" actId="2696"/>
        <pc:sldMkLst>
          <pc:docMk/>
          <pc:sldMk cId="1223242200" sldId="337"/>
        </pc:sldMkLst>
      </pc:sldChg>
      <pc:sldChg chg="addSp delSp modSp add mod ord">
        <pc:chgData name="권 회준" userId="153f747a6b293dfc" providerId="LiveId" clId="{4C92B1ED-DCA1-FE4E-9503-A0C1B6D2F400}" dt="2023-04-05T14:14:19.421" v="9007"/>
        <pc:sldMkLst>
          <pc:docMk/>
          <pc:sldMk cId="3579150893" sldId="337"/>
        </pc:sldMkLst>
        <pc:spChg chg="add del mod">
          <ac:chgData name="권 회준" userId="153f747a6b293dfc" providerId="LiveId" clId="{4C92B1ED-DCA1-FE4E-9503-A0C1B6D2F400}" dt="2023-04-03T06:06:06.571" v="956" actId="478"/>
          <ac:spMkLst>
            <pc:docMk/>
            <pc:sldMk cId="3579150893" sldId="337"/>
            <ac:spMk id="11" creationId="{3A805E67-DB3F-A82B-FC4B-6C6CA4EB57B3}"/>
          </ac:spMkLst>
        </pc:spChg>
        <pc:spChg chg="add mod">
          <ac:chgData name="권 회준" userId="153f747a6b293dfc" providerId="LiveId" clId="{4C92B1ED-DCA1-FE4E-9503-A0C1B6D2F400}" dt="2023-04-05T11:52:17.096" v="6354" actId="20577"/>
          <ac:spMkLst>
            <pc:docMk/>
            <pc:sldMk cId="3579150893" sldId="337"/>
            <ac:spMk id="12" creationId="{7D428D36-13F9-DA07-10AB-A4F4800B5276}"/>
          </ac:spMkLst>
        </pc:spChg>
        <pc:spChg chg="mod">
          <ac:chgData name="권 회준" userId="153f747a6b293dfc" providerId="LiveId" clId="{4C92B1ED-DCA1-FE4E-9503-A0C1B6D2F400}" dt="2023-04-05T14:14:19.421" v="9007"/>
          <ac:spMkLst>
            <pc:docMk/>
            <pc:sldMk cId="3579150893" sldId="337"/>
            <ac:spMk id="14" creationId="{B60A1E42-4013-4A2B-A635-D0C73A61A64E}"/>
          </ac:spMkLst>
        </pc:spChg>
        <pc:graphicFrameChg chg="add del mod modGraphic">
          <ac:chgData name="권 회준" userId="153f747a6b293dfc" providerId="LiveId" clId="{4C92B1ED-DCA1-FE4E-9503-A0C1B6D2F400}" dt="2023-04-03T05:36:45.431" v="865" actId="478"/>
          <ac:graphicFrameMkLst>
            <pc:docMk/>
            <pc:sldMk cId="3579150893" sldId="337"/>
            <ac:graphicFrameMk id="3" creationId="{79D9FB64-EC71-0EE4-60D3-03149AF7A342}"/>
          </ac:graphicFrameMkLst>
        </pc:graphicFrameChg>
        <pc:picChg chg="add mod modCrop">
          <ac:chgData name="권 회준" userId="153f747a6b293dfc" providerId="LiveId" clId="{4C92B1ED-DCA1-FE4E-9503-A0C1B6D2F400}" dt="2023-04-03T06:06:41.481" v="973" actId="1076"/>
          <ac:picMkLst>
            <pc:docMk/>
            <pc:sldMk cId="3579150893" sldId="337"/>
            <ac:picMk id="5" creationId="{BE9EE2D1-BC29-94A1-F18C-D55412706320}"/>
          </ac:picMkLst>
        </pc:picChg>
        <pc:picChg chg="add del mod">
          <ac:chgData name="권 회준" userId="153f747a6b293dfc" providerId="LiveId" clId="{4C92B1ED-DCA1-FE4E-9503-A0C1B6D2F400}" dt="2023-04-03T06:03:16.853" v="921" actId="478"/>
          <ac:picMkLst>
            <pc:docMk/>
            <pc:sldMk cId="3579150893" sldId="337"/>
            <ac:picMk id="6" creationId="{7303104F-9CFE-19F6-B79C-4D7DA5137947}"/>
          </ac:picMkLst>
        </pc:picChg>
        <pc:picChg chg="add del mod">
          <ac:chgData name="권 회준" userId="153f747a6b293dfc" providerId="LiveId" clId="{4C92B1ED-DCA1-FE4E-9503-A0C1B6D2F400}" dt="2023-04-03T06:06:10.471" v="957" actId="21"/>
          <ac:picMkLst>
            <pc:docMk/>
            <pc:sldMk cId="3579150893" sldId="337"/>
            <ac:picMk id="8" creationId="{D3659D3D-914F-0F04-48E0-254C3AAF6835}"/>
          </ac:picMkLst>
        </pc:picChg>
        <pc:cxnChg chg="add mod">
          <ac:chgData name="권 회준" userId="153f747a6b293dfc" providerId="LiveId" clId="{4C92B1ED-DCA1-FE4E-9503-A0C1B6D2F400}" dt="2023-04-05T11:52:58.929" v="6369" actId="1037"/>
          <ac:cxnSpMkLst>
            <pc:docMk/>
            <pc:sldMk cId="3579150893" sldId="337"/>
            <ac:cxnSpMk id="10" creationId="{E607B9B9-A09B-AC01-93BA-8D9F0759EE7A}"/>
          </ac:cxnSpMkLst>
        </pc:cxnChg>
      </pc:sldChg>
      <pc:sldChg chg="add del">
        <pc:chgData name="권 회준" userId="153f747a6b293dfc" providerId="LiveId" clId="{4C92B1ED-DCA1-FE4E-9503-A0C1B6D2F400}" dt="2023-04-03T05:12:37.914" v="856" actId="2696"/>
        <pc:sldMkLst>
          <pc:docMk/>
          <pc:sldMk cId="846151369" sldId="338"/>
        </pc:sldMkLst>
      </pc:sldChg>
      <pc:sldChg chg="addSp delSp modSp add mod">
        <pc:chgData name="권 회준" userId="153f747a6b293dfc" providerId="LiveId" clId="{4C92B1ED-DCA1-FE4E-9503-A0C1B6D2F400}" dt="2023-04-05T14:14:24.004" v="9009"/>
        <pc:sldMkLst>
          <pc:docMk/>
          <pc:sldMk cId="3175745723" sldId="338"/>
        </pc:sldMkLst>
        <pc:spChg chg="add mod">
          <ac:chgData name="권 회준" userId="153f747a6b293dfc" providerId="LiveId" clId="{4C92B1ED-DCA1-FE4E-9503-A0C1B6D2F400}" dt="2023-04-05T11:52:25.422" v="6355" actId="20577"/>
          <ac:spMkLst>
            <pc:docMk/>
            <pc:sldMk cId="3175745723" sldId="338"/>
            <ac:spMk id="12" creationId="{206456E8-C4DB-0663-ABDF-1AD55F841CE9}"/>
          </ac:spMkLst>
        </pc:spChg>
        <pc:spChg chg="mod">
          <ac:chgData name="권 회준" userId="153f747a6b293dfc" providerId="LiveId" clId="{4C92B1ED-DCA1-FE4E-9503-A0C1B6D2F400}" dt="2023-04-05T14:14:24.004" v="9009"/>
          <ac:spMkLst>
            <pc:docMk/>
            <pc:sldMk cId="3175745723" sldId="338"/>
            <ac:spMk id="14" creationId="{B60A1E42-4013-4A2B-A635-D0C73A61A64E}"/>
          </ac:spMkLst>
        </pc:spChg>
        <pc:picChg chg="add del mod">
          <ac:chgData name="권 회준" userId="153f747a6b293dfc" providerId="LiveId" clId="{4C92B1ED-DCA1-FE4E-9503-A0C1B6D2F400}" dt="2023-04-03T06:02:47.498" v="907" actId="21"/>
          <ac:picMkLst>
            <pc:docMk/>
            <pc:sldMk cId="3175745723" sldId="338"/>
            <ac:picMk id="4" creationId="{5FD0FF28-C51E-1178-19E2-2780103BD578}"/>
          </ac:picMkLst>
        </pc:picChg>
        <pc:picChg chg="del">
          <ac:chgData name="권 회준" userId="153f747a6b293dfc" providerId="LiveId" clId="{4C92B1ED-DCA1-FE4E-9503-A0C1B6D2F400}" dt="2023-04-03T06:01:01.717" v="873" actId="478"/>
          <ac:picMkLst>
            <pc:docMk/>
            <pc:sldMk cId="3175745723" sldId="338"/>
            <ac:picMk id="5" creationId="{BE9EE2D1-BC29-94A1-F18C-D55412706320}"/>
          </ac:picMkLst>
        </pc:picChg>
        <pc:picChg chg="add mod">
          <ac:chgData name="권 회준" userId="153f747a6b293dfc" providerId="LiveId" clId="{4C92B1ED-DCA1-FE4E-9503-A0C1B6D2F400}" dt="2023-04-03T06:06:58.968" v="980" actId="1076"/>
          <ac:picMkLst>
            <pc:docMk/>
            <pc:sldMk cId="3175745723" sldId="338"/>
            <ac:picMk id="6" creationId="{BF3B288A-89DC-0F1F-8626-698B7EA5918F}"/>
          </ac:picMkLst>
        </pc:picChg>
        <pc:picChg chg="add del mod modCrop">
          <ac:chgData name="권 회준" userId="153f747a6b293dfc" providerId="LiveId" clId="{4C92B1ED-DCA1-FE4E-9503-A0C1B6D2F400}" dt="2023-04-03T06:06:23.916" v="966" actId="21"/>
          <ac:picMkLst>
            <pc:docMk/>
            <pc:sldMk cId="3175745723" sldId="338"/>
            <ac:picMk id="7" creationId="{C32B678E-98F9-25D5-CC36-32323C480C5A}"/>
          </ac:picMkLst>
        </pc:picChg>
        <pc:cxnChg chg="add del mod">
          <ac:chgData name="권 회준" userId="153f747a6b293dfc" providerId="LiveId" clId="{4C92B1ED-DCA1-FE4E-9503-A0C1B6D2F400}" dt="2023-04-03T06:06:22.839" v="965" actId="478"/>
          <ac:cxnSpMkLst>
            <pc:docMk/>
            <pc:sldMk cId="3175745723" sldId="338"/>
            <ac:cxnSpMk id="8" creationId="{21DE2EA7-20FA-964F-EB7A-F29B3FB98591}"/>
          </ac:cxnSpMkLst>
        </pc:cxnChg>
        <pc:cxnChg chg="add del mod">
          <ac:chgData name="권 회준" userId="153f747a6b293dfc" providerId="LiveId" clId="{4C92B1ED-DCA1-FE4E-9503-A0C1B6D2F400}" dt="2023-04-03T06:06:21.606" v="963"/>
          <ac:cxnSpMkLst>
            <pc:docMk/>
            <pc:sldMk cId="3175745723" sldId="338"/>
            <ac:cxnSpMk id="9" creationId="{3615AE39-655B-8E4A-843B-092E9D5D9BEB}"/>
          </ac:cxnSpMkLst>
        </pc:cxnChg>
        <pc:cxnChg chg="add del mod">
          <ac:chgData name="권 회준" userId="153f747a6b293dfc" providerId="LiveId" clId="{4C92B1ED-DCA1-FE4E-9503-A0C1B6D2F400}" dt="2023-04-03T06:06:56.386" v="979" actId="478"/>
          <ac:cxnSpMkLst>
            <pc:docMk/>
            <pc:sldMk cId="3175745723" sldId="338"/>
            <ac:cxnSpMk id="10" creationId="{86306D2F-6FCC-525B-E446-F72487B26C12}"/>
          </ac:cxnSpMkLst>
        </pc:cxnChg>
        <pc:cxnChg chg="add mod">
          <ac:chgData name="권 회준" userId="153f747a6b293dfc" providerId="LiveId" clId="{4C92B1ED-DCA1-FE4E-9503-A0C1B6D2F400}" dt="2023-04-05T11:52:50.798" v="6360" actId="1076"/>
          <ac:cxnSpMkLst>
            <pc:docMk/>
            <pc:sldMk cId="3175745723" sldId="338"/>
            <ac:cxnSpMk id="11" creationId="{0A675CE0-B0AD-0A96-16FA-95B7D5121FC0}"/>
          </ac:cxnSpMkLst>
        </pc:cxnChg>
      </pc:sldChg>
      <pc:sldChg chg="addSp delSp modSp add mod ord">
        <pc:chgData name="권 회준" userId="153f747a6b293dfc" providerId="LiveId" clId="{4C92B1ED-DCA1-FE4E-9503-A0C1B6D2F400}" dt="2023-04-05T14:14:20.989" v="9008"/>
        <pc:sldMkLst>
          <pc:docMk/>
          <pc:sldMk cId="897280514" sldId="339"/>
        </pc:sldMkLst>
        <pc:spChg chg="add mod">
          <ac:chgData name="권 회준" userId="153f747a6b293dfc" providerId="LiveId" clId="{4C92B1ED-DCA1-FE4E-9503-A0C1B6D2F400}" dt="2023-04-05T11:52:28.090" v="6356" actId="20577"/>
          <ac:spMkLst>
            <pc:docMk/>
            <pc:sldMk cId="897280514" sldId="339"/>
            <ac:spMk id="8" creationId="{384AE16F-FB3C-7766-70CC-C249B7DB3020}"/>
          </ac:spMkLst>
        </pc:spChg>
        <pc:spChg chg="mod">
          <ac:chgData name="권 회준" userId="153f747a6b293dfc" providerId="LiveId" clId="{4C92B1ED-DCA1-FE4E-9503-A0C1B6D2F400}" dt="2023-04-05T14:14:20.989" v="9008"/>
          <ac:spMkLst>
            <pc:docMk/>
            <pc:sldMk cId="897280514" sldId="339"/>
            <ac:spMk id="14" creationId="{B60A1E42-4013-4A2B-A635-D0C73A61A64E}"/>
          </ac:spMkLst>
        </pc:spChg>
        <pc:picChg chg="add del mod">
          <ac:chgData name="권 회준" userId="153f747a6b293dfc" providerId="LiveId" clId="{4C92B1ED-DCA1-FE4E-9503-A0C1B6D2F400}" dt="2023-04-03T06:04:17.054" v="932" actId="21"/>
          <ac:picMkLst>
            <pc:docMk/>
            <pc:sldMk cId="897280514" sldId="339"/>
            <ac:picMk id="4" creationId="{A09FA0FD-E59B-7219-24A6-A46DCA82AAF4}"/>
          </ac:picMkLst>
        </pc:picChg>
        <pc:picChg chg="add mod">
          <ac:chgData name="권 회준" userId="153f747a6b293dfc" providerId="LiveId" clId="{4C92B1ED-DCA1-FE4E-9503-A0C1B6D2F400}" dt="2023-04-03T06:06:53.399" v="977" actId="1076"/>
          <ac:picMkLst>
            <pc:docMk/>
            <pc:sldMk cId="897280514" sldId="339"/>
            <ac:picMk id="5" creationId="{49AA2A5D-317C-F2B6-4AC7-1489AA31FF5D}"/>
          </ac:picMkLst>
        </pc:picChg>
        <pc:cxnChg chg="add del mod">
          <ac:chgData name="권 회준" userId="153f747a6b293dfc" providerId="LiveId" clId="{4C92B1ED-DCA1-FE4E-9503-A0C1B6D2F400}" dt="2023-04-03T06:06:49.256" v="975" actId="478"/>
          <ac:cxnSpMkLst>
            <pc:docMk/>
            <pc:sldMk cId="897280514" sldId="339"/>
            <ac:cxnSpMk id="6" creationId="{EF028338-89F7-6B2F-5E64-E0E311E1C3B7}"/>
          </ac:cxnSpMkLst>
        </pc:cxnChg>
        <pc:cxnChg chg="add mod">
          <ac:chgData name="권 회준" userId="153f747a6b293dfc" providerId="LiveId" clId="{4C92B1ED-DCA1-FE4E-9503-A0C1B6D2F400}" dt="2023-04-05T11:52:55.055" v="6364" actId="1037"/>
          <ac:cxnSpMkLst>
            <pc:docMk/>
            <pc:sldMk cId="897280514" sldId="339"/>
            <ac:cxnSpMk id="7" creationId="{F0CD3F2C-9D63-BE3B-6135-C58B58E6E74B}"/>
          </ac:cxnSpMkLst>
        </pc:cxnChg>
      </pc:sldChg>
      <pc:sldChg chg="add del">
        <pc:chgData name="권 회준" userId="153f747a6b293dfc" providerId="LiveId" clId="{4C92B1ED-DCA1-FE4E-9503-A0C1B6D2F400}" dt="2023-04-03T05:12:37.922" v="858" actId="2696"/>
        <pc:sldMkLst>
          <pc:docMk/>
          <pc:sldMk cId="903157130" sldId="339"/>
        </pc:sldMkLst>
      </pc:sldChg>
      <pc:sldChg chg="add del">
        <pc:chgData name="권 회준" userId="153f747a6b293dfc" providerId="LiveId" clId="{4C92B1ED-DCA1-FE4E-9503-A0C1B6D2F400}" dt="2023-04-03T05:12:37.909" v="854" actId="2696"/>
        <pc:sldMkLst>
          <pc:docMk/>
          <pc:sldMk cId="2623977934" sldId="340"/>
        </pc:sldMkLst>
      </pc:sldChg>
      <pc:sldChg chg="addSp delSp modSp add del mod">
        <pc:chgData name="권 회준" userId="153f747a6b293dfc" providerId="LiveId" clId="{4C92B1ED-DCA1-FE4E-9503-A0C1B6D2F400}" dt="2023-04-03T08:29:16.366" v="6348" actId="2696"/>
        <pc:sldMkLst>
          <pc:docMk/>
          <pc:sldMk cId="4190657070" sldId="340"/>
        </pc:sldMkLst>
        <pc:picChg chg="add del mod">
          <ac:chgData name="권 회준" userId="153f747a6b293dfc" providerId="LiveId" clId="{4C92B1ED-DCA1-FE4E-9503-A0C1B6D2F400}" dt="2023-04-03T08:17:55.609" v="5367" actId="21"/>
          <ac:picMkLst>
            <pc:docMk/>
            <pc:sldMk cId="4190657070" sldId="340"/>
            <ac:picMk id="4" creationId="{4A5FD88A-77F4-3905-ED4B-D6F32B525FEC}"/>
          </ac:picMkLst>
        </pc:picChg>
      </pc:sldChg>
      <pc:sldChg chg="add del">
        <pc:chgData name="권 회준" userId="153f747a6b293dfc" providerId="LiveId" clId="{4C92B1ED-DCA1-FE4E-9503-A0C1B6D2F400}" dt="2023-04-03T06:01:55.108" v="889"/>
        <pc:sldMkLst>
          <pc:docMk/>
          <pc:sldMk cId="622489099" sldId="341"/>
        </pc:sldMkLst>
      </pc:sldChg>
      <pc:sldChg chg="add del">
        <pc:chgData name="권 회준" userId="153f747a6b293dfc" providerId="LiveId" clId="{4C92B1ED-DCA1-FE4E-9503-A0C1B6D2F400}" dt="2023-04-03T07:01:55.504" v="3127" actId="2696"/>
        <pc:sldMkLst>
          <pc:docMk/>
          <pc:sldMk cId="639063119" sldId="341"/>
        </pc:sldMkLst>
      </pc:sldChg>
      <pc:sldChg chg="add del">
        <pc:chgData name="권 회준" userId="153f747a6b293dfc" providerId="LiveId" clId="{4C92B1ED-DCA1-FE4E-9503-A0C1B6D2F400}" dt="2023-04-03T05:12:37.915" v="857" actId="2696"/>
        <pc:sldMkLst>
          <pc:docMk/>
          <pc:sldMk cId="4246441963" sldId="341"/>
        </pc:sldMkLst>
      </pc:sldChg>
      <pc:sldChg chg="addSp delSp modSp add del mod ord">
        <pc:chgData name="권 회준" userId="153f747a6b293dfc" providerId="LiveId" clId="{4C92B1ED-DCA1-FE4E-9503-A0C1B6D2F400}" dt="2023-04-05T14:04:55.497" v="8750" actId="2696"/>
        <pc:sldMkLst>
          <pc:docMk/>
          <pc:sldMk cId="1591541567" sldId="342"/>
        </pc:sldMkLst>
        <pc:spChg chg="add mod">
          <ac:chgData name="권 회준" userId="153f747a6b293dfc" providerId="LiveId" clId="{4C92B1ED-DCA1-FE4E-9503-A0C1B6D2F400}" dt="2023-04-05T13:22:06.776" v="8263" actId="1076"/>
          <ac:spMkLst>
            <pc:docMk/>
            <pc:sldMk cId="1591541567" sldId="342"/>
            <ac:spMk id="5" creationId="{0CA41CE2-E1BE-5E80-78E8-F4106923D625}"/>
          </ac:spMkLst>
        </pc:spChg>
        <pc:spChg chg="del">
          <ac:chgData name="권 회준" userId="153f747a6b293dfc" providerId="LiveId" clId="{4C92B1ED-DCA1-FE4E-9503-A0C1B6D2F400}" dt="2023-04-03T06:50:58.822" v="3081" actId="478"/>
          <ac:spMkLst>
            <pc:docMk/>
            <pc:sldMk cId="1591541567" sldId="342"/>
            <ac:spMk id="12" creationId="{9655009B-0F13-456B-AE14-7DB15D32B01A}"/>
          </ac:spMkLst>
        </pc:spChg>
        <pc:spChg chg="mod">
          <ac:chgData name="권 회준" userId="153f747a6b293dfc" providerId="LiveId" clId="{4C92B1ED-DCA1-FE4E-9503-A0C1B6D2F400}" dt="2023-04-03T06:51:04.076" v="3084" actId="1076"/>
          <ac:spMkLst>
            <pc:docMk/>
            <pc:sldMk cId="1591541567" sldId="342"/>
            <ac:spMk id="13" creationId="{4DAFB894-F88F-405D-A9ED-452C2CF66222}"/>
          </ac:spMkLst>
        </pc:spChg>
        <pc:spChg chg="mod">
          <ac:chgData name="권 회준" userId="153f747a6b293dfc" providerId="LiveId" clId="{4C92B1ED-DCA1-FE4E-9503-A0C1B6D2F400}" dt="2023-04-03T06:51:10.847" v="3113" actId="20577"/>
          <ac:spMkLst>
            <pc:docMk/>
            <pc:sldMk cId="1591541567" sldId="342"/>
            <ac:spMk id="14" creationId="{B60A1E42-4013-4A2B-A635-D0C73A61A64E}"/>
          </ac:spMkLst>
        </pc:spChg>
        <pc:spChg chg="add del mod">
          <ac:chgData name="권 회준" userId="153f747a6b293dfc" providerId="LiveId" clId="{4C92B1ED-DCA1-FE4E-9503-A0C1B6D2F400}" dt="2023-04-03T06:51:15.044" v="3117" actId="47"/>
          <ac:spMkLst>
            <pc:docMk/>
            <pc:sldMk cId="1591541567" sldId="342"/>
            <ac:spMk id="16" creationId="{1A4B6E37-1408-4D05-9CED-4F3E42499078}"/>
          </ac:spMkLst>
        </pc:spChg>
        <pc:spChg chg="del">
          <ac:chgData name="권 회준" userId="153f747a6b293dfc" providerId="LiveId" clId="{4C92B1ED-DCA1-FE4E-9503-A0C1B6D2F400}" dt="2023-04-03T06:50:58.822" v="3081" actId="478"/>
          <ac:spMkLst>
            <pc:docMk/>
            <pc:sldMk cId="1591541567" sldId="342"/>
            <ac:spMk id="18" creationId="{8A48EB9E-80B2-4F59-A511-6DBDC85B02BD}"/>
          </ac:spMkLst>
        </pc:spChg>
        <pc:graphicFrameChg chg="del">
          <ac:chgData name="권 회준" userId="153f747a6b293dfc" providerId="LiveId" clId="{4C92B1ED-DCA1-FE4E-9503-A0C1B6D2F400}" dt="2023-04-03T06:51:00.807" v="3082" actId="478"/>
          <ac:graphicFrameMkLst>
            <pc:docMk/>
            <pc:sldMk cId="1591541567" sldId="342"/>
            <ac:graphicFrameMk id="10" creationId="{00000000-0008-0000-0200-000003000000}"/>
          </ac:graphicFrameMkLst>
        </pc:graphicFrameChg>
        <pc:graphicFrameChg chg="del">
          <ac:chgData name="권 회준" userId="153f747a6b293dfc" providerId="LiveId" clId="{4C92B1ED-DCA1-FE4E-9503-A0C1B6D2F400}" dt="2023-04-03T06:50:58.822" v="3081" actId="478"/>
          <ac:graphicFrameMkLst>
            <pc:docMk/>
            <pc:sldMk cId="1591541567" sldId="342"/>
            <ac:graphicFrameMk id="11" creationId="{00000000-0008-0000-0200-000004000000}"/>
          </ac:graphicFrameMkLst>
        </pc:graphicFrameChg>
        <pc:picChg chg="add mod">
          <ac:chgData name="권 회준" userId="153f747a6b293dfc" providerId="LiveId" clId="{4C92B1ED-DCA1-FE4E-9503-A0C1B6D2F400}" dt="2023-04-05T13:21:20.679" v="8044" actId="1076"/>
          <ac:picMkLst>
            <pc:docMk/>
            <pc:sldMk cId="1591541567" sldId="342"/>
            <ac:picMk id="4" creationId="{2C1459BA-CE26-3091-C3AB-D5C0DB2EA25C}"/>
          </ac:picMkLst>
        </pc:picChg>
      </pc:sldChg>
      <pc:sldChg chg="add del">
        <pc:chgData name="권 회준" userId="153f747a6b293dfc" providerId="LiveId" clId="{4C92B1ED-DCA1-FE4E-9503-A0C1B6D2F400}" dt="2023-04-03T05:12:37.910" v="855" actId="2696"/>
        <pc:sldMkLst>
          <pc:docMk/>
          <pc:sldMk cId="2136866155" sldId="342"/>
        </pc:sldMkLst>
      </pc:sldChg>
      <pc:sldChg chg="addSp delSp modSp add mod">
        <pc:chgData name="권 회준" userId="153f747a6b293dfc" providerId="LiveId" clId="{4C92B1ED-DCA1-FE4E-9503-A0C1B6D2F400}" dt="2023-04-05T14:14:26.052" v="9010"/>
        <pc:sldMkLst>
          <pc:docMk/>
          <pc:sldMk cId="1450210128" sldId="343"/>
        </pc:sldMkLst>
        <pc:spChg chg="add mod">
          <ac:chgData name="권 회준" userId="153f747a6b293dfc" providerId="LiveId" clId="{4C92B1ED-DCA1-FE4E-9503-A0C1B6D2F400}" dt="2023-04-05T13:38:54.125" v="8351" actId="113"/>
          <ac:spMkLst>
            <pc:docMk/>
            <pc:sldMk cId="1450210128" sldId="343"/>
            <ac:spMk id="6" creationId="{7EC1EF07-B098-B79F-9E29-C43799446D0A}"/>
          </ac:spMkLst>
        </pc:spChg>
        <pc:spChg chg="del">
          <ac:chgData name="권 회준" userId="153f747a6b293dfc" providerId="LiveId" clId="{4C92B1ED-DCA1-FE4E-9503-A0C1B6D2F400}" dt="2023-04-03T07:11:04.344" v="3129" actId="478"/>
          <ac:spMkLst>
            <pc:docMk/>
            <pc:sldMk cId="1450210128" sldId="343"/>
            <ac:spMk id="12" creationId="{206456E8-C4DB-0663-ABDF-1AD55F841CE9}"/>
          </ac:spMkLst>
        </pc:spChg>
        <pc:spChg chg="mod">
          <ac:chgData name="권 회준" userId="153f747a6b293dfc" providerId="LiveId" clId="{4C92B1ED-DCA1-FE4E-9503-A0C1B6D2F400}" dt="2023-04-05T14:14:26.052" v="9010"/>
          <ac:spMkLst>
            <pc:docMk/>
            <pc:sldMk cId="1450210128" sldId="343"/>
            <ac:spMk id="14" creationId="{B60A1E42-4013-4A2B-A635-D0C73A61A64E}"/>
          </ac:spMkLst>
        </pc:spChg>
        <pc:graphicFrameChg chg="add mod modGraphic">
          <ac:chgData name="권 회준" userId="153f747a6b293dfc" providerId="LiveId" clId="{4C92B1ED-DCA1-FE4E-9503-A0C1B6D2F400}" dt="2023-04-03T07:17:22.462" v="3214" actId="207"/>
          <ac:graphicFrameMkLst>
            <pc:docMk/>
            <pc:sldMk cId="1450210128" sldId="343"/>
            <ac:graphicFrameMk id="3" creationId="{8EC3508B-8AAF-1EC8-F0E5-32E829DE85DC}"/>
          </ac:graphicFrameMkLst>
        </pc:graphicFrameChg>
        <pc:graphicFrameChg chg="add mod modGraphic">
          <ac:chgData name="권 회준" userId="153f747a6b293dfc" providerId="LiveId" clId="{4C92B1ED-DCA1-FE4E-9503-A0C1B6D2F400}" dt="2023-04-03T07:17:25.280" v="3215" actId="207"/>
          <ac:graphicFrameMkLst>
            <pc:docMk/>
            <pc:sldMk cId="1450210128" sldId="343"/>
            <ac:graphicFrameMk id="4" creationId="{0181B11C-ABD7-EE47-9551-07885F861A61}"/>
          </ac:graphicFrameMkLst>
        </pc:graphicFrameChg>
        <pc:graphicFrameChg chg="add mod modGraphic">
          <ac:chgData name="권 회준" userId="153f747a6b293dfc" providerId="LiveId" clId="{4C92B1ED-DCA1-FE4E-9503-A0C1B6D2F400}" dt="2023-04-03T07:17:19.612" v="3213" actId="207"/>
          <ac:graphicFrameMkLst>
            <pc:docMk/>
            <pc:sldMk cId="1450210128" sldId="343"/>
            <ac:graphicFrameMk id="5" creationId="{7582F58A-BE17-D848-85E1-EB658F5A7BCA}"/>
          </ac:graphicFrameMkLst>
        </pc:graphicFrameChg>
        <pc:graphicFrameChg chg="add mod modGraphic">
          <ac:chgData name="권 회준" userId="153f747a6b293dfc" providerId="LiveId" clId="{4C92B1ED-DCA1-FE4E-9503-A0C1B6D2F400}" dt="2023-04-03T07:17:32.073" v="3220" actId="113"/>
          <ac:graphicFrameMkLst>
            <pc:docMk/>
            <pc:sldMk cId="1450210128" sldId="343"/>
            <ac:graphicFrameMk id="7" creationId="{DD921051-895A-DA4D-B4F3-669AF4BF9AFC}"/>
          </ac:graphicFrameMkLst>
        </pc:graphicFrameChg>
        <pc:picChg chg="del">
          <ac:chgData name="권 회준" userId="153f747a6b293dfc" providerId="LiveId" clId="{4C92B1ED-DCA1-FE4E-9503-A0C1B6D2F400}" dt="2023-04-03T07:11:04.344" v="3129" actId="478"/>
          <ac:picMkLst>
            <pc:docMk/>
            <pc:sldMk cId="1450210128" sldId="343"/>
            <ac:picMk id="6" creationId="{BF3B288A-89DC-0F1F-8626-698B7EA5918F}"/>
          </ac:picMkLst>
        </pc:picChg>
        <pc:cxnChg chg="del">
          <ac:chgData name="권 회준" userId="153f747a6b293dfc" providerId="LiveId" clId="{4C92B1ED-DCA1-FE4E-9503-A0C1B6D2F400}" dt="2023-04-03T07:11:04.344" v="3129" actId="478"/>
          <ac:cxnSpMkLst>
            <pc:docMk/>
            <pc:sldMk cId="1450210128" sldId="343"/>
            <ac:cxnSpMk id="11" creationId="{0A675CE0-B0AD-0A96-16FA-95B7D5121FC0}"/>
          </ac:cxnSpMkLst>
        </pc:cxnChg>
      </pc:sldChg>
      <pc:sldChg chg="add del">
        <pc:chgData name="권 회준" userId="153f747a6b293dfc" providerId="LiveId" clId="{4C92B1ED-DCA1-FE4E-9503-A0C1B6D2F400}" dt="2023-04-03T06:51:17.991" v="3118" actId="2696"/>
        <pc:sldMkLst>
          <pc:docMk/>
          <pc:sldMk cId="2156065606" sldId="343"/>
        </pc:sldMkLst>
      </pc:sldChg>
      <pc:sldChg chg="addSp delSp modSp add mod">
        <pc:chgData name="권 회준" userId="153f747a6b293dfc" providerId="LiveId" clId="{4C92B1ED-DCA1-FE4E-9503-A0C1B6D2F400}" dt="2023-04-05T13:39:18.434" v="8370" actId="20577"/>
        <pc:sldMkLst>
          <pc:docMk/>
          <pc:sldMk cId="2599749013" sldId="344"/>
        </pc:sldMkLst>
        <pc:spChg chg="add mod">
          <ac:chgData name="권 회준" userId="153f747a6b293dfc" providerId="LiveId" clId="{4C92B1ED-DCA1-FE4E-9503-A0C1B6D2F400}" dt="2023-04-05T13:39:18.434" v="8370" actId="20577"/>
          <ac:spMkLst>
            <pc:docMk/>
            <pc:sldMk cId="2599749013" sldId="344"/>
            <ac:spMk id="3" creationId="{B903603B-D72C-6EFD-28AB-B478F5557EAC}"/>
          </ac:spMkLst>
        </pc:spChg>
        <pc:spChg chg="add mod">
          <ac:chgData name="권 회준" userId="153f747a6b293dfc" providerId="LiveId" clId="{4C92B1ED-DCA1-FE4E-9503-A0C1B6D2F400}" dt="2023-04-05T12:03:18.924" v="6662" actId="1076"/>
          <ac:spMkLst>
            <pc:docMk/>
            <pc:sldMk cId="2599749013" sldId="344"/>
            <ac:spMk id="4" creationId="{C31F0660-2081-7DA5-9010-4FA806695EF1}"/>
          </ac:spMkLst>
        </pc:spChg>
        <pc:spChg chg="add mod">
          <ac:chgData name="권 회준" userId="153f747a6b293dfc" providerId="LiveId" clId="{4C92B1ED-DCA1-FE4E-9503-A0C1B6D2F400}" dt="2023-04-05T12:03:22.520" v="6663" actId="1076"/>
          <ac:spMkLst>
            <pc:docMk/>
            <pc:sldMk cId="2599749013" sldId="344"/>
            <ac:spMk id="6" creationId="{6FC1A1DA-3C5D-91BF-62B1-94ECB257D123}"/>
          </ac:spMkLst>
        </pc:spChg>
        <pc:spChg chg="add mod">
          <ac:chgData name="권 회준" userId="153f747a6b293dfc" providerId="LiveId" clId="{4C92B1ED-DCA1-FE4E-9503-A0C1B6D2F400}" dt="2023-04-03T08:11:21.583" v="5364" actId="20577"/>
          <ac:spMkLst>
            <pc:docMk/>
            <pc:sldMk cId="2599749013" sldId="344"/>
            <ac:spMk id="9" creationId="{6F740FB0-D64A-85B9-83A8-2DC362598842}"/>
          </ac:spMkLst>
        </pc:spChg>
        <pc:spChg chg="add del mod">
          <ac:chgData name="권 회준" userId="153f747a6b293dfc" providerId="LiveId" clId="{4C92B1ED-DCA1-FE4E-9503-A0C1B6D2F400}" dt="2023-04-05T12:01:57.157" v="6518" actId="478"/>
          <ac:spMkLst>
            <pc:docMk/>
            <pc:sldMk cId="2599749013" sldId="344"/>
            <ac:spMk id="11" creationId="{88A55123-E5DF-C8E4-F5A3-FFB32E33CACB}"/>
          </ac:spMkLst>
        </pc:spChg>
        <pc:spChg chg="add del">
          <ac:chgData name="권 회준" userId="153f747a6b293dfc" providerId="LiveId" clId="{4C92B1ED-DCA1-FE4E-9503-A0C1B6D2F400}" dt="2023-04-03T07:39:33.318" v="4155" actId="478"/>
          <ac:spMkLst>
            <pc:docMk/>
            <pc:sldMk cId="2599749013" sldId="344"/>
            <ac:spMk id="12" creationId="{9655009B-0F13-456B-AE14-7DB15D32B01A}"/>
          </ac:spMkLst>
        </pc:spChg>
        <pc:spChg chg="add del mod">
          <ac:chgData name="권 회준" userId="153f747a6b293dfc" providerId="LiveId" clId="{4C92B1ED-DCA1-FE4E-9503-A0C1B6D2F400}" dt="2023-04-05T12:01:57.157" v="6518" actId="478"/>
          <ac:spMkLst>
            <pc:docMk/>
            <pc:sldMk cId="2599749013" sldId="344"/>
            <ac:spMk id="17" creationId="{3467AF07-805B-13D8-7D89-861D45E1D0A7}"/>
          </ac:spMkLst>
        </pc:spChg>
        <pc:graphicFrameChg chg="add del mod modGraphic">
          <ac:chgData name="권 회준" userId="153f747a6b293dfc" providerId="LiveId" clId="{4C92B1ED-DCA1-FE4E-9503-A0C1B6D2F400}" dt="2023-04-03T08:10:16.509" v="5283" actId="478"/>
          <ac:graphicFrameMkLst>
            <pc:docMk/>
            <pc:sldMk cId="2599749013" sldId="344"/>
            <ac:graphicFrameMk id="7" creationId="{46E79080-20B7-9F6F-6907-AA70505DE308}"/>
          </ac:graphicFrameMkLst>
        </pc:graphicFrameChg>
        <pc:graphicFrameChg chg="add del mod modGraphic">
          <ac:chgData name="권 회준" userId="153f747a6b293dfc" providerId="LiveId" clId="{4C92B1ED-DCA1-FE4E-9503-A0C1B6D2F400}" dt="2023-04-03T07:41:05.095" v="4181" actId="478"/>
          <ac:graphicFrameMkLst>
            <pc:docMk/>
            <pc:sldMk cId="2599749013" sldId="344"/>
            <ac:graphicFrameMk id="8" creationId="{49211D50-4737-0EBF-BE98-35E78B64EBB8}"/>
          </ac:graphicFrameMkLst>
        </pc:graphicFrameChg>
        <pc:picChg chg="add mod">
          <ac:chgData name="권 회준" userId="153f747a6b293dfc" providerId="LiveId" clId="{4C92B1ED-DCA1-FE4E-9503-A0C1B6D2F400}" dt="2023-04-03T07:38:56.894" v="4133"/>
          <ac:picMkLst>
            <pc:docMk/>
            <pc:sldMk cId="2599749013" sldId="344"/>
            <ac:picMk id="3" creationId="{D73D76B4-3051-4747-B15C-8F1A65D03344}"/>
          </ac:picMkLst>
        </pc:picChg>
        <pc:picChg chg="add del mod">
          <ac:chgData name="권 회준" userId="153f747a6b293dfc" providerId="LiveId" clId="{4C92B1ED-DCA1-FE4E-9503-A0C1B6D2F400}" dt="2023-04-03T07:39:35.492" v="4156" actId="478"/>
          <ac:picMkLst>
            <pc:docMk/>
            <pc:sldMk cId="2599749013" sldId="344"/>
            <ac:picMk id="4" creationId="{D73D76B4-3051-4747-B15C-8F1A65D03344}"/>
          </ac:picMkLst>
        </pc:picChg>
        <pc:picChg chg="add mod">
          <ac:chgData name="권 회준" userId="153f747a6b293dfc" providerId="LiveId" clId="{4C92B1ED-DCA1-FE4E-9503-A0C1B6D2F400}" dt="2023-04-05T12:57:00.722" v="7450" actId="208"/>
          <ac:picMkLst>
            <pc:docMk/>
            <pc:sldMk cId="2599749013" sldId="344"/>
            <ac:picMk id="5" creationId="{23DBC3C2-7D33-DB4F-A4BF-B6617D3DD3C6}"/>
          </ac:picMkLst>
        </pc:picChg>
        <pc:picChg chg="add del mod">
          <ac:chgData name="권 회준" userId="153f747a6b293dfc" providerId="LiveId" clId="{4C92B1ED-DCA1-FE4E-9503-A0C1B6D2F400}" dt="2023-04-03T07:41:05.095" v="4181" actId="478"/>
          <ac:picMkLst>
            <pc:docMk/>
            <pc:sldMk cId="2599749013" sldId="344"/>
            <ac:picMk id="6" creationId="{C410214B-EB2A-ED40-8E51-BB1D91CD6D5B}"/>
          </ac:picMkLst>
        </pc:picChg>
        <pc:picChg chg="add mod">
          <ac:chgData name="권 회준" userId="153f747a6b293dfc" providerId="LiveId" clId="{4C92B1ED-DCA1-FE4E-9503-A0C1B6D2F400}" dt="2023-04-05T12:56:58.946" v="7449" actId="208"/>
          <ac:picMkLst>
            <pc:docMk/>
            <pc:sldMk cId="2599749013" sldId="344"/>
            <ac:picMk id="10" creationId="{5F3C0FAB-AF9E-43E6-2860-35F374E3D33D}"/>
          </ac:picMkLst>
        </pc:picChg>
      </pc:sldChg>
      <pc:sldChg chg="addSp delSp modSp add del mod">
        <pc:chgData name="권 회준" userId="153f747a6b293dfc" providerId="LiveId" clId="{4C92B1ED-DCA1-FE4E-9503-A0C1B6D2F400}" dt="2023-04-05T13:19:32.130" v="8027" actId="2696"/>
        <pc:sldMkLst>
          <pc:docMk/>
          <pc:sldMk cId="4253003769" sldId="345"/>
        </pc:sldMkLst>
        <pc:spChg chg="add mod">
          <ac:chgData name="권 회준" userId="153f747a6b293dfc" providerId="LiveId" clId="{4C92B1ED-DCA1-FE4E-9503-A0C1B6D2F400}" dt="2023-04-03T08:10:06.893" v="5282" actId="20577"/>
          <ac:spMkLst>
            <pc:docMk/>
            <pc:sldMk cId="4253003769" sldId="345"/>
            <ac:spMk id="10" creationId="{EE62CAE7-474D-E8BD-7557-FCE153927C8E}"/>
          </ac:spMkLst>
        </pc:spChg>
        <pc:graphicFrameChg chg="add del mod modGraphic">
          <ac:chgData name="권 회준" userId="153f747a6b293dfc" providerId="LiveId" clId="{4C92B1ED-DCA1-FE4E-9503-A0C1B6D2F400}" dt="2023-04-03T07:41:59.969" v="4208" actId="478"/>
          <ac:graphicFrameMkLst>
            <pc:docMk/>
            <pc:sldMk cId="4253003769" sldId="345"/>
            <ac:graphicFrameMk id="4" creationId="{EE591AF7-EEF3-EBF6-0445-520AD1A7867F}"/>
          </ac:graphicFrameMkLst>
        </pc:graphicFrameChg>
        <pc:graphicFrameChg chg="del">
          <ac:chgData name="권 회준" userId="153f747a6b293dfc" providerId="LiveId" clId="{4C92B1ED-DCA1-FE4E-9503-A0C1B6D2F400}" dt="2023-04-03T07:41:02.561" v="4179" actId="478"/>
          <ac:graphicFrameMkLst>
            <pc:docMk/>
            <pc:sldMk cId="4253003769" sldId="345"/>
            <ac:graphicFrameMk id="7" creationId="{46E79080-20B7-9F6F-6907-AA70505DE308}"/>
          </ac:graphicFrameMkLst>
        </pc:graphicFrameChg>
        <pc:graphicFrameChg chg="del">
          <ac:chgData name="권 회준" userId="153f747a6b293dfc" providerId="LiveId" clId="{4C92B1ED-DCA1-FE4E-9503-A0C1B6D2F400}" dt="2023-04-03T07:41:00.529" v="4178" actId="21"/>
          <ac:graphicFrameMkLst>
            <pc:docMk/>
            <pc:sldMk cId="4253003769" sldId="345"/>
            <ac:graphicFrameMk id="8" creationId="{49211D50-4737-0EBF-BE98-35E78B64EBB8}"/>
          </ac:graphicFrameMkLst>
        </pc:graphicFrameChg>
        <pc:graphicFrameChg chg="add del mod">
          <ac:chgData name="권 회준" userId="153f747a6b293dfc" providerId="LiveId" clId="{4C92B1ED-DCA1-FE4E-9503-A0C1B6D2F400}" dt="2023-04-03T08:10:26.617" v="5290" actId="478"/>
          <ac:graphicFrameMkLst>
            <pc:docMk/>
            <pc:sldMk cId="4253003769" sldId="345"/>
            <ac:graphicFrameMk id="9" creationId="{CC9408BE-ECBD-6DA8-D966-C36B5B4F90D9}"/>
          </ac:graphicFrameMkLst>
        </pc:graphicFrameChg>
        <pc:picChg chg="add del mod">
          <ac:chgData name="권 회준" userId="153f747a6b293dfc" providerId="LiveId" clId="{4C92B1ED-DCA1-FE4E-9503-A0C1B6D2F400}" dt="2023-04-03T08:10:23.998" v="5288" actId="21"/>
          <ac:picMkLst>
            <pc:docMk/>
            <pc:sldMk cId="4253003769" sldId="345"/>
            <ac:picMk id="3" creationId="{30D4C954-F1DD-4788-7BC2-A25A1551A8A8}"/>
          </ac:picMkLst>
        </pc:picChg>
        <pc:picChg chg="del">
          <ac:chgData name="권 회준" userId="153f747a6b293dfc" providerId="LiveId" clId="{4C92B1ED-DCA1-FE4E-9503-A0C1B6D2F400}" dt="2023-04-03T07:41:02.561" v="4179" actId="478"/>
          <ac:picMkLst>
            <pc:docMk/>
            <pc:sldMk cId="4253003769" sldId="345"/>
            <ac:picMk id="5" creationId="{23DBC3C2-7D33-DB4F-A4BF-B6617D3DD3C6}"/>
          </ac:picMkLst>
        </pc:picChg>
        <pc:picChg chg="del">
          <ac:chgData name="권 회준" userId="153f747a6b293dfc" providerId="LiveId" clId="{4C92B1ED-DCA1-FE4E-9503-A0C1B6D2F400}" dt="2023-04-03T07:41:00.529" v="4178" actId="21"/>
          <ac:picMkLst>
            <pc:docMk/>
            <pc:sldMk cId="4253003769" sldId="345"/>
            <ac:picMk id="6" creationId="{C410214B-EB2A-ED40-8E51-BB1D91CD6D5B}"/>
          </ac:picMkLst>
        </pc:picChg>
        <pc:picChg chg="add del mod">
          <ac:chgData name="권 회준" userId="153f747a6b293dfc" providerId="LiveId" clId="{4C92B1ED-DCA1-FE4E-9503-A0C1B6D2F400}" dt="2023-04-03T08:10:30.914" v="5292" actId="21"/>
          <ac:picMkLst>
            <pc:docMk/>
            <pc:sldMk cId="4253003769" sldId="345"/>
            <ac:picMk id="11" creationId="{2E9A0DA5-9CB5-49DA-DEF7-5AC26DE71620}"/>
          </ac:picMkLst>
        </pc:picChg>
      </pc:sldChg>
      <pc:sldChg chg="add del">
        <pc:chgData name="권 회준" userId="153f747a6b293dfc" providerId="LiveId" clId="{4C92B1ED-DCA1-FE4E-9503-A0C1B6D2F400}" dt="2023-04-05T13:20:34.546" v="8039" actId="2696"/>
        <pc:sldMkLst>
          <pc:docMk/>
          <pc:sldMk cId="3501132388" sldId="346"/>
        </pc:sldMkLst>
      </pc:sldChg>
      <pc:sldChg chg="addSp delSp modSp add mod">
        <pc:chgData name="권 회준" userId="153f747a6b293dfc" providerId="LiveId" clId="{4C92B1ED-DCA1-FE4E-9503-A0C1B6D2F400}" dt="2023-04-05T13:39:11.599" v="8368" actId="20577"/>
        <pc:sldMkLst>
          <pc:docMk/>
          <pc:sldMk cId="2160447658" sldId="347"/>
        </pc:sldMkLst>
        <pc:spChg chg="mod">
          <ac:chgData name="권 회준" userId="153f747a6b293dfc" providerId="LiveId" clId="{4C92B1ED-DCA1-FE4E-9503-A0C1B6D2F400}" dt="2023-04-05T13:16:57.223" v="8023" actId="20577"/>
          <ac:spMkLst>
            <pc:docMk/>
            <pc:sldMk cId="2160447658" sldId="347"/>
            <ac:spMk id="12" creationId="{9655009B-0F13-456B-AE14-7DB15D32B01A}"/>
          </ac:spMkLst>
        </pc:spChg>
        <pc:spChg chg="mod">
          <ac:chgData name="권 회준" userId="153f747a6b293dfc" providerId="LiveId" clId="{4C92B1ED-DCA1-FE4E-9503-A0C1B6D2F400}" dt="2023-04-05T13:39:11.599" v="8368" actId="20577"/>
          <ac:spMkLst>
            <pc:docMk/>
            <pc:sldMk cId="2160447658" sldId="347"/>
            <ac:spMk id="18" creationId="{8A48EB9E-80B2-4F59-A511-6DBDC85B02BD}"/>
          </ac:spMkLst>
        </pc:spChg>
        <pc:spChg chg="mod">
          <ac:chgData name="권 회준" userId="153f747a6b293dfc" providerId="LiveId" clId="{4C92B1ED-DCA1-FE4E-9503-A0C1B6D2F400}" dt="2023-04-05T13:14:13.966" v="7640" actId="20577"/>
          <ac:spMkLst>
            <pc:docMk/>
            <pc:sldMk cId="2160447658" sldId="347"/>
            <ac:spMk id="19" creationId="{9F57F82D-17DE-4EA7-AAB9-92DFFE5C632A}"/>
          </ac:spMkLst>
        </pc:spChg>
        <pc:spChg chg="del mod">
          <ac:chgData name="권 회준" userId="153f747a6b293dfc" providerId="LiveId" clId="{4C92B1ED-DCA1-FE4E-9503-A0C1B6D2F400}" dt="2023-04-05T13:11:33.624" v="7547" actId="478"/>
          <ac:spMkLst>
            <pc:docMk/>
            <pc:sldMk cId="2160447658" sldId="347"/>
            <ac:spMk id="20" creationId="{25B668D7-9373-471E-9ED9-465F82768022}"/>
          </ac:spMkLst>
        </pc:spChg>
        <pc:graphicFrameChg chg="add mod">
          <ac:chgData name="권 회준" userId="153f747a6b293dfc" providerId="LiveId" clId="{4C92B1ED-DCA1-FE4E-9503-A0C1B6D2F400}" dt="2023-04-05T13:17:02.843" v="8026" actId="1036"/>
          <ac:graphicFrameMkLst>
            <pc:docMk/>
            <pc:sldMk cId="2160447658" sldId="347"/>
            <ac:graphicFrameMk id="3" creationId="{703E4DCA-90E3-67DB-1F5B-B6B595D5ADCA}"/>
          </ac:graphicFrameMkLst>
        </pc:graphicFrameChg>
        <pc:graphicFrameChg chg="add mod">
          <ac:chgData name="권 회준" userId="153f747a6b293dfc" providerId="LiveId" clId="{4C92B1ED-DCA1-FE4E-9503-A0C1B6D2F400}" dt="2023-04-05T13:13:39.974" v="7605" actId="1076"/>
          <ac:graphicFrameMkLst>
            <pc:docMk/>
            <pc:sldMk cId="2160447658" sldId="347"/>
            <ac:graphicFrameMk id="4" creationId="{C8F1A4D0-7F3E-FF44-9341-F16A441F59B5}"/>
          </ac:graphicFrameMkLst>
        </pc:graphicFrameChg>
        <pc:graphicFrameChg chg="del mod">
          <ac:chgData name="권 회준" userId="153f747a6b293dfc" providerId="LiveId" clId="{4C92B1ED-DCA1-FE4E-9503-A0C1B6D2F400}" dt="2023-04-05T13:08:05.804" v="7481" actId="478"/>
          <ac:graphicFrameMkLst>
            <pc:docMk/>
            <pc:sldMk cId="2160447658" sldId="347"/>
            <ac:graphicFrameMk id="16" creationId="{00000000-0008-0000-0100-000002000000}"/>
          </ac:graphicFrameMkLst>
        </pc:graphicFrameChg>
        <pc:graphicFrameChg chg="del">
          <ac:chgData name="권 회준" userId="153f747a6b293dfc" providerId="LiveId" clId="{4C92B1ED-DCA1-FE4E-9503-A0C1B6D2F400}" dt="2023-04-05T13:08:46.984" v="7496" actId="478"/>
          <ac:graphicFrameMkLst>
            <pc:docMk/>
            <pc:sldMk cId="2160447658" sldId="347"/>
            <ac:graphicFrameMk id="17" creationId="{00000000-0008-0000-0100-000003000000}"/>
          </ac:graphicFrameMkLst>
        </pc:graphicFrameChg>
      </pc:sldChg>
      <pc:sldChg chg="addSp delSp modSp add del mod ord">
        <pc:chgData name="권 회준" userId="153f747a6b293dfc" providerId="LiveId" clId="{4C92B1ED-DCA1-FE4E-9503-A0C1B6D2F400}" dt="2023-04-05T14:12:37.466" v="8960" actId="2696"/>
        <pc:sldMkLst>
          <pc:docMk/>
          <pc:sldMk cId="615059390" sldId="348"/>
        </pc:sldMkLst>
        <pc:spChg chg="mod">
          <ac:chgData name="권 회준" userId="153f747a6b293dfc" providerId="LiveId" clId="{4C92B1ED-DCA1-FE4E-9503-A0C1B6D2F400}" dt="2023-04-05T13:33:54.349" v="8272"/>
          <ac:spMkLst>
            <pc:docMk/>
            <pc:sldMk cId="615059390" sldId="348"/>
            <ac:spMk id="4" creationId="{6A5E5D5B-A952-AE0F-174C-B807C37075A8}"/>
          </ac:spMkLst>
        </pc:spChg>
        <pc:spChg chg="mod">
          <ac:chgData name="권 회준" userId="153f747a6b293dfc" providerId="LiveId" clId="{4C92B1ED-DCA1-FE4E-9503-A0C1B6D2F400}" dt="2023-04-05T13:33:54.349" v="8272"/>
          <ac:spMkLst>
            <pc:docMk/>
            <pc:sldMk cId="615059390" sldId="348"/>
            <ac:spMk id="6" creationId="{99942239-511D-6715-9E2B-CAA3DC20DACF}"/>
          </ac:spMkLst>
        </pc:spChg>
        <pc:spChg chg="del">
          <ac:chgData name="권 회준" userId="153f747a6b293dfc" providerId="LiveId" clId="{4C92B1ED-DCA1-FE4E-9503-A0C1B6D2F400}" dt="2023-04-05T13:33:47.665" v="8271" actId="478"/>
          <ac:spMkLst>
            <pc:docMk/>
            <pc:sldMk cId="615059390" sldId="348"/>
            <ac:spMk id="7" creationId="{057795F2-82F2-0203-DDA7-54CD385A0ECC}"/>
          </ac:spMkLst>
        </pc:spChg>
        <pc:spChg chg="mod">
          <ac:chgData name="권 회준" userId="153f747a6b293dfc" providerId="LiveId" clId="{4C92B1ED-DCA1-FE4E-9503-A0C1B6D2F400}" dt="2023-04-05T13:33:54.349" v="8272"/>
          <ac:spMkLst>
            <pc:docMk/>
            <pc:sldMk cId="615059390" sldId="348"/>
            <ac:spMk id="8" creationId="{ADE188C1-5D6A-05C0-2D90-5FBA9FF19C33}"/>
          </ac:spMkLst>
        </pc:spChg>
        <pc:spChg chg="mod">
          <ac:chgData name="권 회준" userId="153f747a6b293dfc" providerId="LiveId" clId="{4C92B1ED-DCA1-FE4E-9503-A0C1B6D2F400}" dt="2023-04-05T13:33:54.349" v="8272"/>
          <ac:spMkLst>
            <pc:docMk/>
            <pc:sldMk cId="615059390" sldId="348"/>
            <ac:spMk id="10" creationId="{01B806AB-EC84-5903-70C2-2885A73BCFE7}"/>
          </ac:spMkLst>
        </pc:spChg>
        <pc:spChg chg="add del mod">
          <ac:chgData name="권 회준" userId="153f747a6b293dfc" providerId="LiveId" clId="{4C92B1ED-DCA1-FE4E-9503-A0C1B6D2F400}" dt="2023-04-05T13:33:55.236" v="8273"/>
          <ac:spMkLst>
            <pc:docMk/>
            <pc:sldMk cId="615059390" sldId="348"/>
            <ac:spMk id="18" creationId="{D4183EC5-DE30-3ACD-F004-AD4FE38E9400}"/>
          </ac:spMkLst>
        </pc:spChg>
        <pc:spChg chg="mod">
          <ac:chgData name="권 회준" userId="153f747a6b293dfc" providerId="LiveId" clId="{4C92B1ED-DCA1-FE4E-9503-A0C1B6D2F400}" dt="2023-04-05T13:34:09.364" v="8274"/>
          <ac:spMkLst>
            <pc:docMk/>
            <pc:sldMk cId="615059390" sldId="348"/>
            <ac:spMk id="21" creationId="{00A5ACCE-B4DA-4016-25A4-8424AB532CD5}"/>
          </ac:spMkLst>
        </pc:spChg>
        <pc:spChg chg="mod">
          <ac:chgData name="권 회준" userId="153f747a6b293dfc" providerId="LiveId" clId="{4C92B1ED-DCA1-FE4E-9503-A0C1B6D2F400}" dt="2023-04-05T13:34:09.364" v="8274"/>
          <ac:spMkLst>
            <pc:docMk/>
            <pc:sldMk cId="615059390" sldId="348"/>
            <ac:spMk id="22" creationId="{BECD503C-69B3-C657-1524-59E9DB607D36}"/>
          </ac:spMkLst>
        </pc:spChg>
        <pc:spChg chg="mod">
          <ac:chgData name="권 회준" userId="153f747a6b293dfc" providerId="LiveId" clId="{4C92B1ED-DCA1-FE4E-9503-A0C1B6D2F400}" dt="2023-04-05T13:34:09.364" v="8274"/>
          <ac:spMkLst>
            <pc:docMk/>
            <pc:sldMk cId="615059390" sldId="348"/>
            <ac:spMk id="23" creationId="{823C5E82-D996-53D2-E734-347AA38E4D14}"/>
          </ac:spMkLst>
        </pc:spChg>
        <pc:spChg chg="mod">
          <ac:chgData name="권 회준" userId="153f747a6b293dfc" providerId="LiveId" clId="{4C92B1ED-DCA1-FE4E-9503-A0C1B6D2F400}" dt="2023-04-05T13:34:09.364" v="8274"/>
          <ac:spMkLst>
            <pc:docMk/>
            <pc:sldMk cId="615059390" sldId="348"/>
            <ac:spMk id="25" creationId="{ABEBFCA5-A612-ED32-42DC-C4F951D3E008}"/>
          </ac:spMkLst>
        </pc:spChg>
        <pc:spChg chg="add del mod">
          <ac:chgData name="권 회준" userId="153f747a6b293dfc" providerId="LiveId" clId="{4C92B1ED-DCA1-FE4E-9503-A0C1B6D2F400}" dt="2023-04-05T13:34:12.701" v="8275"/>
          <ac:spMkLst>
            <pc:docMk/>
            <pc:sldMk cId="615059390" sldId="348"/>
            <ac:spMk id="29" creationId="{CBBAE033-057E-6A20-BAC4-7A55CEEC8482}"/>
          </ac:spMkLst>
        </pc:spChg>
        <pc:spChg chg="add mod">
          <ac:chgData name="권 회준" userId="153f747a6b293dfc" providerId="LiveId" clId="{4C92B1ED-DCA1-FE4E-9503-A0C1B6D2F400}" dt="2023-04-05T13:38:13.110" v="8292" actId="1076"/>
          <ac:spMkLst>
            <pc:docMk/>
            <pc:sldMk cId="615059390" sldId="348"/>
            <ac:spMk id="32" creationId="{105FCD3E-1146-231B-BB38-202D0252D51F}"/>
          </ac:spMkLst>
        </pc:spChg>
        <pc:spChg chg="add mod">
          <ac:chgData name="권 회준" userId="153f747a6b293dfc" providerId="LiveId" clId="{4C92B1ED-DCA1-FE4E-9503-A0C1B6D2F400}" dt="2023-04-05T13:39:03.423" v="8367" actId="20577"/>
          <ac:spMkLst>
            <pc:docMk/>
            <pc:sldMk cId="615059390" sldId="348"/>
            <ac:spMk id="33" creationId="{66A3498A-0690-6A75-5FC1-B8F7497E2F2A}"/>
          </ac:spMkLst>
        </pc:spChg>
        <pc:grpChg chg="add del mod">
          <ac:chgData name="권 회준" userId="153f747a6b293dfc" providerId="LiveId" clId="{4C92B1ED-DCA1-FE4E-9503-A0C1B6D2F400}" dt="2023-04-05T13:33:55.236" v="8273"/>
          <ac:grpSpMkLst>
            <pc:docMk/>
            <pc:sldMk cId="615059390" sldId="348"/>
            <ac:grpSpMk id="3" creationId="{CD684DE1-0046-B009-435C-85257BDCEA71}"/>
          </ac:grpSpMkLst>
        </pc:grpChg>
        <pc:grpChg chg="add del mod">
          <ac:chgData name="권 회준" userId="153f747a6b293dfc" providerId="LiveId" clId="{4C92B1ED-DCA1-FE4E-9503-A0C1B6D2F400}" dt="2023-04-05T13:34:12.701" v="8275"/>
          <ac:grpSpMkLst>
            <pc:docMk/>
            <pc:sldMk cId="615059390" sldId="348"/>
            <ac:grpSpMk id="20" creationId="{A99A6822-F2A2-6008-7EB1-8D0491BAE8C9}"/>
          </ac:grpSpMkLst>
        </pc:grpChg>
        <pc:picChg chg="del">
          <ac:chgData name="권 회준" userId="153f747a6b293dfc" providerId="LiveId" clId="{4C92B1ED-DCA1-FE4E-9503-A0C1B6D2F400}" dt="2023-04-05T13:33:46.394" v="8270" actId="478"/>
          <ac:picMkLst>
            <pc:docMk/>
            <pc:sldMk cId="615059390" sldId="348"/>
            <ac:picMk id="5" creationId="{C1CF58E5-3DD7-7E07-778D-CB8EA5328878}"/>
          </ac:picMkLst>
        </pc:picChg>
        <pc:picChg chg="add mod">
          <ac:chgData name="권 회준" userId="153f747a6b293dfc" providerId="LiveId" clId="{4C92B1ED-DCA1-FE4E-9503-A0C1B6D2F400}" dt="2023-04-05T13:38:15.844" v="8294" actId="1076"/>
          <ac:picMkLst>
            <pc:docMk/>
            <pc:sldMk cId="615059390" sldId="348"/>
            <ac:picMk id="31" creationId="{AAD5A92E-913E-743C-E2B2-29B2875C4219}"/>
          </ac:picMkLst>
        </pc:picChg>
        <pc:cxnChg chg="mod">
          <ac:chgData name="권 회준" userId="153f747a6b293dfc" providerId="LiveId" clId="{4C92B1ED-DCA1-FE4E-9503-A0C1B6D2F400}" dt="2023-04-05T13:33:54.349" v="8272"/>
          <ac:cxnSpMkLst>
            <pc:docMk/>
            <pc:sldMk cId="615059390" sldId="348"/>
            <ac:cxnSpMk id="9" creationId="{F6D9A17D-0849-C297-6FD4-930E91E3DF1E}"/>
          </ac:cxnSpMkLst>
        </pc:cxnChg>
        <pc:cxnChg chg="mod">
          <ac:chgData name="권 회준" userId="153f747a6b293dfc" providerId="LiveId" clId="{4C92B1ED-DCA1-FE4E-9503-A0C1B6D2F400}" dt="2023-04-05T13:33:54.349" v="8272"/>
          <ac:cxnSpMkLst>
            <pc:docMk/>
            <pc:sldMk cId="615059390" sldId="348"/>
            <ac:cxnSpMk id="11" creationId="{023755B3-CA50-3989-5931-295A53A27D19}"/>
          </ac:cxnSpMkLst>
        </pc:cxnChg>
        <pc:cxnChg chg="mod">
          <ac:chgData name="권 회준" userId="153f747a6b293dfc" providerId="LiveId" clId="{4C92B1ED-DCA1-FE4E-9503-A0C1B6D2F400}" dt="2023-04-05T13:33:54.349" v="8272"/>
          <ac:cxnSpMkLst>
            <pc:docMk/>
            <pc:sldMk cId="615059390" sldId="348"/>
            <ac:cxnSpMk id="12" creationId="{B5D1597E-4B20-05D7-430B-90B7D311BF33}"/>
          </ac:cxnSpMkLst>
        </pc:cxnChg>
        <pc:cxnChg chg="mod">
          <ac:chgData name="권 회준" userId="153f747a6b293dfc" providerId="LiveId" clId="{4C92B1ED-DCA1-FE4E-9503-A0C1B6D2F400}" dt="2023-04-05T13:33:54.349" v="8272"/>
          <ac:cxnSpMkLst>
            <pc:docMk/>
            <pc:sldMk cId="615059390" sldId="348"/>
            <ac:cxnSpMk id="17" creationId="{1319C052-AED2-7374-5F70-DD3A1C68EC60}"/>
          </ac:cxnSpMkLst>
        </pc:cxnChg>
        <pc:cxnChg chg="add del mod">
          <ac:chgData name="권 회준" userId="153f747a6b293dfc" providerId="LiveId" clId="{4C92B1ED-DCA1-FE4E-9503-A0C1B6D2F400}" dt="2023-04-05T13:33:55.236" v="8273"/>
          <ac:cxnSpMkLst>
            <pc:docMk/>
            <pc:sldMk cId="615059390" sldId="348"/>
            <ac:cxnSpMk id="19" creationId="{6DC35310-C5F1-416B-3FCA-46B51D46E47B}"/>
          </ac:cxnSpMkLst>
        </pc:cxnChg>
        <pc:cxnChg chg="mod">
          <ac:chgData name="권 회준" userId="153f747a6b293dfc" providerId="LiveId" clId="{4C92B1ED-DCA1-FE4E-9503-A0C1B6D2F400}" dt="2023-04-05T13:34:09.364" v="8274"/>
          <ac:cxnSpMkLst>
            <pc:docMk/>
            <pc:sldMk cId="615059390" sldId="348"/>
            <ac:cxnSpMk id="24" creationId="{DAD94891-A698-B2EA-7017-BD38E9D12E0F}"/>
          </ac:cxnSpMkLst>
        </pc:cxnChg>
        <pc:cxnChg chg="mod">
          <ac:chgData name="권 회준" userId="153f747a6b293dfc" providerId="LiveId" clId="{4C92B1ED-DCA1-FE4E-9503-A0C1B6D2F400}" dt="2023-04-05T13:34:09.364" v="8274"/>
          <ac:cxnSpMkLst>
            <pc:docMk/>
            <pc:sldMk cId="615059390" sldId="348"/>
            <ac:cxnSpMk id="26" creationId="{EBC1849B-6FD1-8493-5F35-10D6F473FA92}"/>
          </ac:cxnSpMkLst>
        </pc:cxnChg>
        <pc:cxnChg chg="mod">
          <ac:chgData name="권 회준" userId="153f747a6b293dfc" providerId="LiveId" clId="{4C92B1ED-DCA1-FE4E-9503-A0C1B6D2F400}" dt="2023-04-05T13:34:09.364" v="8274"/>
          <ac:cxnSpMkLst>
            <pc:docMk/>
            <pc:sldMk cId="615059390" sldId="348"/>
            <ac:cxnSpMk id="27" creationId="{D72133CE-F7A6-AEB7-E2A9-43D938EF8A0E}"/>
          </ac:cxnSpMkLst>
        </pc:cxnChg>
        <pc:cxnChg chg="mod">
          <ac:chgData name="권 회준" userId="153f747a6b293dfc" providerId="LiveId" clId="{4C92B1ED-DCA1-FE4E-9503-A0C1B6D2F400}" dt="2023-04-05T13:34:09.364" v="8274"/>
          <ac:cxnSpMkLst>
            <pc:docMk/>
            <pc:sldMk cId="615059390" sldId="348"/>
            <ac:cxnSpMk id="28" creationId="{C3A97B17-127A-C534-C000-F8CAA848C63F}"/>
          </ac:cxnSpMkLst>
        </pc:cxnChg>
        <pc:cxnChg chg="add del mod">
          <ac:chgData name="권 회준" userId="153f747a6b293dfc" providerId="LiveId" clId="{4C92B1ED-DCA1-FE4E-9503-A0C1B6D2F400}" dt="2023-04-05T13:34:12.701" v="8275"/>
          <ac:cxnSpMkLst>
            <pc:docMk/>
            <pc:sldMk cId="615059390" sldId="348"/>
            <ac:cxnSpMk id="30" creationId="{50E31307-78D5-2653-62F2-608B375B2295}"/>
          </ac:cxnSpMkLst>
        </pc:cxnChg>
      </pc:sldChg>
      <pc:sldChg chg="add del">
        <pc:chgData name="권 회준" userId="153f747a6b293dfc" providerId="LiveId" clId="{4C92B1ED-DCA1-FE4E-9503-A0C1B6D2F400}" dt="2023-04-05T14:05:34.324" v="8754"/>
        <pc:sldMkLst>
          <pc:docMk/>
          <pc:sldMk cId="0" sldId="349"/>
        </pc:sldMkLst>
      </pc:sldChg>
      <pc:sldChg chg="add del">
        <pc:chgData name="권 회준" userId="153f747a6b293dfc" providerId="LiveId" clId="{4C92B1ED-DCA1-FE4E-9503-A0C1B6D2F400}" dt="2023-04-05T14:05:34.324" v="8754"/>
        <pc:sldMkLst>
          <pc:docMk/>
          <pc:sldMk cId="0" sldId="350"/>
        </pc:sldMkLst>
      </pc:sldChg>
      <pc:sldMasterChg chg="delSldLayout">
        <pc:chgData name="권 회준" userId="153f747a6b293dfc" providerId="LiveId" clId="{4C92B1ED-DCA1-FE4E-9503-A0C1B6D2F400}" dt="2023-04-05T14:06:40.428" v="8833" actId="2696"/>
        <pc:sldMasterMkLst>
          <pc:docMk/>
          <pc:sldMasterMk cId="4245267299" sldId="2147483648"/>
        </pc:sldMasterMkLst>
        <pc:sldLayoutChg chg="del">
          <pc:chgData name="권 회준" userId="153f747a6b293dfc" providerId="LiveId" clId="{4C92B1ED-DCA1-FE4E-9503-A0C1B6D2F400}" dt="2023-04-05T14:06:40.428" v="8833" actId="2696"/>
          <pc:sldLayoutMkLst>
            <pc:docMk/>
            <pc:sldMasterMk cId="4245267299" sldId="2147483648"/>
            <pc:sldLayoutMk cId="1077694360" sldId="2147483660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53f747a6b293dfc/&#4352;&#4453;&#4523;&#4359;&#4457;/&#4352;&#4453;&#4523;&#4359;&#4457;&#4364;&#4453;&#4540;&#4357;&#4469;/&#4359;&#4449;&#4523;&#4366;&#4462;&#4527;/230331_GCP_LTC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53f747a6b293dfc/&#4352;&#4453;&#4523;&#4359;&#4457;/&#4352;&#4453;&#4523;&#4359;&#4457;&#4364;&#4453;&#4540;&#4357;&#4469;/&#4359;&#4449;&#4523;&#4366;&#4462;&#4527;/230331_GCP_LTC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53f747a6b293dfc/&#4352;&#4453;&#4523;&#4359;&#4457;/&#4352;&#4453;&#4523;&#4359;&#4457;&#4364;&#4453;&#4540;&#4357;&#4469;/&#4359;&#4449;&#4523;&#4366;&#4462;&#4527;/230331_GCP_LTC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53f747a6b293dfc/&#4352;&#4453;&#4523;&#4359;&#4457;/&#4352;&#4453;&#4523;&#4359;&#4457;&#4364;&#4453;&#4540;&#4357;&#4469;/&#4359;&#4449;&#4523;&#4366;&#4462;&#4527;/230331_GCP_LTC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53f747a6b293dfc/&#4352;&#4453;&#4523;&#4359;&#4457;/&#4352;&#4453;&#4523;&#4359;&#4457;&#4364;&#4453;&#4540;&#4357;&#4469;/&#4359;&#4449;&#4523;&#4366;&#4462;&#4527;/230331_GCP_LTC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53f747a6b293dfc/&#4352;&#4453;&#4523;&#4359;&#4457;/&#4352;&#4453;&#4523;&#4359;&#4457;&#4364;&#4453;&#4540;&#4357;&#4469;/&#4359;&#4449;&#4523;&#4366;&#4462;&#4527;/230331_GCP_LTC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53f747a6b293dfc/&#4352;&#4453;&#4523;&#4359;&#4457;/&#4352;&#4453;&#4523;&#4359;&#4457;&#4364;&#4453;&#4540;&#4357;&#4469;/&#4359;&#4449;&#4523;&#4366;&#4462;&#4527;/230331_GCP_LTC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Book2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Book2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Book2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Book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0" i="0" u="none" strike="noStrike" baseline="0" dirty="0">
                <a:solidFill>
                  <a:schemeClr val="tx1"/>
                </a:solidFill>
                <a:effectLst/>
              </a:rPr>
              <a:t>진단 년도 별 고령 암환자의 노인장기요양</a:t>
            </a:r>
            <a:r>
              <a:rPr lang="en-US" altLang="ko-KR" sz="1000" b="0" i="0" u="none" strike="noStrike" baseline="0" dirty="0">
                <a:solidFill>
                  <a:schemeClr val="tx1"/>
                </a:solidFill>
                <a:effectLst/>
              </a:rPr>
              <a:t> </a:t>
            </a:r>
            <a:r>
              <a:rPr lang="ko-KR" altLang="en-US" sz="1000" b="0" i="0" u="none" strike="noStrike" baseline="0" dirty="0">
                <a:solidFill>
                  <a:schemeClr val="tx1"/>
                </a:solidFill>
                <a:effectLst/>
              </a:rPr>
              <a:t>이용 현황 </a:t>
            </a:r>
            <a:r>
              <a:rPr lang="en-US" altLang="ko-KR" sz="1000" b="0" i="0" u="none" strike="noStrike" baseline="0" dirty="0">
                <a:solidFill>
                  <a:schemeClr val="tx1"/>
                </a:solidFill>
                <a:effectLst/>
              </a:rPr>
              <a:t>:</a:t>
            </a:r>
            <a:r>
              <a:rPr lang="ko-KR" altLang="en-US" sz="1000" b="0" i="0" u="none" strike="noStrike" baseline="0" dirty="0">
                <a:solidFill>
                  <a:schemeClr val="tx1"/>
                </a:solidFill>
                <a:effectLst/>
              </a:rPr>
              <a:t> 남성</a:t>
            </a:r>
            <a:endParaRPr lang="en-GB" sz="100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'03.장기요양 진단연도별'!$AF$19</c:f>
              <c:strCache>
                <c:ptCount val="1"/>
                <c:pt idx="0">
                  <c:v>01. 요양병원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'03.장기요양 진단연도별'!$AE$20:$AE$29</c:f>
              <c:strCache>
                <c:ptCount val="10"/>
                <c:pt idx="0">
                  <c:v>2010 </c:v>
                </c:pt>
                <c:pt idx="1">
                  <c:v>2011 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strCache>
            </c:strRef>
          </c:cat>
          <c:val>
            <c:numRef>
              <c:f>'03.장기요양 진단연도별'!$AF$20:$AF$29</c:f>
              <c:numCache>
                <c:formatCode>0.0</c:formatCode>
                <c:ptCount val="10"/>
                <c:pt idx="0">
                  <c:v>13.5</c:v>
                </c:pt>
                <c:pt idx="1">
                  <c:v>16.3</c:v>
                </c:pt>
                <c:pt idx="2">
                  <c:v>13.6</c:v>
                </c:pt>
                <c:pt idx="3">
                  <c:v>17.399999999999999</c:v>
                </c:pt>
                <c:pt idx="4">
                  <c:v>14.2</c:v>
                </c:pt>
                <c:pt idx="5">
                  <c:v>14.2</c:v>
                </c:pt>
                <c:pt idx="6">
                  <c:v>15.8</c:v>
                </c:pt>
                <c:pt idx="7">
                  <c:v>10.8</c:v>
                </c:pt>
                <c:pt idx="8">
                  <c:v>10.1</c:v>
                </c:pt>
                <c:pt idx="9">
                  <c:v>8.6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70-9646-ACF8-493F58874154}"/>
            </c:ext>
          </c:extLst>
        </c:ser>
        <c:ser>
          <c:idx val="1"/>
          <c:order val="1"/>
          <c:tx>
            <c:strRef>
              <c:f>'03.장기요양 진단연도별'!$AG$19</c:f>
              <c:strCache>
                <c:ptCount val="1"/>
                <c:pt idx="0">
                  <c:v>02. 시설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'03.장기요양 진단연도별'!$AE$20:$AE$29</c:f>
              <c:strCache>
                <c:ptCount val="10"/>
                <c:pt idx="0">
                  <c:v>2010 </c:v>
                </c:pt>
                <c:pt idx="1">
                  <c:v>2011 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strCache>
            </c:strRef>
          </c:cat>
          <c:val>
            <c:numRef>
              <c:f>'03.장기요양 진단연도별'!$AG$20:$AG$29</c:f>
              <c:numCache>
                <c:formatCode>0.0</c:formatCode>
                <c:ptCount val="10"/>
                <c:pt idx="0">
                  <c:v>20</c:v>
                </c:pt>
                <c:pt idx="1">
                  <c:v>22.1</c:v>
                </c:pt>
                <c:pt idx="2">
                  <c:v>19.899999999999999</c:v>
                </c:pt>
                <c:pt idx="3">
                  <c:v>19.899999999999999</c:v>
                </c:pt>
                <c:pt idx="4">
                  <c:v>20.5</c:v>
                </c:pt>
                <c:pt idx="5">
                  <c:v>16.3</c:v>
                </c:pt>
                <c:pt idx="6">
                  <c:v>16.399999999999999</c:v>
                </c:pt>
                <c:pt idx="7">
                  <c:v>15.1</c:v>
                </c:pt>
                <c:pt idx="8">
                  <c:v>15.6</c:v>
                </c:pt>
                <c:pt idx="9">
                  <c:v>11.7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70-9646-ACF8-493F58874154}"/>
            </c:ext>
          </c:extLst>
        </c:ser>
        <c:ser>
          <c:idx val="2"/>
          <c:order val="2"/>
          <c:tx>
            <c:strRef>
              <c:f>'03.장기요양 진단연도별'!$AH$19</c:f>
              <c:strCache>
                <c:ptCount val="1"/>
                <c:pt idx="0">
                  <c:v>03. 재가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'03.장기요양 진단연도별'!$AE$20:$AE$29</c:f>
              <c:strCache>
                <c:ptCount val="10"/>
                <c:pt idx="0">
                  <c:v>2010 </c:v>
                </c:pt>
                <c:pt idx="1">
                  <c:v>2011 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strCache>
            </c:strRef>
          </c:cat>
          <c:val>
            <c:numRef>
              <c:f>'03.장기요양 진단연도별'!$AH$20:$AH$29</c:f>
              <c:numCache>
                <c:formatCode>0.0</c:formatCode>
                <c:ptCount val="10"/>
                <c:pt idx="0">
                  <c:v>66.5</c:v>
                </c:pt>
                <c:pt idx="1">
                  <c:v>61.6</c:v>
                </c:pt>
                <c:pt idx="2">
                  <c:v>66.5</c:v>
                </c:pt>
                <c:pt idx="3">
                  <c:v>62.7</c:v>
                </c:pt>
                <c:pt idx="4">
                  <c:v>65.3</c:v>
                </c:pt>
                <c:pt idx="5">
                  <c:v>69.5</c:v>
                </c:pt>
                <c:pt idx="6">
                  <c:v>67.8</c:v>
                </c:pt>
                <c:pt idx="7">
                  <c:v>74.099999999999994</c:v>
                </c:pt>
                <c:pt idx="8">
                  <c:v>74.3</c:v>
                </c:pt>
                <c:pt idx="9">
                  <c:v>79.7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F70-9646-ACF8-493F5887415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937205103"/>
        <c:axId val="937418575"/>
      </c:barChart>
      <c:catAx>
        <c:axId val="937205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KR"/>
          </a:p>
        </c:txPr>
        <c:crossAx val="937418575"/>
        <c:crosses val="autoZero"/>
        <c:auto val="1"/>
        <c:lblAlgn val="ctr"/>
        <c:lblOffset val="100"/>
        <c:noMultiLvlLbl val="0"/>
      </c:catAx>
      <c:valAx>
        <c:axId val="937418575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KR"/>
          </a:p>
        </c:txPr>
        <c:crossAx val="937205103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0" i="0" u="none" strike="noStrike" baseline="0" dirty="0">
                <a:solidFill>
                  <a:schemeClr val="tx1"/>
                </a:solidFill>
                <a:effectLst/>
              </a:rPr>
              <a:t>진단 년도 별 고령 암환자의 노인장기요양</a:t>
            </a:r>
            <a:r>
              <a:rPr lang="en-US" altLang="ko-KR" sz="1000" b="0" i="0" u="none" strike="noStrike" baseline="0" dirty="0">
                <a:solidFill>
                  <a:schemeClr val="tx1"/>
                </a:solidFill>
                <a:effectLst/>
              </a:rPr>
              <a:t> </a:t>
            </a:r>
            <a:r>
              <a:rPr lang="ko-KR" altLang="en-US" sz="1000" b="0" i="0" u="none" strike="noStrike" baseline="0" dirty="0">
                <a:solidFill>
                  <a:schemeClr val="tx1"/>
                </a:solidFill>
                <a:effectLst/>
              </a:rPr>
              <a:t>이용 현황 </a:t>
            </a:r>
            <a:r>
              <a:rPr lang="en-US" altLang="ko-KR" sz="1000" b="0" i="0" u="none" strike="noStrike" baseline="0" dirty="0">
                <a:solidFill>
                  <a:schemeClr val="tx1"/>
                </a:solidFill>
                <a:effectLst/>
              </a:rPr>
              <a:t>:</a:t>
            </a:r>
            <a:r>
              <a:rPr lang="ko-KR" altLang="en-US" sz="1000" b="0" i="0" u="none" strike="noStrike" baseline="0" dirty="0">
                <a:solidFill>
                  <a:schemeClr val="tx1"/>
                </a:solidFill>
                <a:effectLst/>
              </a:rPr>
              <a:t> 여성</a:t>
            </a:r>
            <a:endParaRPr lang="en-GB" sz="100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'03.장기요양 진단연도별'!$AF$19</c:f>
              <c:strCache>
                <c:ptCount val="1"/>
                <c:pt idx="0">
                  <c:v>01. 요양병원</c:v>
                </c:pt>
              </c:strCache>
            </c:strRef>
          </c:tx>
          <c:spPr>
            <a:solidFill>
              <a:schemeClr val="accent2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'03.장기요양 진단연도별'!$AE$34:$AE$43</c:f>
              <c:strCache>
                <c:ptCount val="10"/>
                <c:pt idx="0">
                  <c:v>2010 </c:v>
                </c:pt>
                <c:pt idx="1">
                  <c:v>2011 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strCache>
            </c:strRef>
          </c:cat>
          <c:val>
            <c:numRef>
              <c:f>'03.장기요양 진단연도별'!$AF$34:$AF$43</c:f>
              <c:numCache>
                <c:formatCode>0.0</c:formatCode>
                <c:ptCount val="10"/>
                <c:pt idx="0">
                  <c:v>14.5</c:v>
                </c:pt>
                <c:pt idx="1">
                  <c:v>11.9</c:v>
                </c:pt>
                <c:pt idx="2">
                  <c:v>13.7</c:v>
                </c:pt>
                <c:pt idx="3">
                  <c:v>14.2</c:v>
                </c:pt>
                <c:pt idx="4">
                  <c:v>10.6</c:v>
                </c:pt>
                <c:pt idx="5">
                  <c:v>9.8000000000000007</c:v>
                </c:pt>
                <c:pt idx="6">
                  <c:v>8</c:v>
                </c:pt>
                <c:pt idx="7">
                  <c:v>9.9</c:v>
                </c:pt>
                <c:pt idx="8">
                  <c:v>9.3000000000000007</c:v>
                </c:pt>
                <c:pt idx="9">
                  <c:v>7.1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EF-C54C-8B3B-C60E01EEA748}"/>
            </c:ext>
          </c:extLst>
        </c:ser>
        <c:ser>
          <c:idx val="1"/>
          <c:order val="1"/>
          <c:tx>
            <c:strRef>
              <c:f>'03.장기요양 진단연도별'!$AG$19</c:f>
              <c:strCache>
                <c:ptCount val="1"/>
                <c:pt idx="0">
                  <c:v>02. 시설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'03.장기요양 진단연도별'!$AE$34:$AE$43</c:f>
              <c:strCache>
                <c:ptCount val="10"/>
                <c:pt idx="0">
                  <c:v>2010 </c:v>
                </c:pt>
                <c:pt idx="1">
                  <c:v>2011 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strCache>
            </c:strRef>
          </c:cat>
          <c:val>
            <c:numRef>
              <c:f>'03.장기요양 진단연도별'!$AG$34:$AG$43</c:f>
              <c:numCache>
                <c:formatCode>0.0</c:formatCode>
                <c:ptCount val="10"/>
                <c:pt idx="0">
                  <c:v>25.8</c:v>
                </c:pt>
                <c:pt idx="1">
                  <c:v>23.6</c:v>
                </c:pt>
                <c:pt idx="2">
                  <c:v>24.5</c:v>
                </c:pt>
                <c:pt idx="3">
                  <c:v>25.1</c:v>
                </c:pt>
                <c:pt idx="4">
                  <c:v>23.7</c:v>
                </c:pt>
                <c:pt idx="5">
                  <c:v>21.9</c:v>
                </c:pt>
                <c:pt idx="6">
                  <c:v>16.899999999999999</c:v>
                </c:pt>
                <c:pt idx="7">
                  <c:v>18.100000000000001</c:v>
                </c:pt>
                <c:pt idx="8">
                  <c:v>19.3</c:v>
                </c:pt>
                <c:pt idx="9">
                  <c:v>15.2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EF-C54C-8B3B-C60E01EEA748}"/>
            </c:ext>
          </c:extLst>
        </c:ser>
        <c:ser>
          <c:idx val="2"/>
          <c:order val="2"/>
          <c:tx>
            <c:strRef>
              <c:f>'03.장기요양 진단연도별'!$AH$19</c:f>
              <c:strCache>
                <c:ptCount val="1"/>
                <c:pt idx="0">
                  <c:v>03. 재가</c:v>
                </c:pt>
              </c:strCache>
            </c:strRef>
          </c:tx>
          <c:spPr>
            <a:solidFill>
              <a:schemeClr val="accent2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'03.장기요양 진단연도별'!$AE$34:$AE$43</c:f>
              <c:strCache>
                <c:ptCount val="10"/>
                <c:pt idx="0">
                  <c:v>2010 </c:v>
                </c:pt>
                <c:pt idx="1">
                  <c:v>2011 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strCache>
            </c:strRef>
          </c:cat>
          <c:val>
            <c:numRef>
              <c:f>'03.장기요양 진단연도별'!$AH$34:$AH$43</c:f>
              <c:numCache>
                <c:formatCode>0.0</c:formatCode>
                <c:ptCount val="10"/>
                <c:pt idx="0">
                  <c:v>59.7</c:v>
                </c:pt>
                <c:pt idx="1">
                  <c:v>64.5</c:v>
                </c:pt>
                <c:pt idx="2">
                  <c:v>61.9</c:v>
                </c:pt>
                <c:pt idx="3">
                  <c:v>60.7</c:v>
                </c:pt>
                <c:pt idx="4">
                  <c:v>65.599999999999994</c:v>
                </c:pt>
                <c:pt idx="5">
                  <c:v>68.2</c:v>
                </c:pt>
                <c:pt idx="6">
                  <c:v>75.099999999999994</c:v>
                </c:pt>
                <c:pt idx="7">
                  <c:v>72</c:v>
                </c:pt>
                <c:pt idx="8">
                  <c:v>71.5</c:v>
                </c:pt>
                <c:pt idx="9">
                  <c:v>77.8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8EF-C54C-8B3B-C60E01EEA74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937205103"/>
        <c:axId val="937418575"/>
      </c:barChart>
      <c:catAx>
        <c:axId val="937205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1B057B"/>
                </a:solidFill>
                <a:latin typeface="+mn-lt"/>
                <a:ea typeface="+mn-ea"/>
                <a:cs typeface="+mn-cs"/>
              </a:defRPr>
            </a:pPr>
            <a:endParaRPr lang="en-KR"/>
          </a:p>
        </c:txPr>
        <c:crossAx val="937418575"/>
        <c:crosses val="autoZero"/>
        <c:auto val="1"/>
        <c:lblAlgn val="ctr"/>
        <c:lblOffset val="100"/>
        <c:noMultiLvlLbl val="0"/>
      </c:catAx>
      <c:valAx>
        <c:axId val="937418575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KR"/>
          </a:p>
        </c:txPr>
        <c:crossAx val="937205103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sz="1000" dirty="0">
                <a:solidFill>
                  <a:schemeClr val="tx1"/>
                </a:solidFill>
              </a:rPr>
              <a:t>암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sz="1000" dirty="0">
                <a:solidFill>
                  <a:schemeClr val="tx1"/>
                </a:solidFill>
              </a:rPr>
              <a:t>진단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sz="1000" dirty="0">
                <a:solidFill>
                  <a:schemeClr val="tx1"/>
                </a:solidFill>
              </a:rPr>
              <a:t>년도 별 진단당시 신청된 노인장기 요양 서비스 인정자의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sz="1000" dirty="0">
                <a:solidFill>
                  <a:schemeClr val="tx1"/>
                </a:solidFill>
              </a:rPr>
              <a:t>인정등급 분포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ko-KR" sz="1000" dirty="0">
                <a:solidFill>
                  <a:schemeClr val="tx1"/>
                </a:solidFill>
              </a:rPr>
              <a:t>남성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'03-1.장기요양 진단연도별 인정등급분포'!$O$5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tint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'03-1.장기요양 진단연도별 인정등급분포'!$N$20:$N$29</c:f>
              <c:strCache>
                <c:ptCount val="10"/>
                <c:pt idx="0">
                  <c:v>2010 </c:v>
                </c:pt>
                <c:pt idx="1">
                  <c:v>2011 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strCache>
            </c:strRef>
          </c:cat>
          <c:val>
            <c:numRef>
              <c:f>'03-1.장기요양 진단연도별 인정등급분포'!$O$20:$O$29</c:f>
              <c:numCache>
                <c:formatCode>0.0%</c:formatCode>
                <c:ptCount val="10"/>
                <c:pt idx="0">
                  <c:v>0.13</c:v>
                </c:pt>
                <c:pt idx="1">
                  <c:v>8.5000000000000006E-2</c:v>
                </c:pt>
                <c:pt idx="2">
                  <c:v>0.10099999999999999</c:v>
                </c:pt>
                <c:pt idx="3">
                  <c:v>8.5000000000000006E-2</c:v>
                </c:pt>
                <c:pt idx="4">
                  <c:v>6.3E-2</c:v>
                </c:pt>
                <c:pt idx="5">
                  <c:v>4.4999999999999998E-2</c:v>
                </c:pt>
                <c:pt idx="6">
                  <c:v>6.3E-2</c:v>
                </c:pt>
                <c:pt idx="7">
                  <c:v>5.0999999999999997E-2</c:v>
                </c:pt>
                <c:pt idx="8">
                  <c:v>7.0999999999999994E-2</c:v>
                </c:pt>
                <c:pt idx="9">
                  <c:v>5.4000000000000006E-2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CB-EE4D-9B4B-EDD8592D8CA7}"/>
            </c:ext>
          </c:extLst>
        </c:ser>
        <c:ser>
          <c:idx val="1"/>
          <c:order val="1"/>
          <c:tx>
            <c:strRef>
              <c:f>'03-1.장기요양 진단연도별 인정등급분포'!$P$5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1">
                <a:tint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'03-1.장기요양 진단연도별 인정등급분포'!$N$20:$N$29</c:f>
              <c:strCache>
                <c:ptCount val="10"/>
                <c:pt idx="0">
                  <c:v>2010 </c:v>
                </c:pt>
                <c:pt idx="1">
                  <c:v>2011 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strCache>
            </c:strRef>
          </c:cat>
          <c:val>
            <c:numRef>
              <c:f>'03-1.장기요양 진단연도별 인정등급분포'!$P$20:$P$29</c:f>
              <c:numCache>
                <c:formatCode>0.0%</c:formatCode>
                <c:ptCount val="10"/>
                <c:pt idx="0">
                  <c:v>0.26700000000000002</c:v>
                </c:pt>
                <c:pt idx="1">
                  <c:v>0.218</c:v>
                </c:pt>
                <c:pt idx="2">
                  <c:v>0.18100000000000002</c:v>
                </c:pt>
                <c:pt idx="3">
                  <c:v>0.192</c:v>
                </c:pt>
                <c:pt idx="4">
                  <c:v>0.17600000000000002</c:v>
                </c:pt>
                <c:pt idx="5">
                  <c:v>0.128</c:v>
                </c:pt>
                <c:pt idx="6">
                  <c:v>0.11800000000000001</c:v>
                </c:pt>
                <c:pt idx="7">
                  <c:v>0.124</c:v>
                </c:pt>
                <c:pt idx="8">
                  <c:v>9.6999999999999989E-2</c:v>
                </c:pt>
                <c:pt idx="9">
                  <c:v>0.111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CB-EE4D-9B4B-EDD8592D8CA7}"/>
            </c:ext>
          </c:extLst>
        </c:ser>
        <c:ser>
          <c:idx val="2"/>
          <c:order val="2"/>
          <c:tx>
            <c:strRef>
              <c:f>'03-1.장기요양 진단연도별 인정등급분포'!$Q$5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1">
                <a:tint val="9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'03-1.장기요양 진단연도별 인정등급분포'!$N$20:$N$29</c:f>
              <c:strCache>
                <c:ptCount val="10"/>
                <c:pt idx="0">
                  <c:v>2010 </c:v>
                </c:pt>
                <c:pt idx="1">
                  <c:v>2011 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strCache>
            </c:strRef>
          </c:cat>
          <c:val>
            <c:numRef>
              <c:f>'03-1.장기요양 진단연도별 인정등급분포'!$Q$20:$Q$29</c:f>
              <c:numCache>
                <c:formatCode>0.0%</c:formatCode>
                <c:ptCount val="10"/>
                <c:pt idx="0">
                  <c:v>0.60299999999999998</c:v>
                </c:pt>
                <c:pt idx="1">
                  <c:v>0.69599999999999995</c:v>
                </c:pt>
                <c:pt idx="2">
                  <c:v>0.71799999999999997</c:v>
                </c:pt>
                <c:pt idx="3">
                  <c:v>0.72299999999999998</c:v>
                </c:pt>
                <c:pt idx="4">
                  <c:v>0.57299999999999995</c:v>
                </c:pt>
                <c:pt idx="5">
                  <c:v>0.40899999999999997</c:v>
                </c:pt>
                <c:pt idx="6">
                  <c:v>0.39500000000000002</c:v>
                </c:pt>
                <c:pt idx="7">
                  <c:v>0.32100000000000001</c:v>
                </c:pt>
                <c:pt idx="8">
                  <c:v>0.35499999999999998</c:v>
                </c:pt>
                <c:pt idx="9">
                  <c:v>0.28499999999999998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2CB-EE4D-9B4B-EDD8592D8CA7}"/>
            </c:ext>
          </c:extLst>
        </c:ser>
        <c:ser>
          <c:idx val="3"/>
          <c:order val="3"/>
          <c:tx>
            <c:strRef>
              <c:f>'03-1.장기요양 진단연도별 인정등급분포'!$R$5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1">
                <a:shade val="9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'03-1.장기요양 진단연도별 인정등급분포'!$N$20:$N$29</c:f>
              <c:strCache>
                <c:ptCount val="10"/>
                <c:pt idx="0">
                  <c:v>2010 </c:v>
                </c:pt>
                <c:pt idx="1">
                  <c:v>2011 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strCache>
            </c:strRef>
          </c:cat>
          <c:val>
            <c:numRef>
              <c:f>'03-1.장기요양 진단연도별 인정등급분포'!$R$20:$R$29</c:f>
              <c:numCache>
                <c:formatCode>General</c:formatCode>
                <c:ptCount val="10"/>
                <c:pt idx="4" formatCode="0.0%">
                  <c:v>0.182</c:v>
                </c:pt>
                <c:pt idx="5" formatCode="0.0%">
                  <c:v>0.38100000000000001</c:v>
                </c:pt>
                <c:pt idx="6" formatCode="0.0%">
                  <c:v>0.36399999999999999</c:v>
                </c:pt>
                <c:pt idx="7" formatCode="0.0%">
                  <c:v>0.43799999999999994</c:v>
                </c:pt>
                <c:pt idx="8" formatCode="0.0%">
                  <c:v>0.38700000000000001</c:v>
                </c:pt>
                <c:pt idx="9" formatCode="0.0%">
                  <c:v>0.42100000000000004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2CB-EE4D-9B4B-EDD8592D8CA7}"/>
            </c:ext>
          </c:extLst>
        </c:ser>
        <c:ser>
          <c:idx val="4"/>
          <c:order val="4"/>
          <c:tx>
            <c:strRef>
              <c:f>'03-1.장기요양 진단연도별 인정등급분포'!$S$5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1">
                <a:shade val="7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2CB-EE4D-9B4B-EDD8592D8C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'03-1.장기요양 진단연도별 인정등급분포'!$N$20:$N$29</c:f>
              <c:strCache>
                <c:ptCount val="10"/>
                <c:pt idx="0">
                  <c:v>2010 </c:v>
                </c:pt>
                <c:pt idx="1">
                  <c:v>2011 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strCache>
            </c:strRef>
          </c:cat>
          <c:val>
            <c:numRef>
              <c:f>'03-1.장기요양 진단연도별 인정등급분포'!$S$20:$S$29</c:f>
              <c:numCache>
                <c:formatCode>General</c:formatCode>
                <c:ptCount val="10"/>
                <c:pt idx="4" formatCode="0.0%">
                  <c:v>6.0000000000000001E-3</c:v>
                </c:pt>
                <c:pt idx="5" formatCode="0.0%">
                  <c:v>3.7000000000000005E-2</c:v>
                </c:pt>
                <c:pt idx="6" formatCode="0.0%">
                  <c:v>0.06</c:v>
                </c:pt>
                <c:pt idx="7" formatCode="0.0%">
                  <c:v>6.6000000000000003E-2</c:v>
                </c:pt>
                <c:pt idx="8" formatCode="0.0%">
                  <c:v>7.8E-2</c:v>
                </c:pt>
                <c:pt idx="9" formatCode="0.0%">
                  <c:v>0.115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2CB-EE4D-9B4B-EDD8592D8CA7}"/>
            </c:ext>
          </c:extLst>
        </c:ser>
        <c:ser>
          <c:idx val="5"/>
          <c:order val="5"/>
          <c:tx>
            <c:strRef>
              <c:f>'03-1.장기요양 진단연도별 인정등급분포'!$T$5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1">
                <a:shade val="5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'03-1.장기요양 진단연도별 인정등급분포'!$N$20:$N$29</c:f>
              <c:strCache>
                <c:ptCount val="10"/>
                <c:pt idx="0">
                  <c:v>2010 </c:v>
                </c:pt>
                <c:pt idx="1">
                  <c:v>2011 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strCache>
            </c:strRef>
          </c:cat>
          <c:val>
            <c:numRef>
              <c:f>'03-1.장기요양 진단연도별 인정등급분포'!$T$20:$T$29</c:f>
              <c:numCache>
                <c:formatCode>General</c:formatCode>
                <c:ptCount val="10"/>
                <c:pt idx="8" formatCode="0.0%">
                  <c:v>1.1000000000000001E-2</c:v>
                </c:pt>
                <c:pt idx="9" formatCode="0.0%">
                  <c:v>1.3999999999999999E-2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2CB-EE4D-9B4B-EDD8592D8CA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734260104"/>
        <c:axId val="734253872"/>
      </c:barChart>
      <c:catAx>
        <c:axId val="7342601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R"/>
          </a:p>
        </c:txPr>
        <c:crossAx val="734253872"/>
        <c:crosses val="autoZero"/>
        <c:auto val="1"/>
        <c:lblAlgn val="ctr"/>
        <c:lblOffset val="100"/>
        <c:noMultiLvlLbl val="0"/>
      </c:catAx>
      <c:valAx>
        <c:axId val="734253872"/>
        <c:scaling>
          <c:orientation val="minMax"/>
          <c:max val="1"/>
        </c:scaling>
        <c:delete val="1"/>
        <c:axPos val="l"/>
        <c:numFmt formatCode="0.0%" sourceLinked="1"/>
        <c:majorTickMark val="none"/>
        <c:minorTickMark val="none"/>
        <c:tickLblPos val="nextTo"/>
        <c:crossAx val="734260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sz="1000" dirty="0">
                <a:solidFill>
                  <a:schemeClr val="tx1"/>
                </a:solidFill>
                <a:latin typeface="+mj-ea"/>
                <a:ea typeface="+mj-ea"/>
              </a:rPr>
              <a:t>암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sz="1000" dirty="0">
                <a:solidFill>
                  <a:schemeClr val="tx1"/>
                </a:solidFill>
                <a:latin typeface="+mj-ea"/>
                <a:ea typeface="+mj-ea"/>
              </a:rPr>
              <a:t>진단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sz="1000" dirty="0">
                <a:solidFill>
                  <a:schemeClr val="tx1"/>
                </a:solidFill>
                <a:latin typeface="+mj-ea"/>
                <a:ea typeface="+mj-ea"/>
              </a:rPr>
              <a:t>년도 별 진단당시 신청된 노인장기 요양 서비스 인정자의 인정등급 분포</a:t>
            </a:r>
            <a:r>
              <a:rPr lang="en-US" sz="1000" dirty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sz="1000" dirty="0">
                <a:solidFill>
                  <a:schemeClr val="tx1"/>
                </a:solidFill>
                <a:latin typeface="+mj-ea"/>
                <a:ea typeface="+mj-ea"/>
              </a:rPr>
              <a:t>여성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'03-1.장기요양 진단연도별 인정등급분포'!$O$5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2">
                <a:tint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'03-1.장기요양 진단연도별 인정등급분포'!$N$34:$N$43</c:f>
              <c:strCache>
                <c:ptCount val="10"/>
                <c:pt idx="0">
                  <c:v>2010 </c:v>
                </c:pt>
                <c:pt idx="1">
                  <c:v>2011 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strCache>
            </c:strRef>
          </c:cat>
          <c:val>
            <c:numRef>
              <c:f>'03-1.장기요양 진단연도별 인정등급분포'!$O$34:$O$43</c:f>
              <c:numCache>
                <c:formatCode>0.0%</c:formatCode>
                <c:ptCount val="10"/>
                <c:pt idx="0">
                  <c:v>0.11800000000000001</c:v>
                </c:pt>
                <c:pt idx="1">
                  <c:v>6.9000000000000006E-2</c:v>
                </c:pt>
                <c:pt idx="2">
                  <c:v>0.105</c:v>
                </c:pt>
                <c:pt idx="3">
                  <c:v>6.8000000000000005E-2</c:v>
                </c:pt>
                <c:pt idx="4">
                  <c:v>5.5999999999999994E-2</c:v>
                </c:pt>
                <c:pt idx="5">
                  <c:v>4.8000000000000001E-2</c:v>
                </c:pt>
                <c:pt idx="6">
                  <c:v>3.9E-2</c:v>
                </c:pt>
                <c:pt idx="7">
                  <c:v>3.1E-2</c:v>
                </c:pt>
                <c:pt idx="8">
                  <c:v>5.5E-2</c:v>
                </c:pt>
                <c:pt idx="9">
                  <c:v>3.6000000000000004E-2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1E-7F49-B0E4-88E5446C2338}"/>
            </c:ext>
          </c:extLst>
        </c:ser>
        <c:ser>
          <c:idx val="1"/>
          <c:order val="1"/>
          <c:tx>
            <c:strRef>
              <c:f>'03-1.장기요양 진단연도별 인정등급분포'!$P$5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tint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'03-1.장기요양 진단연도별 인정등급분포'!$N$34:$N$43</c:f>
              <c:strCache>
                <c:ptCount val="10"/>
                <c:pt idx="0">
                  <c:v>2010 </c:v>
                </c:pt>
                <c:pt idx="1">
                  <c:v>2011 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strCache>
            </c:strRef>
          </c:cat>
          <c:val>
            <c:numRef>
              <c:f>'03-1.장기요양 진단연도별 인정등급분포'!$P$34:$P$43</c:f>
              <c:numCache>
                <c:formatCode>0.0%</c:formatCode>
                <c:ptCount val="10"/>
                <c:pt idx="0">
                  <c:v>0.23300000000000001</c:v>
                </c:pt>
                <c:pt idx="1">
                  <c:v>0.23</c:v>
                </c:pt>
                <c:pt idx="2">
                  <c:v>0.17499999999999999</c:v>
                </c:pt>
                <c:pt idx="3">
                  <c:v>0.192</c:v>
                </c:pt>
                <c:pt idx="4">
                  <c:v>0.14800000000000002</c:v>
                </c:pt>
                <c:pt idx="5">
                  <c:v>0.127</c:v>
                </c:pt>
                <c:pt idx="6">
                  <c:v>0.10099999999999999</c:v>
                </c:pt>
                <c:pt idx="7">
                  <c:v>0.113</c:v>
                </c:pt>
                <c:pt idx="8">
                  <c:v>0.10800000000000001</c:v>
                </c:pt>
                <c:pt idx="9">
                  <c:v>0.107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1E-7F49-B0E4-88E5446C2338}"/>
            </c:ext>
          </c:extLst>
        </c:ser>
        <c:ser>
          <c:idx val="2"/>
          <c:order val="2"/>
          <c:tx>
            <c:strRef>
              <c:f>'03-1.장기요양 진단연도별 인정등급분포'!$Q$5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2">
                <a:tint val="9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'03-1.장기요양 진단연도별 인정등급분포'!$N$34:$N$43</c:f>
              <c:strCache>
                <c:ptCount val="10"/>
                <c:pt idx="0">
                  <c:v>2010 </c:v>
                </c:pt>
                <c:pt idx="1">
                  <c:v>2011 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strCache>
            </c:strRef>
          </c:cat>
          <c:val>
            <c:numRef>
              <c:f>'03-1.장기요양 진단연도별 인정등급분포'!$Q$34:$Q$43</c:f>
              <c:numCache>
                <c:formatCode>0.0%</c:formatCode>
                <c:ptCount val="10"/>
                <c:pt idx="0">
                  <c:v>0.64900000000000002</c:v>
                </c:pt>
                <c:pt idx="1">
                  <c:v>0.70099999999999996</c:v>
                </c:pt>
                <c:pt idx="2">
                  <c:v>0.72</c:v>
                </c:pt>
                <c:pt idx="3">
                  <c:v>0.74</c:v>
                </c:pt>
                <c:pt idx="4">
                  <c:v>0.58299999999999996</c:v>
                </c:pt>
                <c:pt idx="5">
                  <c:v>0.36599999999999999</c:v>
                </c:pt>
                <c:pt idx="6">
                  <c:v>0.38299999999999995</c:v>
                </c:pt>
                <c:pt idx="7">
                  <c:v>0.33</c:v>
                </c:pt>
                <c:pt idx="8">
                  <c:v>0.28800000000000003</c:v>
                </c:pt>
                <c:pt idx="9">
                  <c:v>0.30199999999999999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F1E-7F49-B0E4-88E5446C2338}"/>
            </c:ext>
          </c:extLst>
        </c:ser>
        <c:ser>
          <c:idx val="3"/>
          <c:order val="3"/>
          <c:tx>
            <c:strRef>
              <c:f>'03-1.장기요양 진단연도별 인정등급분포'!$R$5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2">
                <a:shade val="9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'03-1.장기요양 진단연도별 인정등급분포'!$N$34:$N$43</c:f>
              <c:strCache>
                <c:ptCount val="10"/>
                <c:pt idx="0">
                  <c:v>2010 </c:v>
                </c:pt>
                <c:pt idx="1">
                  <c:v>2011 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strCache>
            </c:strRef>
          </c:cat>
          <c:val>
            <c:numRef>
              <c:f>'03-1.장기요양 진단연도별 인정등급분포'!$R$34:$R$43</c:f>
              <c:numCache>
                <c:formatCode>General</c:formatCode>
                <c:ptCount val="10"/>
                <c:pt idx="4" formatCode="0.0%">
                  <c:v>0.19500000000000001</c:v>
                </c:pt>
                <c:pt idx="5" formatCode="0.0%">
                  <c:v>0.39500000000000002</c:v>
                </c:pt>
                <c:pt idx="6" formatCode="0.0%">
                  <c:v>0.41499999999999998</c:v>
                </c:pt>
                <c:pt idx="7" formatCode="0.0%">
                  <c:v>0.46299999999999997</c:v>
                </c:pt>
                <c:pt idx="8" formatCode="0.0%">
                  <c:v>0.45500000000000002</c:v>
                </c:pt>
                <c:pt idx="9" formatCode="0.0%">
                  <c:v>0.45299999999999996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F1E-7F49-B0E4-88E5446C2338}"/>
            </c:ext>
          </c:extLst>
        </c:ser>
        <c:ser>
          <c:idx val="4"/>
          <c:order val="4"/>
          <c:tx>
            <c:strRef>
              <c:f>'03-1.장기요양 진단연도별 인정등급분포'!$S$5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2">
                <a:shade val="7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F1E-7F49-B0E4-88E5446C23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'03-1.장기요양 진단연도별 인정등급분포'!$N$34:$N$43</c:f>
              <c:strCache>
                <c:ptCount val="10"/>
                <c:pt idx="0">
                  <c:v>2010 </c:v>
                </c:pt>
                <c:pt idx="1">
                  <c:v>2011 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strCache>
            </c:strRef>
          </c:cat>
          <c:val>
            <c:numRef>
              <c:f>'03-1.장기요양 진단연도별 인정등급분포'!$S$34:$S$43</c:f>
              <c:numCache>
                <c:formatCode>General</c:formatCode>
                <c:ptCount val="10"/>
                <c:pt idx="4" formatCode="0.0%">
                  <c:v>1.9E-2</c:v>
                </c:pt>
                <c:pt idx="5" formatCode="0.0%">
                  <c:v>6.4000000000000001E-2</c:v>
                </c:pt>
                <c:pt idx="6" formatCode="0.0%">
                  <c:v>6.2E-2</c:v>
                </c:pt>
                <c:pt idx="7" formatCode="0.0%">
                  <c:v>6.3E-2</c:v>
                </c:pt>
                <c:pt idx="8" formatCode="0.0%">
                  <c:v>8.5000000000000006E-2</c:v>
                </c:pt>
                <c:pt idx="9" formatCode="0.0%">
                  <c:v>8.4000000000000005E-2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F1E-7F49-B0E4-88E5446C2338}"/>
            </c:ext>
          </c:extLst>
        </c:ser>
        <c:ser>
          <c:idx val="5"/>
          <c:order val="5"/>
          <c:tx>
            <c:strRef>
              <c:f>'03-1.장기요양 진단연도별 인정등급분포'!$T$5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2">
                <a:shade val="5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'03-1.장기요양 진단연도별 인정등급분포'!$N$34:$N$43</c:f>
              <c:strCache>
                <c:ptCount val="10"/>
                <c:pt idx="0">
                  <c:v>2010 </c:v>
                </c:pt>
                <c:pt idx="1">
                  <c:v>2011 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strCache>
            </c:strRef>
          </c:cat>
          <c:val>
            <c:numRef>
              <c:f>'03-1.장기요양 진단연도별 인정등급분포'!$T$34:$T$43</c:f>
              <c:numCache>
                <c:formatCode>General</c:formatCode>
                <c:ptCount val="10"/>
                <c:pt idx="8" formatCode="0.0%">
                  <c:v>0.01</c:v>
                </c:pt>
                <c:pt idx="9" formatCode="0.0%">
                  <c:v>1.9E-2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F1E-7F49-B0E4-88E5446C233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734260104"/>
        <c:axId val="734253872"/>
      </c:barChart>
      <c:catAx>
        <c:axId val="7342601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R"/>
          </a:p>
        </c:txPr>
        <c:crossAx val="734253872"/>
        <c:crosses val="autoZero"/>
        <c:auto val="1"/>
        <c:lblAlgn val="ctr"/>
        <c:lblOffset val="100"/>
        <c:noMultiLvlLbl val="0"/>
      </c:catAx>
      <c:valAx>
        <c:axId val="734253872"/>
        <c:scaling>
          <c:orientation val="minMax"/>
          <c:max val="1"/>
        </c:scaling>
        <c:delete val="1"/>
        <c:axPos val="l"/>
        <c:numFmt formatCode="0.0%" sourceLinked="1"/>
        <c:majorTickMark val="none"/>
        <c:minorTickMark val="none"/>
        <c:tickLblPos val="nextTo"/>
        <c:crossAx val="734260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8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pPr>
            <a:r>
              <a:rPr lang="ko-KR" sz="800" dirty="0">
                <a:solidFill>
                  <a:schemeClr val="tx1"/>
                </a:solidFill>
                <a:latin typeface="+mj-ea"/>
                <a:ea typeface="+mj-ea"/>
              </a:rPr>
              <a:t>암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sz="800" dirty="0">
                <a:solidFill>
                  <a:schemeClr val="tx1"/>
                </a:solidFill>
                <a:latin typeface="+mj-ea"/>
                <a:ea typeface="+mj-ea"/>
              </a:rPr>
              <a:t>진단 이후 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신청 기간</a:t>
            </a:r>
            <a:r>
              <a:rPr lang="ko-KR" sz="800" dirty="0">
                <a:solidFill>
                  <a:schemeClr val="tx1"/>
                </a:solidFill>
                <a:latin typeface="+mj-ea"/>
                <a:ea typeface="+mj-ea"/>
              </a:rPr>
              <a:t> 별 고령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sz="800" dirty="0">
                <a:solidFill>
                  <a:schemeClr val="tx1"/>
                </a:solidFill>
                <a:latin typeface="+mj-ea"/>
                <a:ea typeface="+mj-ea"/>
              </a:rPr>
              <a:t>암환자의 노인장기용양 인정자의 인정등급 분포 </a:t>
            </a:r>
            <a:r>
              <a:rPr lang="en-US" sz="800" dirty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sz="800" dirty="0">
                <a:solidFill>
                  <a:schemeClr val="tx1"/>
                </a:solidFill>
                <a:latin typeface="+mj-ea"/>
                <a:ea typeface="+mj-ea"/>
              </a:rPr>
              <a:t>남성</a:t>
            </a:r>
          </a:p>
        </c:rich>
      </c:tx>
      <c:layout>
        <c:manualLayout>
          <c:xMode val="edge"/>
          <c:yMode val="edge"/>
          <c:x val="0.14921141975308641"/>
          <c:y val="3.52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cs"/>
            </a:defRPr>
          </a:pPr>
          <a:endParaRPr lang="en-KR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'05-1.장기요양 이용 시점별 인정등급분포'!$O$17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-3.5930654884856425E-17"/>
                  <c:y val="-1.175925925925936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7159-C645-84FF-002F88F52F01}"/>
                </c:ext>
              </c:extLst>
            </c:dLbl>
            <c:dLbl>
              <c:idx val="3"/>
              <c:layout>
                <c:manualLayout>
                  <c:x val="0"/>
                  <c:y val="-1.1759259259259259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7159-C645-84FF-002F88F52F01}"/>
                </c:ext>
              </c:extLst>
            </c:dLbl>
            <c:dLbl>
              <c:idx val="4"/>
              <c:layout>
                <c:manualLayout>
                  <c:x val="0"/>
                  <c:y val="-2.351851851851851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7159-C645-84FF-002F88F52F0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5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'05-1.장기요양 이용 시점별 인정등급분포'!$P$16:$Y$16</c:f>
              <c:strCache>
                <c:ptCount val="10"/>
                <c:pt idx="0">
                  <c:v>0-1Y</c:v>
                </c:pt>
                <c:pt idx="1">
                  <c:v>1-2Y</c:v>
                </c:pt>
                <c:pt idx="2">
                  <c:v>2-3Y</c:v>
                </c:pt>
                <c:pt idx="3">
                  <c:v>3-4Y</c:v>
                </c:pt>
                <c:pt idx="4">
                  <c:v>4-5Y</c:v>
                </c:pt>
                <c:pt idx="5">
                  <c:v>5-6Y</c:v>
                </c:pt>
                <c:pt idx="6">
                  <c:v>7-8Y</c:v>
                </c:pt>
                <c:pt idx="7">
                  <c:v>8-9Y</c:v>
                </c:pt>
                <c:pt idx="8">
                  <c:v>9-10Y</c:v>
                </c:pt>
                <c:pt idx="9">
                  <c:v>10Y+</c:v>
                </c:pt>
              </c:strCache>
            </c:strRef>
          </c:cat>
          <c:val>
            <c:numRef>
              <c:f>'05-1.장기요양 이용 시점별 인정등급분포'!$P$17:$Y$17</c:f>
              <c:numCache>
                <c:formatCode>0.0%</c:formatCode>
                <c:ptCount val="10"/>
                <c:pt idx="0">
                  <c:v>6.363636363636363E-2</c:v>
                </c:pt>
                <c:pt idx="1">
                  <c:v>7.7639751552795025E-2</c:v>
                </c:pt>
                <c:pt idx="2">
                  <c:v>5.6737588652482268E-2</c:v>
                </c:pt>
                <c:pt idx="3">
                  <c:v>5.7915057915057917E-2</c:v>
                </c:pt>
                <c:pt idx="4">
                  <c:v>2.8571428571428571E-2</c:v>
                </c:pt>
                <c:pt idx="5">
                  <c:v>6.5502183406113537E-2</c:v>
                </c:pt>
                <c:pt idx="6">
                  <c:v>0.08</c:v>
                </c:pt>
                <c:pt idx="7">
                  <c:v>9.0909090909090912E-2</c:v>
                </c:pt>
                <c:pt idx="8">
                  <c:v>7.18232044198895E-2</c:v>
                </c:pt>
                <c:pt idx="9">
                  <c:v>0.10731707317073171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59-C645-84FF-002F88F52F01}"/>
            </c:ext>
          </c:extLst>
        </c:ser>
        <c:ser>
          <c:idx val="1"/>
          <c:order val="1"/>
          <c:tx>
            <c:strRef>
              <c:f>'05-1.장기요양 이용 시점별 인정등급분포'!$O$18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1">
                <a:shade val="7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1.9599537037036678E-3"/>
                  <c:y val="-2.351851851851862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1554629629629624E-2"/>
                      <c:h val="0.1232370370370370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A-7159-C645-84FF-002F88F52F01}"/>
                </c:ext>
              </c:extLst>
            </c:dLbl>
            <c:dLbl>
              <c:idx val="3"/>
              <c:layout>
                <c:manualLayout>
                  <c:x val="1.9598765432098765E-3"/>
                  <c:y val="-2.351851851851851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159-C645-84FF-002F88F52F01}"/>
                </c:ext>
              </c:extLst>
            </c:dLbl>
            <c:dLbl>
              <c:idx val="4"/>
              <c:layout>
                <c:manualLayout>
                  <c:x val="3.9197530864196811E-3"/>
                  <c:y val="-4.115740740740751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159-C645-84FF-002F88F52F0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5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'05-1.장기요양 이용 시점별 인정등급분포'!$P$16:$Y$16</c:f>
              <c:strCache>
                <c:ptCount val="10"/>
                <c:pt idx="0">
                  <c:v>0-1Y</c:v>
                </c:pt>
                <c:pt idx="1">
                  <c:v>1-2Y</c:v>
                </c:pt>
                <c:pt idx="2">
                  <c:v>2-3Y</c:v>
                </c:pt>
                <c:pt idx="3">
                  <c:v>3-4Y</c:v>
                </c:pt>
                <c:pt idx="4">
                  <c:v>4-5Y</c:v>
                </c:pt>
                <c:pt idx="5">
                  <c:v>5-6Y</c:v>
                </c:pt>
                <c:pt idx="6">
                  <c:v>7-8Y</c:v>
                </c:pt>
                <c:pt idx="7">
                  <c:v>8-9Y</c:v>
                </c:pt>
                <c:pt idx="8">
                  <c:v>9-10Y</c:v>
                </c:pt>
                <c:pt idx="9">
                  <c:v>10Y+</c:v>
                </c:pt>
              </c:strCache>
            </c:strRef>
          </c:cat>
          <c:val>
            <c:numRef>
              <c:f>'05-1.장기요양 이용 시점별 인정등급분포'!$P$18:$Y$18</c:f>
              <c:numCache>
                <c:formatCode>0.0%</c:formatCode>
                <c:ptCount val="10"/>
                <c:pt idx="0">
                  <c:v>9.3939393939393934E-2</c:v>
                </c:pt>
                <c:pt idx="1">
                  <c:v>8.3850931677018639E-2</c:v>
                </c:pt>
                <c:pt idx="2">
                  <c:v>0.11347517730496454</c:v>
                </c:pt>
                <c:pt idx="3">
                  <c:v>0.13127413127413126</c:v>
                </c:pt>
                <c:pt idx="4">
                  <c:v>0.11428571428571428</c:v>
                </c:pt>
                <c:pt idx="5">
                  <c:v>0.20087336244541484</c:v>
                </c:pt>
                <c:pt idx="6">
                  <c:v>0.2</c:v>
                </c:pt>
                <c:pt idx="7">
                  <c:v>0.17647058823529413</c:v>
                </c:pt>
                <c:pt idx="8">
                  <c:v>0.19337016574585636</c:v>
                </c:pt>
                <c:pt idx="9">
                  <c:v>0.25853658536585367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59-C645-84FF-002F88F52F01}"/>
            </c:ext>
          </c:extLst>
        </c:ser>
        <c:ser>
          <c:idx val="2"/>
          <c:order val="2"/>
          <c:tx>
            <c:strRef>
              <c:f>'05-1.장기요양 이용 시점별 인정등급분포'!$O$19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1">
                <a:shade val="9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5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'05-1.장기요양 이용 시점별 인정등급분포'!$P$16:$Y$16</c:f>
              <c:strCache>
                <c:ptCount val="10"/>
                <c:pt idx="0">
                  <c:v>0-1Y</c:v>
                </c:pt>
                <c:pt idx="1">
                  <c:v>1-2Y</c:v>
                </c:pt>
                <c:pt idx="2">
                  <c:v>2-3Y</c:v>
                </c:pt>
                <c:pt idx="3">
                  <c:v>3-4Y</c:v>
                </c:pt>
                <c:pt idx="4">
                  <c:v>4-5Y</c:v>
                </c:pt>
                <c:pt idx="5">
                  <c:v>5-6Y</c:v>
                </c:pt>
                <c:pt idx="6">
                  <c:v>7-8Y</c:v>
                </c:pt>
                <c:pt idx="7">
                  <c:v>8-9Y</c:v>
                </c:pt>
                <c:pt idx="8">
                  <c:v>9-10Y</c:v>
                </c:pt>
                <c:pt idx="9">
                  <c:v>10Y+</c:v>
                </c:pt>
              </c:strCache>
            </c:strRef>
          </c:cat>
          <c:val>
            <c:numRef>
              <c:f>'05-1.장기요양 이용 시점별 인정등급분포'!$P$19:$Y$19</c:f>
              <c:numCache>
                <c:formatCode>0.0%</c:formatCode>
                <c:ptCount val="10"/>
                <c:pt idx="0">
                  <c:v>0.26060606060606062</c:v>
                </c:pt>
                <c:pt idx="1">
                  <c:v>0.35093167701863354</c:v>
                </c:pt>
                <c:pt idx="2">
                  <c:v>0.32978723404255317</c:v>
                </c:pt>
                <c:pt idx="3">
                  <c:v>0.40154440154440152</c:v>
                </c:pt>
                <c:pt idx="4">
                  <c:v>0.46122448979591835</c:v>
                </c:pt>
                <c:pt idx="5">
                  <c:v>0.54148471615720528</c:v>
                </c:pt>
                <c:pt idx="6">
                  <c:v>0.72</c:v>
                </c:pt>
                <c:pt idx="7">
                  <c:v>0.73262032085561501</c:v>
                </c:pt>
                <c:pt idx="8">
                  <c:v>0.73480662983425415</c:v>
                </c:pt>
                <c:pt idx="9">
                  <c:v>0.63414634146341464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159-C645-84FF-002F88F52F01}"/>
            </c:ext>
          </c:extLst>
        </c:ser>
        <c:ser>
          <c:idx val="3"/>
          <c:order val="3"/>
          <c:tx>
            <c:strRef>
              <c:f>'05-1.장기요양 이용 시점별 인정등급분포'!$O$20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1">
                <a:tint val="9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5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'05-1.장기요양 이용 시점별 인정등급분포'!$P$16:$Y$16</c:f>
              <c:strCache>
                <c:ptCount val="10"/>
                <c:pt idx="0">
                  <c:v>0-1Y</c:v>
                </c:pt>
                <c:pt idx="1">
                  <c:v>1-2Y</c:v>
                </c:pt>
                <c:pt idx="2">
                  <c:v>2-3Y</c:v>
                </c:pt>
                <c:pt idx="3">
                  <c:v>3-4Y</c:v>
                </c:pt>
                <c:pt idx="4">
                  <c:v>4-5Y</c:v>
                </c:pt>
                <c:pt idx="5">
                  <c:v>5-6Y</c:v>
                </c:pt>
                <c:pt idx="6">
                  <c:v>7-8Y</c:v>
                </c:pt>
                <c:pt idx="7">
                  <c:v>8-9Y</c:v>
                </c:pt>
                <c:pt idx="8">
                  <c:v>9-10Y</c:v>
                </c:pt>
                <c:pt idx="9">
                  <c:v>10Y+</c:v>
                </c:pt>
              </c:strCache>
            </c:strRef>
          </c:cat>
          <c:val>
            <c:numRef>
              <c:f>'05-1.장기요양 이용 시점별 인정등급분포'!$P$20:$Y$20</c:f>
              <c:numCache>
                <c:formatCode>0.0%</c:formatCode>
                <c:ptCount val="10"/>
                <c:pt idx="0">
                  <c:v>0.47272727272727272</c:v>
                </c:pt>
                <c:pt idx="1">
                  <c:v>0.40683229813664595</c:v>
                </c:pt>
                <c:pt idx="2">
                  <c:v>0.42553191489361702</c:v>
                </c:pt>
                <c:pt idx="3">
                  <c:v>0.36293436293436293</c:v>
                </c:pt>
                <c:pt idx="4">
                  <c:v>0.37959183673469388</c:v>
                </c:pt>
                <c:pt idx="5">
                  <c:v>0.18777292576419213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159-C645-84FF-002F88F52F01}"/>
            </c:ext>
          </c:extLst>
        </c:ser>
        <c:ser>
          <c:idx val="4"/>
          <c:order val="4"/>
          <c:tx>
            <c:strRef>
              <c:f>'05-1.장기요양 이용 시점별 인정등급분포'!$O$21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159-C645-84FF-002F88F52F01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159-C645-84FF-002F88F52F0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5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'05-1.장기요양 이용 시점별 인정등급분포'!$P$16:$Y$16</c:f>
              <c:strCache>
                <c:ptCount val="10"/>
                <c:pt idx="0">
                  <c:v>0-1Y</c:v>
                </c:pt>
                <c:pt idx="1">
                  <c:v>1-2Y</c:v>
                </c:pt>
                <c:pt idx="2">
                  <c:v>2-3Y</c:v>
                </c:pt>
                <c:pt idx="3">
                  <c:v>3-4Y</c:v>
                </c:pt>
                <c:pt idx="4">
                  <c:v>4-5Y</c:v>
                </c:pt>
                <c:pt idx="5">
                  <c:v>5-6Y</c:v>
                </c:pt>
                <c:pt idx="6">
                  <c:v>7-8Y</c:v>
                </c:pt>
                <c:pt idx="7">
                  <c:v>8-9Y</c:v>
                </c:pt>
                <c:pt idx="8">
                  <c:v>9-10Y</c:v>
                </c:pt>
                <c:pt idx="9">
                  <c:v>10Y+</c:v>
                </c:pt>
              </c:strCache>
            </c:strRef>
          </c:cat>
          <c:val>
            <c:numRef>
              <c:f>'05-1.장기요양 이용 시점별 인정등급분포'!$P$21:$Y$21</c:f>
              <c:numCache>
                <c:formatCode>0.0%</c:formatCode>
                <c:ptCount val="10"/>
                <c:pt idx="0">
                  <c:v>0.1</c:v>
                </c:pt>
                <c:pt idx="1">
                  <c:v>6.8322981366459631E-2</c:v>
                </c:pt>
                <c:pt idx="2">
                  <c:v>7.4468085106382975E-2</c:v>
                </c:pt>
                <c:pt idx="3">
                  <c:v>4.633204633204633E-2</c:v>
                </c:pt>
                <c:pt idx="4">
                  <c:v>1.6326530612244899E-2</c:v>
                </c:pt>
                <c:pt idx="5">
                  <c:v>4.3668122270742356E-3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159-C645-84FF-002F88F52F01}"/>
            </c:ext>
          </c:extLst>
        </c:ser>
        <c:ser>
          <c:idx val="5"/>
          <c:order val="5"/>
          <c:tx>
            <c:strRef>
              <c:f>'05-1.장기요양 이용 시점별 인정등급분포'!$O$22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1">
                <a:tint val="5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'05-1.장기요양 이용 시점별 인정등급분포'!$P$16:$Y$16</c:f>
              <c:strCache>
                <c:ptCount val="10"/>
                <c:pt idx="0">
                  <c:v>0-1Y</c:v>
                </c:pt>
                <c:pt idx="1">
                  <c:v>1-2Y</c:v>
                </c:pt>
                <c:pt idx="2">
                  <c:v>2-3Y</c:v>
                </c:pt>
                <c:pt idx="3">
                  <c:v>3-4Y</c:v>
                </c:pt>
                <c:pt idx="4">
                  <c:v>4-5Y</c:v>
                </c:pt>
                <c:pt idx="5">
                  <c:v>5-6Y</c:v>
                </c:pt>
                <c:pt idx="6">
                  <c:v>7-8Y</c:v>
                </c:pt>
                <c:pt idx="7">
                  <c:v>8-9Y</c:v>
                </c:pt>
                <c:pt idx="8">
                  <c:v>9-10Y</c:v>
                </c:pt>
                <c:pt idx="9">
                  <c:v>10Y+</c:v>
                </c:pt>
              </c:strCache>
            </c:strRef>
          </c:cat>
          <c:val>
            <c:numRef>
              <c:f>'05-1.장기요양 이용 시점별 인정등급분포'!$P$22:$Y$22</c:f>
              <c:numCache>
                <c:formatCode>0.0%</c:formatCode>
                <c:ptCount val="10"/>
                <c:pt idx="0">
                  <c:v>9.0909090909090905E-3</c:v>
                </c:pt>
                <c:pt idx="1">
                  <c:v>1.2422360248447204E-2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159-C645-84FF-002F88F52F0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734543448"/>
        <c:axId val="734541808"/>
      </c:barChart>
      <c:catAx>
        <c:axId val="7345434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50" b="0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KR"/>
          </a:p>
        </c:txPr>
        <c:crossAx val="734541808"/>
        <c:crosses val="autoZero"/>
        <c:auto val="1"/>
        <c:lblAlgn val="ctr"/>
        <c:lblOffset val="100"/>
        <c:noMultiLvlLbl val="0"/>
      </c:catAx>
      <c:valAx>
        <c:axId val="73454180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734543448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50"/>
      </a:pPr>
      <a:endParaRPr lang="en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sz="750" b="1" i="0" cap="all" baseline="0" dirty="0">
                <a:solidFill>
                  <a:schemeClr val="tx1"/>
                </a:solidFill>
                <a:effectLst/>
                <a:latin typeface="+mj-lt"/>
              </a:rPr>
              <a:t>암 진단 이후 </a:t>
            </a:r>
            <a:r>
              <a:rPr lang="ko-KR" altLang="en-US" sz="750" b="1" i="0" cap="all" baseline="0" dirty="0">
                <a:solidFill>
                  <a:schemeClr val="tx1"/>
                </a:solidFill>
                <a:effectLst/>
                <a:latin typeface="+mj-lt"/>
              </a:rPr>
              <a:t>신청 기간</a:t>
            </a:r>
            <a:r>
              <a:rPr lang="ko-KR" sz="750" b="1" i="0" cap="all" baseline="0" dirty="0">
                <a:solidFill>
                  <a:schemeClr val="tx1"/>
                </a:solidFill>
                <a:effectLst/>
                <a:latin typeface="+mj-lt"/>
              </a:rPr>
              <a:t> 별 고령 암환자의 노인장기용양 인정자의 인정등급 분포 </a:t>
            </a:r>
            <a:r>
              <a:rPr lang="en-US" sz="750" b="1" i="0" cap="all" baseline="0" dirty="0"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lang="ko-KR" altLang="en-US" sz="750" b="1" i="0" cap="all" baseline="0" dirty="0">
                <a:solidFill>
                  <a:schemeClr val="tx1"/>
                </a:solidFill>
                <a:effectLst/>
                <a:latin typeface="+mj-lt"/>
              </a:rPr>
              <a:t>여성</a:t>
            </a:r>
            <a:endParaRPr lang="en-KR" sz="750" dirty="0">
              <a:solidFill>
                <a:schemeClr val="tx1"/>
              </a:solidFill>
              <a:effectLst/>
              <a:latin typeface="+mj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R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'05-1.장기요양 이용 시점별 인정등급분포'!$O$28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9197530864197531E-3"/>
                  <c:y val="-1.763888888888899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12AC-2A42-AEDC-B811F45549B6}"/>
                </c:ext>
              </c:extLst>
            </c:dLbl>
            <c:dLbl>
              <c:idx val="1"/>
              <c:layout>
                <c:manualLayout>
                  <c:x val="-1.9598765432098943E-3"/>
                  <c:y val="-1.1759259259259259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12AC-2A42-AEDC-B811F45549B6}"/>
                </c:ext>
              </c:extLst>
            </c:dLbl>
            <c:dLbl>
              <c:idx val="2"/>
              <c:layout>
                <c:manualLayout>
                  <c:x val="-3.5930654884856425E-17"/>
                  <c:y val="-1.763888888888888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12AC-2A42-AEDC-B811F45549B6}"/>
                </c:ext>
              </c:extLst>
            </c:dLbl>
            <c:dLbl>
              <c:idx val="3"/>
              <c:layout>
                <c:manualLayout>
                  <c:x val="3.9197530864197531E-3"/>
                  <c:y val="-2.939814814814825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2AC-2A42-AEDC-B811F45549B6}"/>
                </c:ext>
              </c:extLst>
            </c:dLbl>
            <c:dLbl>
              <c:idx val="4"/>
              <c:layout>
                <c:manualLayout>
                  <c:x val="1.9598765432098765E-3"/>
                  <c:y val="-2.351851851851862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12AC-2A42-AEDC-B811F45549B6}"/>
                </c:ext>
              </c:extLst>
            </c:dLbl>
            <c:dLbl>
              <c:idx val="6"/>
              <c:layout>
                <c:manualLayout>
                  <c:x val="3.9197530864197531E-3"/>
                  <c:y val="-1.1759259259259259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12AC-2A42-AEDC-B811F45549B6}"/>
                </c:ext>
              </c:extLst>
            </c:dLbl>
            <c:dLbl>
              <c:idx val="8"/>
              <c:layout>
                <c:manualLayout>
                  <c:x val="0"/>
                  <c:y val="-1.1759259259259259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12AC-2A42-AEDC-B811F45549B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5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'05-1.장기요양 이용 시점별 인정등급분포'!$P$27:$Y$27</c:f>
              <c:strCache>
                <c:ptCount val="10"/>
                <c:pt idx="0">
                  <c:v>0-1Y</c:v>
                </c:pt>
                <c:pt idx="1">
                  <c:v>1-2Y</c:v>
                </c:pt>
                <c:pt idx="2">
                  <c:v>2-3Y</c:v>
                </c:pt>
                <c:pt idx="3">
                  <c:v>3-4Y</c:v>
                </c:pt>
                <c:pt idx="4">
                  <c:v>4-5Y</c:v>
                </c:pt>
                <c:pt idx="5">
                  <c:v>5-6Y</c:v>
                </c:pt>
                <c:pt idx="6">
                  <c:v>7-8Y</c:v>
                </c:pt>
                <c:pt idx="7">
                  <c:v>8-9Y</c:v>
                </c:pt>
                <c:pt idx="8">
                  <c:v>9-10Y</c:v>
                </c:pt>
                <c:pt idx="9">
                  <c:v>10Y+</c:v>
                </c:pt>
              </c:strCache>
            </c:strRef>
          </c:cat>
          <c:val>
            <c:numRef>
              <c:f>'05-1.장기요양 이용 시점별 인정등급분포'!$P$28:$Y$28</c:f>
              <c:numCache>
                <c:formatCode>0.0%</c:formatCode>
                <c:ptCount val="10"/>
                <c:pt idx="0">
                  <c:v>2.5793650793650792E-2</c:v>
                </c:pt>
                <c:pt idx="1">
                  <c:v>4.5454545454545456E-2</c:v>
                </c:pt>
                <c:pt idx="2">
                  <c:v>2.564102564102564E-2</c:v>
                </c:pt>
                <c:pt idx="3">
                  <c:v>2.5056947608200455E-2</c:v>
                </c:pt>
                <c:pt idx="4">
                  <c:v>3.5046728971962614E-2</c:v>
                </c:pt>
                <c:pt idx="5">
                  <c:v>5.774278215223097E-2</c:v>
                </c:pt>
                <c:pt idx="6">
                  <c:v>6.5217391304347824E-2</c:v>
                </c:pt>
                <c:pt idx="7">
                  <c:v>0.10188679245283019</c:v>
                </c:pt>
                <c:pt idx="8">
                  <c:v>5.0583657587548639E-2</c:v>
                </c:pt>
                <c:pt idx="9">
                  <c:v>0.10676156583629894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AC-2A42-AEDC-B811F45549B6}"/>
            </c:ext>
          </c:extLst>
        </c:ser>
        <c:ser>
          <c:idx val="1"/>
          <c:order val="1"/>
          <c:tx>
            <c:strRef>
              <c:f>'05-1.장기요양 이용 시점별 인정등급분포'!$O$29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4">
                <a:shade val="7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9197530864197531E-3"/>
                  <c:y val="-3.527777777777777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12AC-2A42-AEDC-B811F45549B6}"/>
                </c:ext>
              </c:extLst>
            </c:dLbl>
            <c:dLbl>
              <c:idx val="1"/>
              <c:layout>
                <c:manualLayout>
                  <c:x val="0"/>
                  <c:y val="-2.9398148148148149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12AC-2A42-AEDC-B811F45549B6}"/>
                </c:ext>
              </c:extLst>
            </c:dLbl>
            <c:dLbl>
              <c:idx val="2"/>
              <c:layout>
                <c:manualLayout>
                  <c:x val="-3.5930654884856425E-17"/>
                  <c:y val="-2.9398148148148149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2AC-2A42-AEDC-B811F45549B6}"/>
                </c:ext>
              </c:extLst>
            </c:dLbl>
            <c:dLbl>
              <c:idx val="3"/>
              <c:layout>
                <c:manualLayout>
                  <c:x val="-7.1861309769712849E-17"/>
                  <c:y val="-3.527777777777777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2AC-2A42-AEDC-B811F45549B6}"/>
                </c:ext>
              </c:extLst>
            </c:dLbl>
            <c:dLbl>
              <c:idx val="4"/>
              <c:layout>
                <c:manualLayout>
                  <c:x val="1.9598765432098045E-3"/>
                  <c:y val="-3.527777777777777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2AC-2A42-AEDC-B811F45549B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5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'05-1.장기요양 이용 시점별 인정등급분포'!$P$27:$Y$27</c:f>
              <c:strCache>
                <c:ptCount val="10"/>
                <c:pt idx="0">
                  <c:v>0-1Y</c:v>
                </c:pt>
                <c:pt idx="1">
                  <c:v>1-2Y</c:v>
                </c:pt>
                <c:pt idx="2">
                  <c:v>2-3Y</c:v>
                </c:pt>
                <c:pt idx="3">
                  <c:v>3-4Y</c:v>
                </c:pt>
                <c:pt idx="4">
                  <c:v>4-5Y</c:v>
                </c:pt>
                <c:pt idx="5">
                  <c:v>5-6Y</c:v>
                </c:pt>
                <c:pt idx="6">
                  <c:v>7-8Y</c:v>
                </c:pt>
                <c:pt idx="7">
                  <c:v>8-9Y</c:v>
                </c:pt>
                <c:pt idx="8">
                  <c:v>9-10Y</c:v>
                </c:pt>
                <c:pt idx="9">
                  <c:v>10Y+</c:v>
                </c:pt>
              </c:strCache>
            </c:strRef>
          </c:cat>
          <c:val>
            <c:numRef>
              <c:f>'05-1.장기요양 이용 시점별 인정등급분포'!$P$29:$Y$29</c:f>
              <c:numCache>
                <c:formatCode>0.0%</c:formatCode>
                <c:ptCount val="10"/>
                <c:pt idx="0">
                  <c:v>9.9206349206349201E-2</c:v>
                </c:pt>
                <c:pt idx="1">
                  <c:v>0.10869565217391304</c:v>
                </c:pt>
                <c:pt idx="2">
                  <c:v>0.1111111111111111</c:v>
                </c:pt>
                <c:pt idx="3">
                  <c:v>0.10933940774487472</c:v>
                </c:pt>
                <c:pt idx="4">
                  <c:v>0.12616822429906541</c:v>
                </c:pt>
                <c:pt idx="5">
                  <c:v>0.12073490813648294</c:v>
                </c:pt>
                <c:pt idx="6">
                  <c:v>0.18944099378881987</c:v>
                </c:pt>
                <c:pt idx="7">
                  <c:v>0.16981132075471697</c:v>
                </c:pt>
                <c:pt idx="8">
                  <c:v>0.22957198443579765</c:v>
                </c:pt>
                <c:pt idx="9">
                  <c:v>0.22419928825622776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AC-2A42-AEDC-B811F45549B6}"/>
            </c:ext>
          </c:extLst>
        </c:ser>
        <c:ser>
          <c:idx val="2"/>
          <c:order val="2"/>
          <c:tx>
            <c:strRef>
              <c:f>'05-1.장기요양 이용 시점별 인정등급분포'!$O$30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4">
                <a:shade val="9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5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'05-1.장기요양 이용 시점별 인정등급분포'!$P$27:$Y$27</c:f>
              <c:strCache>
                <c:ptCount val="10"/>
                <c:pt idx="0">
                  <c:v>0-1Y</c:v>
                </c:pt>
                <c:pt idx="1">
                  <c:v>1-2Y</c:v>
                </c:pt>
                <c:pt idx="2">
                  <c:v>2-3Y</c:v>
                </c:pt>
                <c:pt idx="3">
                  <c:v>3-4Y</c:v>
                </c:pt>
                <c:pt idx="4">
                  <c:v>4-5Y</c:v>
                </c:pt>
                <c:pt idx="5">
                  <c:v>5-6Y</c:v>
                </c:pt>
                <c:pt idx="6">
                  <c:v>7-8Y</c:v>
                </c:pt>
                <c:pt idx="7">
                  <c:v>8-9Y</c:v>
                </c:pt>
                <c:pt idx="8">
                  <c:v>9-10Y</c:v>
                </c:pt>
                <c:pt idx="9">
                  <c:v>10Y+</c:v>
                </c:pt>
              </c:strCache>
            </c:strRef>
          </c:cat>
          <c:val>
            <c:numRef>
              <c:f>'05-1.장기요양 이용 시점별 인정등급분포'!$P$30:$Y$30</c:f>
              <c:numCache>
                <c:formatCode>0.0%</c:formatCode>
                <c:ptCount val="10"/>
                <c:pt idx="0">
                  <c:v>0.30555555555555558</c:v>
                </c:pt>
                <c:pt idx="1">
                  <c:v>0.28853754940711462</c:v>
                </c:pt>
                <c:pt idx="2">
                  <c:v>0.3247863247863248</c:v>
                </c:pt>
                <c:pt idx="3">
                  <c:v>0.37357630979498863</c:v>
                </c:pt>
                <c:pt idx="4">
                  <c:v>0.37383177570093457</c:v>
                </c:pt>
                <c:pt idx="5">
                  <c:v>0.58267716535433067</c:v>
                </c:pt>
                <c:pt idx="6">
                  <c:v>0.74534161490683226</c:v>
                </c:pt>
                <c:pt idx="7">
                  <c:v>0.72830188679245278</c:v>
                </c:pt>
                <c:pt idx="8">
                  <c:v>0.71984435797665369</c:v>
                </c:pt>
                <c:pt idx="9">
                  <c:v>0.66903914590747326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AC-2A42-AEDC-B811F45549B6}"/>
            </c:ext>
          </c:extLst>
        </c:ser>
        <c:ser>
          <c:idx val="3"/>
          <c:order val="3"/>
          <c:tx>
            <c:strRef>
              <c:f>'05-1.장기요양 이용 시점별 인정등급분포'!$O$31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tint val="9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5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'05-1.장기요양 이용 시점별 인정등급분포'!$P$27:$Y$27</c:f>
              <c:strCache>
                <c:ptCount val="10"/>
                <c:pt idx="0">
                  <c:v>0-1Y</c:v>
                </c:pt>
                <c:pt idx="1">
                  <c:v>1-2Y</c:v>
                </c:pt>
                <c:pt idx="2">
                  <c:v>2-3Y</c:v>
                </c:pt>
                <c:pt idx="3">
                  <c:v>3-4Y</c:v>
                </c:pt>
                <c:pt idx="4">
                  <c:v>4-5Y</c:v>
                </c:pt>
                <c:pt idx="5">
                  <c:v>5-6Y</c:v>
                </c:pt>
                <c:pt idx="6">
                  <c:v>7-8Y</c:v>
                </c:pt>
                <c:pt idx="7">
                  <c:v>8-9Y</c:v>
                </c:pt>
                <c:pt idx="8">
                  <c:v>9-10Y</c:v>
                </c:pt>
                <c:pt idx="9">
                  <c:v>10Y+</c:v>
                </c:pt>
              </c:strCache>
            </c:strRef>
          </c:cat>
          <c:val>
            <c:numRef>
              <c:f>'05-1.장기요양 이용 시점별 인정등급분포'!$P$31:$Y$31</c:f>
              <c:numCache>
                <c:formatCode>0.0%</c:formatCode>
                <c:ptCount val="10"/>
                <c:pt idx="0">
                  <c:v>0.47420634920634919</c:v>
                </c:pt>
                <c:pt idx="1">
                  <c:v>0.466403162055336</c:v>
                </c:pt>
                <c:pt idx="2">
                  <c:v>0.47649572649572647</c:v>
                </c:pt>
                <c:pt idx="3">
                  <c:v>0.42824601366742598</c:v>
                </c:pt>
                <c:pt idx="4">
                  <c:v>0.40420560747663553</c:v>
                </c:pt>
                <c:pt idx="5">
                  <c:v>0.2178477690288714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2AC-2A42-AEDC-B811F45549B6}"/>
            </c:ext>
          </c:extLst>
        </c:ser>
        <c:ser>
          <c:idx val="4"/>
          <c:order val="4"/>
          <c:tx>
            <c:strRef>
              <c:f>'05-1.장기요양 이용 시점별 인정등급분포'!$O$32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5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'05-1.장기요양 이용 시점별 인정등급분포'!$P$27:$Y$27</c:f>
              <c:strCache>
                <c:ptCount val="10"/>
                <c:pt idx="0">
                  <c:v>0-1Y</c:v>
                </c:pt>
                <c:pt idx="1">
                  <c:v>1-2Y</c:v>
                </c:pt>
                <c:pt idx="2">
                  <c:v>2-3Y</c:v>
                </c:pt>
                <c:pt idx="3">
                  <c:v>3-4Y</c:v>
                </c:pt>
                <c:pt idx="4">
                  <c:v>4-5Y</c:v>
                </c:pt>
                <c:pt idx="5">
                  <c:v>5-6Y</c:v>
                </c:pt>
                <c:pt idx="6">
                  <c:v>7-8Y</c:v>
                </c:pt>
                <c:pt idx="7">
                  <c:v>8-9Y</c:v>
                </c:pt>
                <c:pt idx="8">
                  <c:v>9-10Y</c:v>
                </c:pt>
                <c:pt idx="9">
                  <c:v>10Y+</c:v>
                </c:pt>
              </c:strCache>
            </c:strRef>
          </c:cat>
          <c:val>
            <c:numRef>
              <c:f>'05-1.장기요양 이용 시점별 인정등급분포'!$P$32:$Y$32</c:f>
              <c:numCache>
                <c:formatCode>0.0%</c:formatCode>
                <c:ptCount val="10"/>
                <c:pt idx="0">
                  <c:v>7.5396825396825393E-2</c:v>
                </c:pt>
                <c:pt idx="1">
                  <c:v>7.9051383399209488E-2</c:v>
                </c:pt>
                <c:pt idx="2">
                  <c:v>6.1965811965811968E-2</c:v>
                </c:pt>
                <c:pt idx="3">
                  <c:v>6.3781321184510256E-2</c:v>
                </c:pt>
                <c:pt idx="4">
                  <c:v>6.0747663551401869E-2</c:v>
                </c:pt>
                <c:pt idx="5">
                  <c:v>2.0997375328083989E-2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AC-2A42-AEDC-B811F45549B6}"/>
            </c:ext>
          </c:extLst>
        </c:ser>
        <c:ser>
          <c:idx val="5"/>
          <c:order val="5"/>
          <c:tx>
            <c:strRef>
              <c:f>'05-1.장기요양 이용 시점별 인정등급분포'!$O$33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4">
                <a:tint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2AC-2A42-AEDC-B811F45549B6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2AC-2A42-AEDC-B811F45549B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5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'05-1.장기요양 이용 시점별 인정등급분포'!$P$27:$Y$27</c:f>
              <c:strCache>
                <c:ptCount val="10"/>
                <c:pt idx="0">
                  <c:v>0-1Y</c:v>
                </c:pt>
                <c:pt idx="1">
                  <c:v>1-2Y</c:v>
                </c:pt>
                <c:pt idx="2">
                  <c:v>2-3Y</c:v>
                </c:pt>
                <c:pt idx="3">
                  <c:v>3-4Y</c:v>
                </c:pt>
                <c:pt idx="4">
                  <c:v>4-5Y</c:v>
                </c:pt>
                <c:pt idx="5">
                  <c:v>5-6Y</c:v>
                </c:pt>
                <c:pt idx="6">
                  <c:v>7-8Y</c:v>
                </c:pt>
                <c:pt idx="7">
                  <c:v>8-9Y</c:v>
                </c:pt>
                <c:pt idx="8">
                  <c:v>9-10Y</c:v>
                </c:pt>
                <c:pt idx="9">
                  <c:v>10Y+</c:v>
                </c:pt>
              </c:strCache>
            </c:strRef>
          </c:cat>
          <c:val>
            <c:numRef>
              <c:f>'05-1.장기요양 이용 시점별 인정등급분포'!$P$33:$Y$33</c:f>
              <c:numCache>
                <c:formatCode>0.0%</c:formatCode>
                <c:ptCount val="10"/>
                <c:pt idx="0">
                  <c:v>1.984126984126984E-2</c:v>
                </c:pt>
                <c:pt idx="1">
                  <c:v>1.1857707509881422E-2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2AC-2A42-AEDC-B811F45549B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734543448"/>
        <c:axId val="734541808"/>
      </c:barChart>
      <c:catAx>
        <c:axId val="7345434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50" b="0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KR"/>
          </a:p>
        </c:txPr>
        <c:crossAx val="734541808"/>
        <c:crosses val="autoZero"/>
        <c:auto val="1"/>
        <c:lblAlgn val="ctr"/>
        <c:lblOffset val="100"/>
        <c:noMultiLvlLbl val="0"/>
      </c:catAx>
      <c:valAx>
        <c:axId val="73454180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734543448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50"/>
      </a:pPr>
      <a:endParaRPr lang="en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sz="900" b="0" dirty="0">
                <a:solidFill>
                  <a:sysClr val="windowText" lastClr="000000"/>
                </a:solidFill>
              </a:rPr>
              <a:t>연령별 위암 진단연도이후 </a:t>
            </a:r>
            <a:r>
              <a:rPr lang="ko-KR" altLang="en-US" sz="900" b="0" dirty="0">
                <a:solidFill>
                  <a:sysClr val="windowText" lastClr="000000"/>
                </a:solidFill>
              </a:rPr>
              <a:t>장기요양이용 </a:t>
            </a:r>
            <a:r>
              <a:rPr lang="ko-KR" sz="900" b="1" dirty="0">
                <a:solidFill>
                  <a:sysClr val="windowText" lastClr="000000"/>
                </a:solidFill>
              </a:rPr>
              <a:t>누적</a:t>
            </a:r>
            <a:r>
              <a:rPr lang="ko-KR" sz="900" b="0" dirty="0">
                <a:solidFill>
                  <a:sysClr val="windowText" lastClr="000000"/>
                </a:solidFill>
              </a:rPr>
              <a:t> 환자수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'05.장기요양이용시점-성별'!$C$64</c:f>
              <c:strCache>
                <c:ptCount val="1"/>
                <c:pt idx="0">
                  <c:v>전체</c:v>
                </c:pt>
              </c:strCache>
            </c:strRef>
          </c:tx>
          <c:spPr>
            <a:ln w="22225" cap="rnd">
              <a:solidFill>
                <a:schemeClr val="bg2">
                  <a:lumMod val="25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bg2">
                  <a:lumMod val="25000"/>
                </a:schemeClr>
              </a:solidFill>
              <a:ln w="9525">
                <a:solidFill>
                  <a:schemeClr val="bg2">
                    <a:lumMod val="25000"/>
                  </a:schemeClr>
                </a:solidFill>
                <a:round/>
              </a:ln>
              <a:effectLst/>
            </c:spPr>
          </c:marker>
          <c:cat>
            <c:strRef>
              <c:f>'05.장기요양이용시점-성별'!$D$63:$M$63</c:f>
              <c:strCache>
                <c:ptCount val="10"/>
                <c:pt idx="0">
                  <c:v>0-1Y</c:v>
                </c:pt>
                <c:pt idx="1">
                  <c:v>1-2Y</c:v>
                </c:pt>
                <c:pt idx="2">
                  <c:v>2-3Y</c:v>
                </c:pt>
                <c:pt idx="3">
                  <c:v>3-4Y</c:v>
                </c:pt>
                <c:pt idx="4">
                  <c:v>4-5Y</c:v>
                </c:pt>
                <c:pt idx="5">
                  <c:v>5-6Y</c:v>
                </c:pt>
                <c:pt idx="6">
                  <c:v>7-8Y</c:v>
                </c:pt>
                <c:pt idx="7">
                  <c:v>8-9Y</c:v>
                </c:pt>
                <c:pt idx="8">
                  <c:v>9-10Y</c:v>
                </c:pt>
                <c:pt idx="9">
                  <c:v>10Y+</c:v>
                </c:pt>
              </c:strCache>
            </c:strRef>
          </c:cat>
          <c:val>
            <c:numRef>
              <c:f>'05.장기요양이용시점-성별'!$D$64:$M$64</c:f>
              <c:numCache>
                <c:formatCode>General</c:formatCode>
                <c:ptCount val="10"/>
                <c:pt idx="0">
                  <c:v>1904</c:v>
                </c:pt>
                <c:pt idx="1">
                  <c:v>3833</c:v>
                </c:pt>
                <c:pt idx="2">
                  <c:v>5660</c:v>
                </c:pt>
                <c:pt idx="3">
                  <c:v>7416</c:v>
                </c:pt>
                <c:pt idx="4">
                  <c:v>9039</c:v>
                </c:pt>
                <c:pt idx="5">
                  <c:v>10621</c:v>
                </c:pt>
                <c:pt idx="6">
                  <c:v>12100</c:v>
                </c:pt>
                <c:pt idx="7">
                  <c:v>13391</c:v>
                </c:pt>
                <c:pt idx="8">
                  <c:v>14585</c:v>
                </c:pt>
                <c:pt idx="9">
                  <c:v>15912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117-CB48-8768-F641AFCB11D1}"/>
            </c:ext>
          </c:extLst>
        </c:ser>
        <c:ser>
          <c:idx val="1"/>
          <c:order val="1"/>
          <c:tx>
            <c:strRef>
              <c:f>'05.장기요양이용시점-성별'!$C$65</c:f>
              <c:strCache>
                <c:ptCount val="1"/>
                <c:pt idx="0">
                  <c:v>남성</c:v>
                </c:pt>
              </c:strCache>
            </c:strRef>
          </c:tx>
          <c:spPr>
            <a:ln w="2222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accent5">
                    <a:lumMod val="60000"/>
                    <a:lumOff val="40000"/>
                  </a:schemeClr>
                </a:solidFill>
                <a:round/>
              </a:ln>
              <a:effectLst/>
            </c:spPr>
          </c:marker>
          <c:cat>
            <c:strRef>
              <c:f>'05.장기요양이용시점-성별'!$D$63:$M$63</c:f>
              <c:strCache>
                <c:ptCount val="10"/>
                <c:pt idx="0">
                  <c:v>0-1Y</c:v>
                </c:pt>
                <c:pt idx="1">
                  <c:v>1-2Y</c:v>
                </c:pt>
                <c:pt idx="2">
                  <c:v>2-3Y</c:v>
                </c:pt>
                <c:pt idx="3">
                  <c:v>3-4Y</c:v>
                </c:pt>
                <c:pt idx="4">
                  <c:v>4-5Y</c:v>
                </c:pt>
                <c:pt idx="5">
                  <c:v>5-6Y</c:v>
                </c:pt>
                <c:pt idx="6">
                  <c:v>7-8Y</c:v>
                </c:pt>
                <c:pt idx="7">
                  <c:v>8-9Y</c:v>
                </c:pt>
                <c:pt idx="8">
                  <c:v>9-10Y</c:v>
                </c:pt>
                <c:pt idx="9">
                  <c:v>10Y+</c:v>
                </c:pt>
              </c:strCache>
            </c:strRef>
          </c:cat>
          <c:val>
            <c:numRef>
              <c:f>'05.장기요양이용시점-성별'!$D$65:$M$65</c:f>
              <c:numCache>
                <c:formatCode>General</c:formatCode>
                <c:ptCount val="10"/>
                <c:pt idx="0">
                  <c:v>870</c:v>
                </c:pt>
                <c:pt idx="1">
                  <c:v>1729</c:v>
                </c:pt>
                <c:pt idx="2">
                  <c:v>2550</c:v>
                </c:pt>
                <c:pt idx="3">
                  <c:v>3304</c:v>
                </c:pt>
                <c:pt idx="4">
                  <c:v>3979</c:v>
                </c:pt>
                <c:pt idx="5">
                  <c:v>4647</c:v>
                </c:pt>
                <c:pt idx="6">
                  <c:v>5301</c:v>
                </c:pt>
                <c:pt idx="7">
                  <c:v>5889</c:v>
                </c:pt>
                <c:pt idx="8">
                  <c:v>6436</c:v>
                </c:pt>
                <c:pt idx="9">
                  <c:v>7051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17-CB48-8768-F641AFCB11D1}"/>
            </c:ext>
          </c:extLst>
        </c:ser>
        <c:ser>
          <c:idx val="2"/>
          <c:order val="2"/>
          <c:tx>
            <c:strRef>
              <c:f>'05.장기요양이용시점-성별'!$C$66</c:f>
              <c:strCache>
                <c:ptCount val="1"/>
                <c:pt idx="0">
                  <c:v>여성</c:v>
                </c:pt>
              </c:strCache>
            </c:strRef>
          </c:tx>
          <c:spPr>
            <a:ln w="2222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2">
                  <a:lumMod val="75000"/>
                </a:schemeClr>
              </a:solidFill>
              <a:ln w="9525">
                <a:solidFill>
                  <a:schemeClr val="accent2">
                    <a:lumMod val="75000"/>
                  </a:schemeClr>
                </a:solidFill>
                <a:round/>
              </a:ln>
              <a:effectLst/>
            </c:spPr>
          </c:marker>
          <c:cat>
            <c:strRef>
              <c:f>'05.장기요양이용시점-성별'!$D$63:$M$63</c:f>
              <c:strCache>
                <c:ptCount val="10"/>
                <c:pt idx="0">
                  <c:v>0-1Y</c:v>
                </c:pt>
                <c:pt idx="1">
                  <c:v>1-2Y</c:v>
                </c:pt>
                <c:pt idx="2">
                  <c:v>2-3Y</c:v>
                </c:pt>
                <c:pt idx="3">
                  <c:v>3-4Y</c:v>
                </c:pt>
                <c:pt idx="4">
                  <c:v>4-5Y</c:v>
                </c:pt>
                <c:pt idx="5">
                  <c:v>5-6Y</c:v>
                </c:pt>
                <c:pt idx="6">
                  <c:v>7-8Y</c:v>
                </c:pt>
                <c:pt idx="7">
                  <c:v>8-9Y</c:v>
                </c:pt>
                <c:pt idx="8">
                  <c:v>9-10Y</c:v>
                </c:pt>
                <c:pt idx="9">
                  <c:v>10Y+</c:v>
                </c:pt>
              </c:strCache>
            </c:strRef>
          </c:cat>
          <c:val>
            <c:numRef>
              <c:f>'05.장기요양이용시점-성별'!$D$66:$M$66</c:f>
              <c:numCache>
                <c:formatCode>General</c:formatCode>
                <c:ptCount val="10"/>
                <c:pt idx="0">
                  <c:v>1034</c:v>
                </c:pt>
                <c:pt idx="1">
                  <c:v>2104</c:v>
                </c:pt>
                <c:pt idx="2">
                  <c:v>3110</c:v>
                </c:pt>
                <c:pt idx="3">
                  <c:v>4112</c:v>
                </c:pt>
                <c:pt idx="4">
                  <c:v>5060</c:v>
                </c:pt>
                <c:pt idx="5">
                  <c:v>5974</c:v>
                </c:pt>
                <c:pt idx="6">
                  <c:v>6799</c:v>
                </c:pt>
                <c:pt idx="7">
                  <c:v>7502</c:v>
                </c:pt>
                <c:pt idx="8">
                  <c:v>8149</c:v>
                </c:pt>
                <c:pt idx="9">
                  <c:v>8861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17-CB48-8768-F641AFCB11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5425904"/>
        <c:axId val="465430168"/>
      </c:lineChart>
      <c:catAx>
        <c:axId val="4654259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KR"/>
          </a:p>
        </c:txPr>
        <c:crossAx val="465430168"/>
        <c:crosses val="autoZero"/>
        <c:auto val="1"/>
        <c:lblAlgn val="ctr"/>
        <c:lblOffset val="100"/>
        <c:noMultiLvlLbl val="0"/>
      </c:catAx>
      <c:valAx>
        <c:axId val="465430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KR"/>
          </a:p>
        </c:txPr>
        <c:crossAx val="465425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KR"/>
        </a:p>
      </c:txPr>
    </c:legend>
    <c:plotVisOnly val="1"/>
    <c:dispBlanksAs val="gap"/>
    <c:showDLblsOverMax val="0"/>
  </c:chart>
  <c:spPr>
    <a:solidFill>
      <a:schemeClr val="lt1"/>
    </a:solidFill>
    <a:ln w="2857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Sheet1!$S$8:$T$23</cx:f>
        <cx:nf>Sheet1!$S$7:$T$7</cx:nf>
        <cx:lvl ptCount="16" name="서울">
          <cx:pt idx="0">부산</cx:pt>
          <cx:pt idx="1">대구</cx:pt>
          <cx:pt idx="2">인천</cx:pt>
          <cx:pt idx="3">광주</cx:pt>
          <cx:pt idx="4">대전</cx:pt>
          <cx:pt idx="5">울산</cx:pt>
          <cx:pt idx="6">세종</cx:pt>
          <cx:pt idx="7">경기</cx:pt>
          <cx:pt idx="8">강원</cx:pt>
          <cx:pt idx="9">충북</cx:pt>
          <cx:pt idx="10">충남</cx:pt>
          <cx:pt idx="11">전북</cx:pt>
          <cx:pt idx="12">전남</cx:pt>
          <cx:pt idx="13">경북</cx:pt>
          <cx:pt idx="14">경남</cx:pt>
          <cx:pt idx="15">제주</cx:pt>
        </cx:lvl>
        <cx:lvl ptCount="16" name="대한민국">
          <cx:pt idx="0">대한민국</cx:pt>
          <cx:pt idx="1">대한민국</cx:pt>
          <cx:pt idx="2">대한민국</cx:pt>
          <cx:pt idx="3">대한민국</cx:pt>
          <cx:pt idx="4">대한민국</cx:pt>
          <cx:pt idx="5">대한민국</cx:pt>
          <cx:pt idx="6">대한민국</cx:pt>
          <cx:pt idx="7">대한민국</cx:pt>
          <cx:pt idx="8">대한민국</cx:pt>
          <cx:pt idx="9">대한민국</cx:pt>
          <cx:pt idx="10">대한민국</cx:pt>
          <cx:pt idx="11">대한민국</cx:pt>
          <cx:pt idx="12">대한민국</cx:pt>
          <cx:pt idx="13">대한민국</cx:pt>
          <cx:pt idx="14">대한민국</cx:pt>
          <cx:pt idx="15">대한민국</cx:pt>
        </cx:lvl>
      </cx:strDim>
      <cx:numDim type="colorVal">
        <cx:f>Sheet1!$U$8:$U$23</cx:f>
        <cx:nf>Sheet1!$U$7</cx:nf>
        <cx:lvl ptCount="16" formatCode="#,##0" name="186">
          <cx:pt idx="0">153</cx:pt>
          <cx:pt idx="1">87</cx:pt>
          <cx:pt idx="2">45</cx:pt>
          <cx:pt idx="3">123</cx:pt>
          <cx:pt idx="4">56</cx:pt>
          <cx:pt idx="5">37</cx:pt>
          <cx:pt idx="6">2</cx:pt>
          <cx:pt idx="7">252</cx:pt>
          <cx:pt idx="8">30</cx:pt>
          <cx:pt idx="9">60</cx:pt>
          <cx:pt idx="10">98</cx:pt>
          <cx:pt idx="11">175</cx:pt>
          <cx:pt idx="12">208</cx:pt>
          <cx:pt idx="13">127</cx:pt>
          <cx:pt idx="14">212</cx:pt>
          <cx:pt idx="15">8</cx:pt>
        </cx:lvl>
      </cx:numDim>
    </cx:data>
  </cx:chartData>
  <cx:chart>
    <cx:plotArea>
      <cx:plotAreaRegion>
        <cx:series layoutId="regionMap" uniqueId="{AEEEC328-DFBD-ED41-B32E-88C2BF1507CD}">
          <cx:tx>
            <cx:txData>
              <cx:f>Sheet1!$U$6</cx:f>
              <cx:v>요양병원</cx:v>
            </cx:txData>
          </cx:tx>
          <cx:dataLabels>
            <cx:visibility seriesName="0" categoryName="0" value="1"/>
          </cx:dataLabels>
          <cx:dataId val="0"/>
          <cx:layoutPr>
            <cx:geography cultureLanguage="en-GB" cultureRegion="KR" attribution="Powered by Bing">
              <cx:geoCache provider="{E9337A44-BEBE-4D9F-B70C-5C5E7DAFC167}">
                <cx:binary>3HzJjiRJkt2vFPI8FqWbmao1uvqg5rvH5rF7XAwem6ptamr7choOhjceyMNcyCZAkBcSIMHBgDPo
w/CHqov/QPGIzOrMqKiqaWQCg85AZSYiTF03EXny5IlF/fa+/819+rgrv+mz1FS/ue+/e6fr2v7m
22+re/2Y7aqDLLov8yp/qg/u8+zb/Okpun/89qHcdZFR3xKE2bf3elfWj/273/0WZlOP+WF+v6uj
3Gyax3I4e6yatK5+4dmbj765zxtT7z+uYKbv3v3x3/31//u73//xf//z9//4v959s3vIIjOJqrqM
7mv83bvv/+H//vFv/vu7bx5NHdXDxWAfv3v3yZh333z7epmfbOmbFHZdNw/wWeoeUCY84qP3X/Td
N2lu1PvHmIgDyrmHfOI+D8Aflj7eZfDx87yp9Tfz4RE+Uu2M+qtvXn6yzsvH3Yehb+3yeY+7h4fy
sargkM///up0nxz0p6Pfvb7KT/YSVXnwctNBvj/5+uz5qr791JK/++2rH8DlvfrJR8Z+fdO/9uj1
Bn/Z1j/8l7/94z/9m1+6xT/b1hxj5lGfvhgbjPmJrfkBdpHHCPuw5ouRj/MSjLx6zNN095kG/oWp
Xhn345Ffm2H3QfxFDesdUIpd36P8lUXFAaceJQJDWL9Axscm/WJx+2Ksn53uTdP+afTXZt4f/ul/
fFmM9g5cSD+YfQDp1xjtHfiIYQxA/amVX/Av0I1RkOIAoj8zen9tvld2/snwr9HQXziOOWU+o1T4
z1/iVTjzA0EJxdR9E6G/nKFf4vnn53tl6J8M/9oM/f3f/90P/+nffwiut/jMn5mJOeAyBeIl2Iuh
/VeGFgdEeMj1XPzy/MPSL+g9B6bV5eYzo/ntWV6Z9v2gr82gP/ztH374r//2w63+nEH/1Yjff/zD
D3/z97+2u0+J66+QfPfZ0Qh9G1f8A4o5Qpi+f/5h6Rd3u0yB2n+ms701xytXex7y1Tnaf/7DD//w
+w/3+XOO9meYkh8wz6UCe+SFw5NXyOEdeD4hULH9SPE/5n1L80wEPtOYb8/yypzvB31tBv3+//yH
H/7bP39Bg7oHmHgUE+K+nQq8A+ECtWee92HR90mggywQN59pyvmbs7wy5ftBX5spofr+/h//54db
/QKx6R4IH3sCsPZVUIoDjyLuEjDk89eHNV8sOdk9qs+141tzvLLi85C/PBu+VBFvCEr3H+tmf67s
5R0wKgiQLPyCk69LqmemLThiQME/BtB/4W5+Sd56f5RPtv9BzHr/7C9Rq/r9l4VFekAFYwJI8tsG
gprYpT7C3quad/X42Zj4xhSvQmk/4i8vkn5dbfyiyjI78DESBLjKC+i91qZAtWDwFMSpt0Lsi8iN
L9H65lSvLPrxyK/NsmB3kJI/XPIXyHMgN7qAm5i/j82f6shUQLuA4FcyBWSgGGSoz6Qsb8/yyp7v
B31tpgTl+Ps/fMnKkB8Qz/N9iMKfDVIf+T6nr4L0Rb1V0Wfa8memeWXMD6O+Nmv+8Z/++kvX+UA/
QTRyxUvSfF0c+geIQx8TKsgPaPDCQGXz+RX+W3O8suPzkH8NI/68kPOjbDLZ1bvpc1P1oybeLz/9
0P179dFf6s2+UMnlw3fvHGjEvY85H8qFH5u2+8k+ZZyPeZN+MNcbn3zcVfV37zCB5p3wQDtGLoOE
S8D03ePLE++Acx9D88CjjHsu1JFm39GD5i8HsQB0RsQ9aCAQ34ONVPuO7vMjRvezEeqB2MCQ92PT
+zRPB5WbH+/m/fffmCY7zSNTV9+9A9JsX0btN8xBtPagf+wyDlUsQMl+C/Z+dwZ9dRiM/0q7OK3c
QZSnWRLNsBkXTclXKmay1OXMVmzdhcXio0t6Y0nC0RuLAgOBk+/DAf58uijLEBr9xpanOhOJLAZH
qjKRLMu3PHKNjAnqpRs61wONgiZ1Evk8ruqokbhoL18GdcSXYzfcDqEKlMlH6TqMSGphAlFRmE1J
XmWx9P3szrf6oWzwoTfyaW49LdV+zXbcmeFIl/5yLLpz0bZnad0Pkrf4jPHV6MWTxBaZTKshiJ9X
E5cYXgeQYRVOWGd3PG+pjDNYkNjkMm/sxKZk59Mokhr3DyN37hNORlmqOal1HnRo7GTjIRmqNPCT
NJaEtbnsVSaHBs5W+yYJTHzm2fGel1TIZAx06HCZ9fg0Lk0kvWUuupPCD9e+7h+Yn91Ebbpxq/K+
vMB1fNFm/ZqLEu4iUkYWBq7O4nFSeM7F0MMVlaI/LFMrBxTdoSiNZN/nSuoeXbumkKFfyoylh6xu
jwuWqiBKblEXpdLR4zW1sTTK3bWeKCQdh0EqnCwbP7tuOV4p7B7nQ7d0RXWsF5biW1GNRqZRuol4
PbUNlYPnnadxtwhLGlSdnmI73iWtWVs3KiTn+VXLgzKsDnk1LFLhrpWuLtuSHbshgwu4CW17XBt2
kXvm0qf0Mhryiyo6HUwzjRwcySxVZzj3pkOVX4w5u6PJAqNkp3pfElJG0ziMhQyLIpEqaWee12xy
379QZXyWSq/AjvSLNTfjOlHxldvMUGhCSSMH7ryCz1V8RSN20XbjOhvSw3Zkcz8xSBbReIwcd6ny
nSLNU0dcLkPKlRTRPA2jGUnRtG3ywMauKyEEjRypNoFGd2ZItrFIM+lm0knaBxsVl2NRp1KF5ih0
YB6vKiIpaKhl73dzl/hzEiVySEI3iGtiA+vGJyKtphZ1R3HlZBNUOOCp1TUbO7gP51YPsFyYrgvE
J5Uuj8vSPwdcwbIdA5+YSeaOmWSVN8qMXhmZIfCZMW+f+hoFYe/eZ5XTBzindznli6rEncyHWGpX
J0Fh3SIgvfJkFxebqNfS77rJaPl27LSSmJhzNwrUpPFLCDQsXSYbG577tLz1E+fSqezK0JvK3cWN
kdpWG9+DWb2I3ZXkqaghTuK2gysYpiAUCIgvLmker4asgNNkx2HjpDOtx8estDzoWI0mA7ebhLdE
thWaibq5+mXQwsCqXgMlRfB6BvGwD5WvAAL9MVCOoe8QlOvq1LFtMPT+tErpOc7HSejbaV1H0h9H
aZOm2F/Qmvdt8CsbeAM0KYaizcMupthzIY18vIGEiVb0OKpOh9CflkTPC5svswoFDosDz3oBdsJ5
VAVu2c5/ZWkfNJefHB4Ll/ucgfKCyCvA9q0fj6XKqtNGCyujKo6lMgk4T6KucedOKpzsnNLXsuOT
pmkuuiaLJM5qLOO8mrM+WrsNe3LyfGXyPlAuPVE2X/m6mWVDBxA99GjCwwelCA4ip95Ukeikn1TT
Yt24NZKDGrdtqx4zzqd92s5Sj89T5tfSyTVEkBfVMk7GpzYUh2GYBZ6Zopysba6OI98PXJUtifVb
aRi65ra7TLJV5hRPaW0jORb5zMThalA3yM0fRrdYd9ws2AAniHt62jLVybJ7RG58zb0oyLpF5kFg
AozejK1zTgdx3IzdNEbh1Dh5Isfeq6S17WWno7MusrP9n6ZNr6tSXcWKXDcuX5HQLrwIF7IJ9UnV
eRfcZZGsq+QudWBhz0SeNMgo8PrkLvSm2hFbattpmrUXBjxOAsSuw5pOhgKXQUTVg0d6IhVrDnFt
JxEhEiXlaW3cTT32G1aF5yxJXMiqzATheF35cFN5FSDf2cTcnogwClpeXQplJo4oZ9y7wSR0ZTo0
WuoUslQah4eN6Ke1Pzw4zbgbM/Tg7HoLecum6IHHpJBZM09d40qMFJyhXtZmWAqfyLBzzsM2PCcq
PqM8lwLs5Ncwfe8XtxkfpEgBlWpIcBbzZJH2atlVVEPY10FFdCSpcCZueObr6CQH1MsQWZswXDcA
x15SH+0jzvNVsOK5nXg42ZbC3vYQnoreN+OopCH2JqGZtIJuEmVP68Q9BqKwMQ7dRMOZSOopTfNj
nlZbp2vW+zVMRxc4OUYjW+IsOhlwt/LrVoYlm4eDk0oXNFAZDUkcpPHkOd7eU933DOmFpN3ndigj
pd+/nPjjt7+7yDP47/kFtz/9cP9u45++O/rwUuQvjpo/5vtKono9aL+bH+eCzbzf3Z7kfvLNT5j3
z3Drl3csf+bhv5h4U/JS7P4y8X79UtMrDv7xJO85OEUgaTFCfAzNnBem/YGDg54MHHTfAngm4Z9w
cNfFWIAWRjzE4e8/cXD3wIU3M6H6Ji5lGHDxz+HgBPOfZBcK1R+84AdvkDBg4+xVdrFKmzaui/I0
H0gvq1CnU9oliWyKwp11VbHgBpiyLSoLaboPnhlw4QBkcNGqoOmd+RBlyxw7WRBV3Sz34AXVzqnk
4KedtGSC/SGXOVAXadJLiOkLp282KWkH6VA/kZUTL4c8XFo3vetZDuzBCiPL0pWJl1+ycB/yfgXw
Uj6VzdbwBEJqSBMZIuTLOEYbXzinOcrOwnA4sdxSWSu9B7dgJMMjMGTg4j2AdMKcy7L1Jy1Kgqpi
9y2NFygfg6oxiexRMkqKqli6TSeHAXbOGEAdK9ADLqoTxPHJYIaTdoynTcGF9BHstPdh/026aYjb
yrrm5wJdinAaWc+XTdKMMgKGLjtKICG57oK5auLWPJHchh381V0Wo9g65USEdsdgLzBquO3ich6q
/ilOGZCQjj3YJp16RXiT9p6VtVUPbutOslxdsYwtQ6eYGjVA9osKHWSIb31enroWzXTlCgAdfRc3
3jYb6XHNvVPu1CoYuHPmpc1hZopR+lk6t0mySPbWYpmbyNTtfFmG7WnaD1N3yEZICeMCqPGRRnDv
Ph+XLnOXDnaXuuYzQygknoH5sqdqDmloRrU3s+Ewrwh0O8iiKuLZ0Fazxtggddt1Jkgi0ZiuEr8O
OEFPTsQDoqEkiYoeEnXzVGp2EzdHhadqGY5APLG2UL2EfiSrPJRu714UFjBftepKJ+CqpekXnZ9O
RmWOULG/fREGpIPxLGX3ieoC4wIhzakHc0G1CQnKTt221tId9VWt0NNYNU8AplHp3id9ey2wPdrf
G2f5oVM3E41RIU3JM0ncUQU1WLTGwymJzY2XkfVI016WXh0knloWPN8gBWtrVJxGWXiW5t1JYvVK
JOza7aJ5TJpjXjZM5ppciqI4I3V+78XRDXbSbaLdu6rOlmULweNnE1yzcVLF3U3Xi0bqog2Kiqx9
Xh9zkl258Z6iN+kK6re1N8SDHNl4aYt2w71sQwd3UY57yl+cQp09Iw6UXe4wG5woly020z7EE0Kj
tXbHIO3HBQnJtXGbY1Q6x2PaRjLMrJUcqkaOpllFTlCFliQZVwluV/tVRoavqdvPUZZMRC1WIQcv
NjwdZKH8G9W4t1lblJKhlfE9SHfFtCvvbJucZ+k0i819GHe5ROkYWBqexg4+jBg5Lgtx7NnLKs+v
Gs9WMi9zIxPs3lbZVesBDKH9ORpdbHzHWXq4ToMyZbdVCFkd9TxwR8AWPfAWaoZMJpna1YIsusI5
1tXG67p5xPNtrlEtG5JPx4hvOFbb0epF5bHz/dmpaaXQ6UaXYShVH2+pcqSTqWNdGydIQ3LKk+J+
P5WfFcc2hvirGHgTyvoTatR5EYs1sjoOXMeu9xuAl68vcffEFEllbxPgpnGyq8vukBcsaPxwWiMS
cFQsHGM3bV7e4ErkEntpEWTkiaX70lF1U2fQZ6aMC+nnfQu+bdOgKUUwpvi03rlJemYQvk3i+mnQ
CirHBOSBVCIo61MLINeBtNG2qJ37t4M164rzhygrjkwLvBohRwdD4QYeEa0EfkKgyEj3msYIOcG2
Ez04y6weD41S1/7eYMitJKI6DAqsF8IETTVLcyC1dVLUQdbbXVazebwPmcEsuOWVZLV/V9TOVUSK
dIaHcu50hx6PIH846kSQcuoAfdsfuUn8y0Z7R1HZB3U1npnRpHL0hxudJQuWlLEUOZR4Ni82XoiC
Qrg3gHbHxgyTNhZ3oRhWXS5WricenRQf8aJbGmCvkibViUs08PXyOFNqafhtPNtbkYbS9tHKgYwh
KW5A+cFQYdThnHWQtoYRgqDL+BTMoGVSQTYyBbtw/FpJ1HYT3rB8yrGjJx4vzl2OViMqYCfmytBk
PUDIqMIeNSE7sY6aWZQd1T5esjJLZBJ6267X5/mAtxnLzwypJyhvVzQjC+XmTKrakWFeH9bxpQfV
H1TLm9bLbzKw80AAJYh7L+ywBqlhg/AiadFhXBIQ5EIQrkq/CaBinTX1lQPCoyzQbQ+/cxIgkc1A
jdt5qAoa4h1Xtklk21QnUVielzaexV17X7fmuByzB+2pB1E++nmz7jsnCUrwmtI653FDpg4pD7Oo
3bl5usSePoRSLJMl8S811Ye1sYvMFsMiw+bcjnqS6G4VaQvUOuxKCMtzUwOq69qC0yE2SUj3NCo6
ABx0vewrb+r7Jg00jYnUUXpfF2Y6amwnOchBQczCaWHtXZYWJ0LVG4ayk8bQq3G/jbKSHSsWpeqv
+84EVvP7WHXLAeOrwdF3Y9QHTRZOHN0G3I2OinK8AD98dPJCQoTe5l37mJJonvUB/GKQgRQkTkZk
boR/hVQMIkvc8mk8S/1STyiEvgLACSLdXsd0XDA4JUnVyu/ElLd6mY0hlo5XXuLGnXuaHqmBBLUx
GxE6K6+852Ez1xRt3SaEYrSOnoYi0Lw6SUMgXftxBrlWiqY+9PZ+DyJN0fKrWJTXPlZ3pKPH2nWW
XddeNCKagClPEh4vVaiP/C49D6v+1AxkbpkHept37jX9snMBmU266Ux6U5feKrPxqkHNtQthktOs
kxmpH2N0X5c+qIRC3LlNcp6G3nmh61OvnEF+vTM8BrexTy0TOoAkkclqqC6NcFNJBpXAgVMA/Xw3
hmWgKrr0yvosN5GWXgasJKnYOSDikYjsqmzHrYOGLkBdGLidzqdFrI9AgQQOYkm5SEk6ddUIMlh/
6kbZrsn7M229dTyqo0E4c98766ZJmd2QREwTQs8tFMXjoBbu6Nz3tpDtUB66KZIWKisZN+UFecQz
3WULm+ltCCRUQJLgUXmNc32OnHpXnreRnrJ0uGYpts9y5iSJ22lLh0Pq+CuHDVbmlQZJrJ2OLgfh
UfZDcYmZ2WuRGkgXKAhpY4E0K6jaeLiDwnqHk2ESxQokz5JdFoWdIK+pgyFacnfYJEVzWBbZLG5Z
LGu/2WZD4knluXPcFhrYGHhrr9ujhFgBEtqk8ZpzLEA8EwZ+v8nQuybRx5xxDVmKXfqDs+hqd5Nm
xXwok+MwS2Vlhgds+Mqi/ohgErTgsvlULDuW3MaVCwzVSd2JLZ3btihOWsef6tG/bzMg8sXQPVjb
zZDAD4MVQQcpoeH8hqoGEkSbALI7apGk5BwXkP6FHwOON7qXYymND6kah1OFG5DMCTwuUI5kd0OT
UUC0OU1Qdt5EkMOxHB/ckm5B65lUytui2Ns6TnoWssMkCi9R2l7Cm6pbD2gz7yZxVrSS6PrJNOK8
BqoNWiUUBnvZAnj6LmoXoDaAnA+bCdoIqSBhYywBy4ACVkEIuARCNHC6IQb2zW6J2aVeqYLKZUD/
/W6QVQoihzBHxAUCbKL2LgQN0skRqDTdjHr9KdMAQ5qRrSV9Kpvo8lkFGSIbOKSqgRETI1ncP6gh
jgCOdKCcdopHNomdDlgdtAiKMrx083YqhHNddZLqEzOApGG4mvYFP6P70gUua6ajbk3jSMkuB+pa
FvbehIED9CXp4+tm/zO/a410BmeO3GajMLlzfGxArq3uS94AZYUjNDm4aQFKtURQGpnMO0Mnsbse
Ggz5EroG1AlbyXVyV2gOAgpP5spX5zkHCHDhsaVgR+EgJiFJg+ZqZMO6VPI4EKaroEKgRZCiNA+Y
UVdula7YEE6EugHevYxLfyUKBlVCm9zFBSWQUdmtlx3WAkqsBjuguJagtBSFTGkF1hRTFecqAFkt
ld1YbqNQHClVTFMfNFbL9IbhaqKcAeAaEVm2+dGzzxUazkqzRx67JiBxPFGFOBwwEP9OZJOc43tR
R1d7IUj4cJva0juvGCemgJtRhgK7zh1JMJ3ENL5rHQtOM/iyGuunxK9AZS5BHRv4WR6xk7hTF0V7
bDK+LaCaGfy+kLhPgGwx8HPu58suM+veg3pjbE6jAVjQaOHgvS0lxJeWbQiu3Kk76hU3EcTU3rOq
eL8RAV4Z9VXQ5jVQbn5tKpi78GO4JJfXsnODxhotmw5Ea9bGN6ToV5Hnr0JILBLj8UGl4UXP+sCP
IMJCkp4Ym50mydRi68ocCsJCERU4m30vApHhtmq6fjLY7iIk9VQoJwqe5bqc+5fU14u4bhdUO5cd
BVbtcw1BksLuBqgUcXM45uPUs85UGQNqVEcjmdbuDauB3ieQwPbu5XvgOlUjFg3vrmlAk/D++SpF
zsYAo37JnHDa6CxI1XBVpKICTkClQ5IBHN4q6ZILa0cqUwElX1u0WgI5nvGmWicCqlmTVGvNBEgA
sL+90leV7UxxNku5vsE5uw7HfgW5ts2hRNlDk6rjCWtuGkbmnedsuh6aRQikW/BESFr5Ps6YD7Fb
OLOxjHfPvoI691pTsS2bejEUzSR06yfQbwio0KBsOiPd4n7XufFZA1cmh36NodUk2x5iKvba27Sl
l8jxAuKQB2rB1VOH3o3tLovg01y4jy13Z16pkSS5OAG+GlQtFPsiBLGDq/iO+Tu/ggsvwtQBzE9B
vdw3z0YIxu4o0bAiQ/U6CVERKE5M0Do8lByassu67mF70Wo0/ppb76TMdfCsSmAUq8BzsrtiQFDF
iGMDbTVT9rdjSTOYALyfp9EDTsR5kWxjwHOZAA3OU4CbfRxbXUDvs9RXjHUaQlef834S6uFJJPih
Z/BxT2SLsicncJtAL7P+KRu7qwyup+q9rSDg5lXWPQCnXsFFrvE+tp0GzBB3V52IKhlG08I0N0hr
6Oe0yzwaC0naGBxCB73Qjozy5Ibu5d4YSKvsa2i0RfnWQk/Wdj5U6vuxA/QSZV7YQwQRECk4/QiI
SEt0h0PeyedzlqDCaD9IRP/IR3WRG2+bq3kUF8CZVLtMxvxk6KMraFFsKgp9Kk9lD8jkkG0gOVY4
vlCgbPRpLX2DluUeS2NYB5XjvEic/W0B/BasO1JGXwKn6oBAcmClCToto3oeQW+KErgvZUGC8MdH
7p82/R4EnnfrAURmZT0ruXuajDe0xADjnlEBTqObnmzB4QbgOF4NZfqq733oHvC5C82srpik1r/L
m+hQaeciDMFw2kmToMmHSW2q2zKkWPqR08pejA82WXoMIravh+t6UBddNC7TNpxB1xI0g7041fnF
siYg1VQ8CzDobDHuTvsCegQDpANvBA/gdkJwqSVroTtdNZD44iEuwWni4LmpWzYxWKSB+sjSQIl2
WevuMMn6a2uhhNGzWsTQ+x7hLHusjfaZs/JSHfh5sSoQmVV9v/LTftO2/ZXTQL/cmn5ZD/Yk67xr
JzxWdX89mnVooVO+9zIMlzbaaQjvEhguAIOHoO4hZ9VouMdok6l+p2uIYo3oto/FOc3BJu0wAdks
CaD/8KRjaPzGSPbhvuiLo+sswTE0t9dVBmieOeVtm7hbU0FBxegpLdkjzdAk1fvsVUMN1ll6kjTh
uebXaT0eGyVOTZ6dixQyW7MPCcS3UD0GdeQ/9NY/jyUz7LJWIage3N8+AwhTfDb20E5P1BwXc94n
hRTwUgEPoXkdodNhmDVRf81CcwOmhR4h8BWbdLKr7Bzk/1kdg1a7Z1NAl2Dl5rxqwex6kyRoQTBc
MSiHV9jO9thp0ytm2rNhQUNcyn2qRBUAMqiFEycp5w0UK10H/SFmuockxw9NEZ6nAuK7KCBLRWLV
JUGk4psmhQY1VMRneTds6io/jcC/Wg3ZmkDXxydgYhb5BsY6U5aRaYN0AEQSPHkPPHTPqGwfr1iU
r0IDIBgl/ZzzNoD/iUMcjBkcqBPQsmlj5zLv+vO0GB6qsLrdI5aNw8kI3RMBgZIif0VB4WPu8CBy
SLsZ5F9B+TaqBuhvwREFyW5QM1xaB95/gPdYlLyhFURUAyj23LmCW1UONJILUIIhTbvjpiRYAsBg
YEDQniNZ3MscYn8fBPtmEwAa9AadBx/kcUgi9TGt0olB6V3hMSbj6KzcEyyc5ECbQ0C0rL4cqXtY
MwfaucDamFOf9FE+G2v9YAGfSy3uQdpZm7I+UQ16eBZhw4aexcV4mMQZINoebfMoHZ8vN+X7zmcJ
d0bwTofesQ+drqADyHbq/Ai1zn3rlLLT5TWN60WetQooFZQlneh2KQNNnbRT6NDXwEdBHlY5UBcE
ib6xxaRv/XsIIUAfI90kmTwzXmjYZ1jJpim2z8aDTDFPK/bi/6EPV4Qi/JC749akx0lRBMjLLvaG
Ei3M77RQ9ZdqBm8JXfRNc+bl7aXxmosUlHkPdDaX2ZXY9x9e4teBMBh8tt0PBfiaONxfFNwJngFq
AB/HWF34Xb4O/z9zX7bcOM5m+UScIEAQBG/FTZQsybvTecPIlTvBfXv6PnB1TNmywpq/LzqmKiqq
IjPLhEDgW87ySdqbvhwfpigC7IhDHufpBHKQQ9+Qg6cExaDqE3tqBcQ72HazgaAgr21Xi9o98jSK
fdVixBxJ2WoKZ+XjtgcZIiwNqUUfio1KG72NDD/Ohrfq2yYfb3KSeHNlbSeVno3smc9E30h+iE9x
tjhmwYGfDT9K/+2zkyi+twX7+cZv9KN+t5g/0ozepmTarvi9nI+/MxPVMSG6bzXUffsgDcWKzJju
+rx6eAsQb/sDUDGU1HbV/XqLH4n8OcrlRRjZ7dKH7YyAmtkVwA+rRtJCnzHF7EZnsVepjWBAYzeZ
pr8UNA6mWNzU+RKscfw95+Vt31qvfCD9pgBaqdHURx21yftvKAZQvpjFjrPJL4gOAQnXv1ffGghm
Np1hFJuilkATyzXZwPnqSDlXG5uhaJtilFl5bOyNXu5Ta/4rC/5z6tpN1vUvU79PQWDj2KFVE0/5
MH4jcfy7jfEGAWSF+QJy3kBehP4DJ1TprwYTtLf52peIKdD0IB7l7WmQcksbHECDoKuLKT7EnG2i
AaQsh1wSRwqRZeDND5HngUbiW5KmrnopU8NfY7v7PrbFNxY92rWF09JCdVKVEm/oUXEUSR296hXy
+JqzH4vtZ8gn+bj6dSL2b+sCCaR4pblHQzzcQ7TkLcWBqV0Uk/F3WMHUj3Fyj+W4Rqvtl3j5q0pu
td+kYq6uEY/0lTti71cll1IRKbX0p5VsS0VmINcl6Mjs50ZKv1yhNmMGthHdiC3zV1kiBc4jXrpY
Gne54UIAa9VfONsbc3qH1aK10se/eSogIqLuG5vWR6O2Wdfhu6FpD3Yp991o3TTDb6k/ve1VxNdf
xqaUxGvr9mdKp+9vrJHiT2SNKhD0mmdiYIGqpFHjMhSC1DiN0XiftThjnWGizMB/7JlCDqSAsmtd
0cDp2UtrSB8QtAnxUve9k+Svrj82Rf5UvnXEuemVAidiUWV6ovPnZkZpV6LU4m1+k4H2aLIOPQ3T
TwZbAEGle8vmvyQfHzIxu+b8spTLK4CzI5nbn7JZnmgzhjO3Dkteu0ucusgmGXqO5k9lGk8i+Z31
S7uxVccEqgXBsWcbSxVzizZveEoPouB/bdv8pY/AvvpxRi9efIv05TWbSggWJkgbhvZPPgpgwNNr
WeRyAx7pQWtL1F9IRAOrf05G86iXxbMRVqO1b2m6syIUw/a61av6D6Sbr2k8HbpFuOsgd0lh7TvO
nyOt+1mL79Br7YVisHrbvm1zK0i6qXeGaflhVyguFjlJxxgGcJ0j30bFsjcm5H2TVXMwD7t4nLvH
EWzoKl+nFoSSoPNrP9PbLEGhk9Dyd1mxY9xF3gjz2sZsp8caernKVM0uMMAcHyEHnbkO3aMC3qKc
h2PbImfw3Thx1BITdGhg/DaoaqHfGE9pEX3Xk26XWsDESAysCVA0eI8G2DNZEhEALzvSaA3tkvxu
4vQAJPYETNSRph22bdMFHUROppmKe9CnQddZiLtQP9XSn6cGAMSE+DXZx3lsSy/CCuQ8BTER8ZMQ
/bY1mvY5Go40yYZNncQ7PWpeoPXIgaiyZgOGL0qmH7gZxgZsOdrM8RBPaJCW2NzPleloSOxLNNYb
G2K/ToeSrvfMWubOG9OdqhpyVXhV7gjbeKCIIaDPnnANvjXmHQC+G9zg3Kn5+pSjZGEjKMuiejYs
AE1FYQSzWX/vgdiT+JsQhkcVuPP2Q8HBbOncnOrSAaybO0bHUfrg3mJdieQIZCXIm9yeY8cm5Z8x
MZ2uyn6jpfXStkTA7rNb7TTVt7xbD2+azGQ5NrJ/6liubxAtX6VRfLNj8pKbxbcZ4gHsKneAp56S
Ge1TWqfealth3Yo/rVv3/LjaaM2QRJpNiwIb/JFjG9pru6DGSI0flOPGrJQ/8/IuM8GyifR2WGfA
c+aIHI/LbqHUGMr2h4pzIooGByrlu0Rrj3rOvCZCUcdUfbQCJaAiutvqSWMqtAThYyiead+j/UE0
BtWwaYoFDKYeojndlJn2WrTxd2NwWfRaD/E3SAKOSYaSD7+TddGxHgYvSawQuODftOv/FgZ9HnV9
cKeuul/iQl08HAkkE3ACf4xu8Uejc2RLDl1nhjKLIEdEOJUL8p5Og7fYGq/WH2mGY8rDCu2clRb3
iUYPDePtPz2TXo0Ok8B0x3U91uJYz6dKorx4gk52ruOQrhFzuyh7TErb2MVpzXwF8gUWVK+jjMp7
WzfEYZoSl5rxz6JHhzCZDxm3lJIUvIJtPgyp/Mlz8Ve0t01Pbo04/z7MxEuyyo2nImyiwSdRvk3R
B42S6U4Vr94Q/YIYDh0jkkDeOklhu3I2glHSYOginztF1/l1r4GWtSBAu5nydJd17GeSp9pRZsJ8
trXYKVPOAYJ/j415M424/LRwxQTwAhFA81LA5SYUa6Ksv6WQRm+Q058B63f4c5PbzXmQ9/rPEe3S
G7yr04cU8oZkeJLVYyOyfdQRh6X5ySjRlyXrD14AobMtrx3RkKInqhyj0aDXNu/tfPzbGxAtSKmO
rqJIDBUCE/Jgi8SFKK6GKhT6V6qgNAzD2hSVOMUrmow3GQeEnC9pmrs1ivSu0Z64ROEHYfzPosSp
MPGqmhiFhtEmv9PqOKOf0NAqCTL+BRgCULnuvZYAZrByqD2G3qjxtvnPcbnNLUV2Wq9jPRubnM6n
2fypA+uYebErdNZv6rFEUECdYIETmtg9iAkN/KS1FmWQmoaXF9b9FT3lJzklY6ZBbAGFPxU6HOQf
pZxdEUdZOZb5nZw6UD+03miziQop8XAb931ZuitE0LIUm6ongTyto33oaz28tgx4Sz7KOtU6EEst
DDuxsJKzdYwsopGW9NmdnncdIvcadoKHWkF/ZyWAHmjet1WUhEaZviw9OZVV8k221rFM5baENL9B
Uh6jAhUQj3ys2onS2NV76Kgb7RDJ7JR26w65YNfH4xNrIz9xsjjapflwX3HbN6Dea+f4xjR3Q7v8
tlu8z5JuuqnbZ5N1t9o/l7b2tbL/luvrj7wc/AEhaskgwS2Te9RnD5rusUEPOhG//fLKTDAD2Z+l
akJWaGFfg8XoobJotF1dRt/4QH9pZn5nj7gyRhUmc3myY3E0GXCjjsYHGhHHrNMjrdl9VsjfXR7/
ypf5ACSGrz7Nor8prf4aWfzS2EmYT9oJeBX6gDywbMNP2/WBW0NgxtBlW7VXcnZMVGKpFzeyOmBY
3Gfdy5po++6lNaMdxL57vXWLyWNmCwGXuc3q4XfR+5pJXRqLrW5/H4U3Z6UHBum3+gNl3uxnBvbF
Jiib+GHqZk+mZLOWWmDE81Odii1fVi9VP/AnMubflSV+YnDPAv0m8GEbEj9Xa7JVR8+GZj5JKXQE
gNnT+LWu6c3/rpTx/1OV4n8PY/lapfjwNoHxH4vruULx3Q/41yUkIEFEZQ6R4keXkAlvmGWZwhK2
DrfOvyYh8/8wYVL8A+uQpfy6/woUDVh8OWxDEClCLP4fmoSI0pZ/cAnBGYQfh0EJhOvcEspF9M4l
JBkjhiZ782TUhddX5bbPhZOV1mGce3ey0QckutfMlUehKZqt6nYerpiGCAxPn5YAdaQBUxSHDP5c
IanNtCbTYJsnrRydukWJ0fFAs2MsxTwOxm4B0pOAuNK0DV/abUZzXzerQBTGthRDkJHUZw1x0ai5
FcCgK6H00gZhnzG3QDdMzt828N0G8WLqbcPUTIUabdaqCjMJdLmrXQGpRUc93m1t1rmLvc/0aZOi
ib6ygEvbwziDnMYGgAKD2Mc3BMbBmvu2M09kBTwr8nBO7CNOzm6EsMkqmceLcau3xU1F5CGXBshE
r2sXp0XAAw1OIzSqwO6xS0usXdkd5SE7Pz3v1sbO3ANwLtnG0jfmCWL1LaGJR/XWU7uSgnz6eh/U
jIELzxK6riZ4sU8pbU6HzqzL2YRKdEbfwwrPSoDHtygzFs2ZZ1RILVQof/VYP9pS9xIByVTcbVOc
qiYCFY8+Nm+Z0yV6WDTtSTNOiV4Gc/ozTWe3X8r7Pqrv1EbSApnPkmi4EpF8b+LulDXdgUXDrurg
rwHGpkMKMKMroazazotfQPQ6aARIvA2KsnXqRQNkxXBAjB5NbY/yI0+g7bG3CTD82oA5ghV+D2Ar
QT1n8seYjjdEr92mE8fOroG0p9vF0I/JJIIW8ic7n4K8aJ/WGGR+9vj1ziqH+KedNSlniCaGben8
7C3qyQpCzygY1FvSzRYznKPZWdCXSZSPIre3hYQ0foTq15r8etQ3aZmHtkn9qiZXCqhLh51zONlN
KFSIde4fTJtylAMbzZNlajcDn0O8yY3ZE18rhK+WNE6lJ2PmX9mCTxYcZZDkFgK0AZyGqAkk78Ng
xkY+FgkxT3ZjuwWiCoEQkufQWy+ps+jaQco0aNfGg1T1yrMvnWt4SNGIEdOyMPT346OBCCymkff8
BDp2N9SzEzWamxW5G1HrhnTGlXBrXLqz+IiA4IiOoVYqtbz/qBIqcLMvIsQTMAM1afYE5h1dGzxz
nYMS6jjAIxCQkVMSQRqbFk5nN3671AcMUIFWyHanZQyqBErttXEymXp4JSHNbKio0ZboFXr0KUwK
vkkBQCXxjwrye6dn1B9xAdHc+MLMgyGz3JKX4VozsD/plZhJP5XheJ0WrLSw+4KEEpbag3dBG4j6
Gk0ZjpHeywDut5DCasaY7g5G42VAagxkM5GU7ojPsEz4PFCGd4DH7N5L7CHsB/wviCZJUfmWGfnT
CLJyCUqNOvM6/lNJwYWBadW3/4TL90bdtwR3HkXx5lGum4LClnD2RkS+THAEIorqvHYgUgGiRmCY
bHw6Iz7h0EOK+ZTHBKCDuVvjCOSm9CEzf05tSFoHa1dR8OCdz9byZs2rg8jy56lcvUaSXWMOkJfI
6LAsnZtrodAMt8Wn66J1C3XMXh8SN+WQwPfzoeXaviZB/7fNejhEgaibL5M5Y7OwT0gl3egLbl+J
6+SzQQLWeWW24IQbJmzRZ++qRbG+agxxvcoO9figbn2LKqDXx1AFHnXzdOBQFRxYVEu9r2/+p0YJ
uZ1Y1LAQr4j+qfhYJAb5NnMqTkDkgcVMUG9DjRvHu68fo17h2SuGuxAlm2mgZGPnFj8j00mVWZp1
0gQLYnB9Nm3carFDvuheXOhOXmX/eVxBD2pTXU06YxY/jysE3vFljfgpEVB9LikkbiAAQfy0PTin
6ffXH/DSPr5/mrqR726cmGdS51jFqe0nwEslSDvLXbXmSsFxIT98+FAqlb17zDJbk4wjjZ8qQD9j
50Up207oc7K2dUHUVsAxybXKg1xIDhglRm2McECcoOcRcxlXQqK149Dn/6kbuG2mAu9wI1EAFMtW
ZIk769+0PLryAi+dGcM2LaRBqqvk/PGzDuvYNRVwz7cz07TCrUTvyD4O9KIKVKBVAfXrt3ghF6EM
wHu0UG1ylFofH2lpOm5jokpxHFOVE0o+uDpQHhzVU4H//vpxlyoPziCcxIXAIAW82Y/PYyRGnU8g
nEnh8bP6YQS3PD4l7YAOuj1gRsJOWglUxOI2juLtmEY3ZNWCfoKaX8b/g+1WpSXKbMJ0jNr5uJYC
qp6Frws/WXPijtSGCbpGwY/SMoIBHjpkw7oS+D8fZvUVADZBC2iZsCCf3dBZj3Ijz+L+1C6db4ka
WTELCtlsiT5uZSTdPC+8nDePX+/655eMxwKRw+xqZmMixtkHXWm81tOY9KeJAq9EAcCFHhA27lYb
kj+ozb5+nKkC+MfYh8uDMXww6GGKMuLfx40VJio9VkJ0rZ4z9cKt4XFq5mlnLtkWIjliAhapC6Bk
UAAnJqDMbnGpVv7K0WptllTLPc0qQR3cREMNmVX6pFmQByft82IVXtYUf5qnJZ78sY+2LYDGisF6
mtFH1lWBVssgGqhvGxyCdBaOUbxb+hfGgZxmw77U012E0poAJNRmHawtEFmAYw9IGF7cL3tZkh96
NYNeIvRYjYd+XQ4jzcJ8BNgVg7se0z9V0YZfb9nnm2/AzMgxhw1vx6bnjnQkwwFIPNwuYsq9FZrx
Hkb7vpVOCuHVYK4g565c/As3EfNCkIHheET5jVmmH1+SlhppBvf3fDKrk7m86MVv0ZWbsZVuDxlF
CxXG0mauvv7q57uogIwWl2NM919/7guRVq1C3UFcQhOH9OMqjDGJIHC0MAhDy9yl6rDtuRvr6KZI
UA/WBmt3RO0l0/brB1uXdvytwYZdFMHo3AY/rLUeJZY5nTRJb8e29qTF3HGacS3XsDIhRNE3hl0F
BtT+VQY9GppDbViCekTNawKoRG3Z2I03iMGNiXWTI370MF+tfQUBpwHyz7qrRuDdvNnHtr3Vixey
Ug9U+J+poC5vjWCqZ6+0YeAzQS1AKpt0LKBSQprfYSWxF1sCDM7f1uKODbShA0HB2jSEgz9QFqd0
gNMBctEJviwYRzJtQVdZe3XW32VL7a+UbKt+OtqmttHFeGOneWgtur+U6KlqshUoKVNsbQ3zxTRn
+wYDN9LRcOkv0scetbswyzToCQoXDdqmMpOtwatrpeDnIgLVlqnj6L9hX+TsEJpm1wGVNpZTB5Xh
CGn6akD5UK8+N0qPxn1goCCumihU+MbK9SAtknCFqshI7FAI/Up8pioynUUurIfpBmUA9JEbPh5H
OGhmu474ctLa1bWgcBcm2MwGrYHllFW5i4fTPEJLBS9BPJ0yG/jrUDiwLnoSzi2aw3rjm/BcLGMK
99Yp0k0nXu8x9sABfeheOcKX1opoocNizA3+1hK9q4zypF6khUefqDVu6xXNQ2p5ZdNBRiRduPOu
vKu3G/Fpb94972xvoOStIFjC8xRKp4BDvNawb1tPdrr7uIz8iDEOD7GxuiY7EXDRhZg8naXHnjtx
PPvgPF0+db4Zz2GR0CvLu9BV4Cihpkc5I5iF7175+OratEzGymyXkw0uOSswNkJ4U2xvihxOWvRG
VEyOKPxVh+qvz648nX1OsXCq413oAn8D4j2LY53NNWMgFujImQagcyHC0YIBzoSV/dFL19SGm0k3
/Illu4KQY7dIL17IdjK6Yz4kt70U29JKT62ADBfNWQIneDq9Tk3lsoUelTo3UYM6CIyYo+6rZrpK
6G4FCNegXkIb4w52HiSYzlHgQFr9L6siAZ2nZ+hbH6J4vE1TebPguosIZr8RumWyg13IU0f362P5
1tmcnxNkV4aBUKCjrPM7vdixNhUC52Sgb+z5psv146r9AJ4UQJ4fQofr9AsDkZl6S9oGcHg5CuBR
RyqHzbCf42M3Mpdk0MfW8mbVkyDDfdLK8rGWlZfbib+I6BFBWMoabl3MaqkrpwHXnmroq7T0WS8t
H1nTwf9RmPUWtPS2J8UJoydg+RR/a+CmkaUdxmY4FTJyKYM7WdO2ej/tGkJQYSCuw/ygUeoCR7/9
eoMu5jy0FgL9PyaIodT/eFKBGWoYS7MuJwQwF2kx1MT6WHZQzWPZHS4URs8gljzWffPw9aMvAA84
poKovtvQOaZHfnx02/YG3GVyOTXE9EacInUQ+2b2o6zYauXkThnb8qHZjl0XaNANKH2HwbDpbeKj
L7+pptK1+8ExgZTNTbOTDBJgQcACj5gIIB0S1U4HS7ncpfbzMO9EC+vW6lATmsIxC9SpbDuMjcnX
IB4gEPznxwYt9M02zgdE6dsc4T9LOFS//D+PmAZFoc9N0CxUN1U2ehcxWdfMsDbV06kkuU/HJGib
6G6FeSsumJcDIPp6ty+96A/PO8tulj12yaLc6nO/hm1kbXrQezGSBBU/mUY3ooT5S0D4nbeHK49+
wy/PbqGBGpwQC3QSqKazRqufiqTj838HpNIqQutnXsk7XULdlFbPdjLezXC5NJH06nLYjHQ5ltO4
72sIQcrc0+1kn+PSWXHjL0SGKr8Y5eh3keXAfwKRdH+flvWt7I3tgJqV1sX9QIKhWp0ct4eBx9dN
fZsRvslgXS23MTQ6PadBkjX7JBdBmcR+qpU+TJC7UVjh2C27FSSPRuTJ6udALNNx5PGNOnSzNZze
QlwPUX1MfZbB0Wtq9435Z84hLTP8uJjfbg6txBZ6pQ7h1C64n/fyMdEBvoOatYzZlyMJsjnz4Kt1
7Czfs9W+7RiGDAH+L/vFLRiakiW/i/LsVgVPXZuc3sy9pcme1NSenMApkW+tVLxW9JBqT/pY+NC8
+pAtudVcBDpiVgk/oTrnPdB/WrV32qSH0Bmh5yhADkPGpQwHUEdwHqpAEzX5TWcM25T0e9g8b615
OMW5BbShlA+RhwQGo/o6TEDjHMZCHWxwzEY3h2YbEBt8aPDMsF1PjFCnVlBnZUjWwlX1EZUlkEEa
RLO1LfsZYGL9EJn1Hb7HalNQiK/dBNp2tQaCjbdN8ybi9ZUrxw3cqbNzCCQDbJ9AxDE/tbz2aqQQ
d6X6aYmzXwWLgiTqD6aVhEygWraq+DYVmINlL36M02APxetkyz+GfFSJNAIYLavIj9bsWcyHpBA3
RRTdzIIczX45JsP8DYaAiVi3Ta57y9SEvCMHHYgCRiEeVnEUGkpK2X4vsuExGlHL1WbsRS26x2ZL
Yyh11gFnh+xXUu9LjTxEkX4EbPktRdUm0UUyawwZbAGtaHyxilvWp/edZH7eBQaaQoVNiHH+2cWD
SxdynDF8beHQApvJ80zb1yuX+kKRwcCRWEC6oTn5NDbMlKRoF301TujpAjt61DJ4mnD6FDNTVpFH
utlVJOmA+1ZbBJYxz5KlmxvpMUnHQ4txVy27tqgLzT5D5YWgSjF40noDA94F1a4HgVtIwzgZNvQN
Y7wv/CKD66hZDgvHfKihx0QVcihX5q2j3IuaBlkRJD0m33S2v6T9tZbyM7xsMMPEXyrDAWI/y3GT
OQykqkfjhMO0K4t1Z8H7jjEXpwp3wBYFxNDwk0Hexcbe4Vl2pbO8FPXBqqnvHVIoD2j2j1mmnAyM
yRgi4xSVzNGz9KEHd9xyy2Ooy4s499RB77XvEc7elQOiSvDzy/b+0WdVaBa15So78Jw5Su8WHL6i
xweiu2U/hBqep9JxnJnwtVZBXtKwAeyuTg9SffD1WtilcwEpgfpODaRa+/xcYJDHEvM6Y6cqnrdK
IzTkY/j2b218Iy66ycWQo6BtQ4U5JphGhMk4Vh1Apu+pXkHxkJCsP86EBTyKj/DhvkyYkUgrsuFj
4qgiOO5Hh4DxMacB6nV9k1vzQWrWNsLcg6LEVZ+ibaF/U9uhuHBNAxkVV54NcdCEYZyKJ7d0WJbT
7MaA6ajrtSuv5DPiB0jHAL4IAtsG46d26d3tmEDkj13eQ7WNjn3AJx8bsRnGxyW2YNjq/LcVzcsV
OIlcirrMYBjHqlpD8katv3ts1cg5j+cJs/mgFdVgDltlhDmRjasPkxcRn+L9oxb3Zk1gKis5qCrZ
5vOVM3ApXr1fxVkNko+FlnUCH17h2CpmqWikEbFfATCP9dWi59KRM00mgKEzS/XFHzd7wPjLhC89
Q0bQ3Y5psMsibeJZLOOuNF0jpV42dUepcT+ZQ/QoG3Xw1SVppmpXF9ey3yWQjZkguywTeLcFoP3j
imBm7HTonNnJmKKghmhsKexDNGCQlE58HvWQSX/P2hJzRnM3+5OzLuz6/oipBlfYqEtvwrTBC6E/
RgF8Djx3aywxySM3T7UE/pn80fLcUU2xkpuz9ErOvxgBuaJPMOQSAKOSVr0/9DpfKklzaZ4Uszc0
bai6hGLs3ZnsMPRrQQ/Bi0fZpsevYw69dAD+fTA9D/1NHa19T8GrSnR4hjS3KsUMY4z5opC2msZb
d6cnViD0+gXmrL2WiSDKyX6Y7UfMcnm1zHw7V88sScOmTqC5LRCKch+yTkehGTbwHCFrT2lsvl76
BVkW+FDMjlaiAACS5ze2aPRpTjTIslY0gVZV+kqKYaNaU/tmAyFUJ5QBhIz73lPtcmqJK+/t8u79
u4Sz65qybsbEC+xeNnNPN0fUuiSoqtgvp+TKebwUFhGWuEIIIG17m6H3Lj7pSVFqsPyx0zyYbgI2
VD0qjaiX5MRTlHMCkGDCr329y5fwPcU6/9/nnt3HqqJtISDmPBlLi1AAc5Nebisab3U9cgZ+rFeG
kgAKUlRQqpJinXnoO+525NcKwiJjBUYwmTul0FlQMvLJckgCKTOkdJkcgbVS/+sVX4zkSKCEquoZ
kMHZXUIHOYquxoohxPUwGXjHyhQz9mrfTjDDCTlNpUp1lRWfHOWqDUq21Fiv9bKXqqp36zgXfnEN
oq+KAtnTxgxK3cFT6bmLI99aBieSm+y7BShJSfL+H8Q6qjE/r2s4xTco4Pv1AO6do2tyJegERIuT
SYm7Zk8r+rLEjLwMUAG8B6dZM72khoAmiY8YVRt0wLIb2x+LCsL47lpyFZeiKdQ0yK2CQHR9rh1q
I8wUrtOWgSAtb7OxBinQ7G3sC/xwT1mWPDdpdMDLfDBxfKZF23NN2685vUuzOSRW8ZRj/tYsNRjP
Yk9HD4G5E8FkcQh5s5ukgUsTlakChioz80taOvHSOoD/SkICDLd75d3gGqy5SWTixgPmtMQx/GEx
EEdmxaFdLY4tdqkZ3/dLFyTNvEeNc58wQGzDrsAEwZWkwYxhMrTGHzOGUHQ8zOvlcY7TpwmzMNQU
sh4AEJ+gdoYQLctw1AwAAgiB2pAd9IGelGBDmzHdEIKNUsqw66LdWPDv6cz8VvQA8WOvrPTnOtV+
wBD2VOlPMu4wycq6setiyzQAgNDe0KXcGhWA2miXY2oZneU31TuvSwkMl+5aG3MiO/qwMPKLtN2+
KDFyif6A0Bljc0u3XTDF116Ku7W1X0A03mCinjTv1e0tG3IDL0+YDMVJVblK3MOlOHSFQNvt5Ga2
FXW+R/PpG5UdWmIJVEWoQNgSyKoSvCm5ElxTW7jvPRgnFu3Q0yzo0ZMqCEv9hBEDPaMfkGEelaom
6YQ3ikfLFgjYPWrcIsSMJF+xJ7PpY6qdr9f9jWI6dHTmAy0xYSK64bLb21nsCr2A7GcJMHshaMiv
rODbAjqcPOeuQlTwhvfqqNO234Kewmgnw7VHQKAxJvuiepO0e2ssFgqR/AwXEVJVAT+JkacHpe6J
G/Kg+PwqrzFWVDqoE3xgnG9NUNs3h1aN0I3Hg8LHr4Qw1XB9ur2CQGiIkQ4g/c9CGOYyabqwJDtJ
KfxpRjMEnRlBFs7N9gVf0+tm7eTFbkfLK0++eE//ffDbdxe8yzJ92ULFBnPByQIlsHR1mKWVo9oe
s//VmdOVp10ue9497qzxkxNmettW/k9Sy6CHfeuIBxJazTOorSmenal4TPjL1/t7MTi+e+xZTpMy
kT2BLBi1XeX1AM6RAB1C52t99aXdBJpvGDrKOorZth+runwqZCwyTN3DcCFc8Qx1bBdWbHxRxzIR
FP4Lvp944auSIbeIbyhfBLAnAitXbq5eL9fjFGdXoM5LpYRlQE+JjwXBgXlW9Jda3MaahVKiNvJT
Pw8H9P4eZkHgdGW4utxRxZqS1n696xdL+/fPVa/l3eESfY5vmY4pQ2dn7xXRR+Zpq5SGKjHDtudF
EIlr2uKqsKKSkwoRkfGs2tavl6K+gPzTBXu/FFXYvVvKJGoI/SODvYkfpyz9NTYwemPOh1HVgTr3
JTihlmlOP1h3OYKCkhfyDPM0qr5/ouRGGvZuGQBsZnw3DK6a71JLw40a5nUY1qdx47CuxqFChw6D
Pya4iocR4L+KtUM83bII01+he1apd5Vi39b5rkvoTxX9Vo6Zbz0aX0SAPUamhw1EG3b6rEpqyZu7
rMcIAgE0WgWBNqteuobfKy3whFdmSFhi49RPp2k/LEnYgK1QSSieyKmg/0XaeS25jSXr+okQAW9u
6V0Vy0lq9Q2ipemG9x5Pf77kmXOmRHGTEbMvJiaiuyWAwMJamX/+ZuTvqQ+y8cGo2vjuppy0I0D1
u3CZ5DzTuwGhaHCO8HjLOVDm8WO2lrlXHxR3eLv/Em4uQ5MYNpc4Nhgc8o4+vQMFZrMSeJN5mfnK
s8bod10b+QaN71KxmYSloLJF92DwePPVf7rsVc2eMERzfNyCOeNc4WyupUwMR0wumfllzl/3f+St
q7lUPSRV6TIkv/qRXWaUrRlnxllpo8tRLiPnYHKXbmCuM7Pe/u8ud/XjsH7RjXRKjAtN3WR4h9vR
WWALQbflPL1/Ofnrrs8pyAiGwYzMocm42ki9EKccX1P0s1sg/sfxePSKXYG+qoGZK9S71A4efLo3
2z6hGZoqwh/Yolef7jz2HXZliX5WOhU5wrxyTX01Y78Mf3bp0r3KvMHgzJedTKbnAl/d/9n/wz1g
gA5cKnT4qx3USZq26qNcP4c6rDS7Whbj/EzntsMdc62VP+e83qThe+lcCggZtdy/AfmN188dHg/W
1IBFoDdXz6CqjV7xp0k/B029dABkDSAJONoXyO7+pRBY/34xC2hCpZMy/q2z+vydTth/aZbvGufZ
17cNvb30M/GcYXue7SZGzYMSHBpU0FiCbNRUOQy4FPi2dYLe+tx5+F6GJ79kG1LDD62GQaytVIYL
sntVbHsufhRq5m1jez7revfTH/qV3toXmL7Nmr8qtz8IFDh6CkSF6oBTio9oR5ApRR13YRQvoxw8
U3N3Y6STAJLC/EJFtaiedFzmErwC0LB22OCWwarSuyMEmo20F2kZ7aWJTrH5Kaf0iwBNahueMrNa
KegKRrteRaaBenqDwVGLJ6/BCsepZVMsBRw3/eYc4K+qOn+mXrQOilNGVVmZ2inPVtJPyone9sZa
mPKSX2RV0cqX/RecQlRZXeGt/NHfmaP1LP1Y5+KgRk+qw10d7OKjq8dDiwH6bKOgNDdV8ja17OAg
G2xTBY2QxYBOQLti+FmEyVYmjVK45gw2rASbDH3aCKIumrEJuQqzOd6L5DSVKL4523g39mi+d9gj
65gXiI5DCk35mBXMbx1McItmJ/WvHCHSsvuca4EzHARvq1IxF0/2taJvBsb//TbIsEKuaL7cYqN3
LbwVncobWlYYMJiqjkZdb2QSZ8wfmjOtjdbfRF32l2Jou0nMfbpoJ89DuhxphpSZ+4sw+LeMo858
HEBuE4oHFPArFTIDYXN3f7HrsmFdfVhsZzrTCJpFXbveXDRsARN8PM1zZ2F2JwM1zKdeRmdvDP/o
dOshPYF879JTyOeQOd7Kc3DEc/5SsmLb69FS7lyGYBM6uLJ3yfZpt30KQfHBrd7YAyz6ac01ZJIE
QMNP+XR8dlAwOfgrpgXcpaB2lLXbobFpDsttS61eptlzhveqMEdEoagiEEj+kHKzIF3EzL9LXzaO
i3Kylm1mLFsIYzbDawuWidd1xwliWWKOL/fv+xbryAK1M0DZZdajXt23VZpll4N4nOWe43nYu/H8
HA3FG+ol+cAGhheCd1KNpBxeD64uO/NvLxgVE+eGCd3GvapBG6tSE9tCxzXhKyFD1cuGNqa7jg9V
PkxpSdF1HOWry5tgpcTRiqk7YvhHvdb/8CT+cy9XuziOOaavMYqmMOu2FeMuwSNSWz9kY76PIHiH
OaBVLbE063DqNw8exY0mkxfxn8tflSb2pFSMWuj1cFbe9MNxgkCZMWwLfcyGmUDSk0SqvhZy3oMr
31y6n658tQQ6Z9QNNyzNc2KNVHkKsWPBYQy7nVw+R/wvQy3Rsvjx68hAQjYzmWFJB2p4+t7nfd2/
Jbnib8vCoTiC5WKYv0lcMtet2t7jjDNofTqIFcIhE5Gm7Ec9I7QcUsV/c0k+Ao1MFpjmV7XTmGRK
WAY4uZb2RB+gr2VfqazmMs2LwRssNKv3L3kLGoVQYFJrI+SCRyVDsE97xsgMNsFn1ZChxlaGqrh2
0i5sYemaldCWIDfADdE4qCBFrdnVcuYQD27i5rr7dBNXxVNh6nj0ZJ1xto3pgNMx7kewZyneEpzm
YfMeEptMCLSF8trvX/vWawaEZLbKiA8q2dWSJ+jFyXSFxluUqIRvUaM6K+8V4sCmqawtPswPqlX9
8lder6zPl5Rb+vTIc4V4EAvl0eUjl8fuAhHWCMd0MhFFqowf+atlVV/118ad36WXg4P8Y6aYC0xt
J0yzC6pmBa9TvDRd9mbKLi0jBgwod4S0OlXRd2IOk3KDuyHk5G7rtcZSzJ8rv97ISED2LuHajJb2
IUWBcEds7EDlO5JRgpA+pVGQSWvYuW/x1J2kqpSz3Eq0lexDMv/uo3iTUxXJSk08uGm6euh8/QlT
G75TaxXMymHMwrPNlqHP9anDjatQrK1ZGwcNBDQy/dWlKCxtmCmMMIJk17nmOoBpqdF5Vkq3UbDv
VtDwcLu1NNSqcVLd4mnjgwuApcsOIaiJAkqSztETRiYX6lDP/DJVwJAJlxzS/qDVX7vUXJTPly4g
/rAVeyXMBZmUCPYfF9RmdLjCkiacxS9wPp/H/dTlJ3fUjzHdZ50d5y7YAMRtK9XcNHi++E/Chqi7
5AskhoM07TNsjDy3AH1hXJZb4VjlmXrSlsBmob7VfdpZe1qR7beQja2tkr9qJXnCGfdJr4O3mrI5
TP1FXbxI1SZ3l1CWykORuU6VV69SqZVj8jWdnWXkKiQVxG8DAErhB8ch9d97XCYbmKwJhhy5foid
9GgY2rFm+HWZ0WXzk4U42Irbtdf8IwDDIDvtRJ4HvE1zJWUdtpfq7L7D3tx5of7UaW9mqfNqxndp
VfXePo8hHnuwHGX6W/WQZhqKQ1754CWbsSjOovy5/NGwexVymoDgYfVdIXUhmsoD2r6VgG1ksBww
wjqkfbVqcQfBP8oCza0day0tG9DUWSaIKQegzLPUrlrOtbvFoBtjMXggsXfMRv+sdfVeaf5sAX51
GGapHe3NydzXHCX3N4xbJxXoBPidIUfDdYMb+mYdQFLWz2DO0Gxn7E8RCVKvRu74ev9SN+AQuIdo
jSAf0t9eS47ciHiJyqKnw0R8Mzr1SjWa1d8tNb0sosHDqER7FKso1c5vmxPMH41kMNsgXfHXzSnN
06gHIDTOBGvwefASBn8VMlS8/9Nu9cu47slUXzVJ3b0wXz5tgnOATESpTcgVnbd1ycWbDZ+8DtoQ
703o79KmC9V4NKYnPMMsZ3xw8snG/tsP/XQDVxt/kVPozCC158QMDjnDWT1AI2jj99x/qPiu3v+9
xq0j7vPvvdr0S4V0m5gG/lyqWM3r04dsYQr86ZYWT3bWRiUAhNgSIiaYtBjNsTPCncZ3JoMhvvYj
Rin7Eu2rfAEZVIdC0Y/VoD5p2UHDAlOGMPJVN9n0LPCoUHE8Jdrf/x03lyRJzFiewEm6ZDd/Prts
tdNIWWyEEwMgaxergGrAa02c7G3aho/ENBaVmzxaLTef3qfLXlUplkMhEI2V+BZHxAbH2yinuzyT
zmBDWKpw/faIsyQ56kF1cEuvIUYv///3XlUmpRuFGi7CgHUDHnIeMcU65C/MhiHor4zAWHq9uGhg
YRKGsHOIhIMQWSbl3kfu5PT10pzD9Vi1O4jaSxWtgBbZDxbyzQ3JVVGCgrehW5Zn9+lLAvMZetzG
jHOhfh/RMcgbCeHH4jr7YBHf/Gg5KRgUQIJR9esC1cI0dFJljk4A8j5rNrmvbDjVj9HFTUWEp1Ij
ClYv0hmp0++vPv0W8ITjDaQsHWXvb2rTgvN1ykNm2EHA9Cv/08nTlTS5ZmBuIzwmBKcXBoQ43ghm
7OH52xP3J8xd4a4xpF37fbcLB2etF/EOUy8Omwe8DPPWHnqRPmNx4/6ufCa3cGrSnNJESjfdYW7a
YoPc2nshe4s2Ih+bNwjkz0mYn4QcLhQEPJe3JrBsOdQHKQiljtN0iJdUVg6bYQutbqRtpzImDfkk
sJSedQg5MGCcqpNHR6ixVUsHL0iTgyeor/7QIYxV9Eg6BoQCPmVYuwROeEr8+ajhQIGsYLLwbCVx
78/77+qilL/eYGnqhWaLPBF12q/rcq6jEntoaFtSmQbVtK1eh5oMaYQQvtbs5Le6WrSLrWEvNTfG
zq8Z1PIfGLBdivAOCYvcbmuWdJ94da3VuFmGcUHeFKASwRnwkZzCOTH9YPhRonX5EK5aHRkHu3Ev
kJNKCNJsTTuhVHToEoXdLVNqoewFsUlhB6ubvdRJFYCbvwQf6av4OKb1KoAaUSKrHcLqMlu9gI7z
S0uIwVi80ZxhAi2VJNTzZYdn4f2np91eQ8xcNBi4JuyeX58egWKhbvaqPD19TbDiou+shd5Nqzz+
Lkvi38uBP72Uttj2oqXMyWQiVFEk37+by6n/+7v8z91cnV7qpKlRVTAh6apsLeDgJA/VovvgLQrZ
KkA0JEszIOc7hlQFwL2UwlyaOOkZZE8QEO9CXqzdtQ1dLPyXvB75t9VExQ8LVfBqoWRJoSct9teJ
zAKcnJbyqiOIGiJuENzy/s+7tYNeBPWiJFLV33AzowrD3DcBHzDJgv7LRG9cX0SATGTuX+rW+cmg
wqCug+X9mx2TCrGakGQgOqElxNS10cSDK+N1qr4K+NsSOd+H8YPVdEtZBx7IiAR5nYNJ79X7c8rA
inH2NSmluz1WTs/SWAsQ3JdPU+NeVCpCgpe9suPHk46V+4cQlLiBpaFCZ5Do54bi2qsgudKjCnNI
RpqCUutoJ2L8Xy5yuVzdeJxzSh296MGh/6FDEh/4HMmfF/pIxfYmX+Tk53thGtlld4yC+mQ2xXtO
sD1JwyniMy1Mj671YEu6RS4QWFT1MEzBtsSRt/PpqDRKBO5xzLg5h5ZoZgf5cXVCPgmDbubxYjcF
V+mCjP8Xr/0/F742aBrCrPUBGXj+mGTP2XdC2JZFD6xNcjzrX5o8G1rv/YvKS/3towVLMgAbTBeh
2q+/NiH5AQtZTmthRskL7+2OMUW3Ik4DETQRGJhu/e8uKef3pwfsEDAzTQq/k91qJQokadOscVyK
yFIq1MdObxfe2r2fqf96zX5Oxryr+ZnStpotjgUMoySPMTFeHTIzMQVcytinKxUCae299Gx+AIYw
ulsO5pMcRmJmpK8L017JWpeNSxRLpqHsot7Eiz9ai4PIPocLpaj9QQB9+rJDz74vALWIIMDIl93U
HnQ9WYpwt8rMo+gi85yTqforZ8IiFCPZCC3ca6zaOsmNurO/STiFFcvBMD16iSfzELjBZrIhNIvy
OfzeYOmjJ90pAKXScBcRax8Fzatu/YsldxLIOqibtQpQ2nuLCsM/grmWj4WPNywHDQuzL4A6TE5E
p/vrk3bKMsRkRKGugSDTMoqX/wmNMkSFGPTw3WhNyVQ7GGG/EvjFrp2VU+rApxTKzGTVaURtYO4F
FpD/v7/4bnV0MDhc2izojQwTfr09e3QDxJ+A5wJjeuUaIsFSWklo2sn833CNAelMTDoMw6WPvHoY
JkmDRm6ADzteiiDhQ5aRLBzhe0Rpsy2g6wejuQdyAv5ZybF2/+feOrVc9JeQiECnf5t6u1kyNoFC
lRl3hOJeBmyg02WV7wrlkRbiZvvqavAVBJnWYC78+mzNWh/nWS5WegeqUARIX/IU2QgDJDLqdtpk
rSwPVXQ0vsrwSf55P4UbGb6HbLQRI9lqKJcDO08D6e6isTa9HalJF3PKVD86AP9asRXKnZQDVGOP
+4ebBwAsL11s4yDBXp/0hd5BtnA5B82pW1jICYDQVgSi4lwT4S7QHaRI1JhTikD8/uu6dfK7OgMm
y0XRw3f06xMkBZr4g7Zhm6IAtqE1isa6x5cPWrQgsqKd7q35wTdx6wxAyoHBO4AyHeLViQeoMloO
fJOzUFFHgncSijghUsk+JJXvwPl9/4fq7q0u7dNFrz8Nb8761jE6ToHZ3FhKuxevPClatTQ8xu68
qVp3E0Ie1wvUg0yC0xHe09RtPIqOFMbZFJgfDf9NjQpJ+qAUiKambxIIXEQ48vf2QJEqOVF6iNM/
LR8J0S1S1wstMjOOMt5MqmFRE1RKb6Rg+9RsPOhTwrH1SHIWmaiNfZvijmc1c98EjbYNkpoUYF/9
T6GQeLPzoiO/g0TV6yHI1FKgcNnoRO5g9V9dNfy/klNGQnLMiASqQJIqq2vsJ7zyBgLj/xBKUUid
l+TRq0zVfWV4ufg60K2g8vgioDfnMfnk6Evx5qjH5EXsSpVU3ZYtpudg7EzchUYrtMEeXeuUoA/n
yTqkUNRkuDGjctHASjkuQwx7Ppi5vZpT/dRbJXPg5ENt3a1NlABpt4eciUDH7Fqm8ZEyHspq2JWB
CQeivUwZJ3tck2ZQn1SQVhkPywhUOPPyH6VIcyFJLEnbxqEKT5eNbHeWvx3Z8YRobQ744kM6EB8G
0aHZTK1kZ5RT0Yu11y7WuBtyqLPwBebAMoTNOpbmTvrTuA9eyLA5yzEoSFkK+CVCpxYBjKpVh3l8
Ja7y6NfaMo7+FkqbGRKwjESmzbBySLFbj7ZmZ+2E0S9j5Mnt3u2k+ZrHWCsyDJHWjqf0pBbOMXGi
t2p41mOXpLQaiWe6ltPcm3LcFpeuSnQF4wppzC+/mdAh0/EP1VwJPfyj9SET80cE9hCttEgCRWsy
w7rw9xYugX0y/hNr7oew0GUM4IIh6WRSxjYquX7e29QALQ8q6/SNk9Vbgxx5abAEWc8tG/OTYp/l
+Uk4MT6DqIjxjolJ+IhxQ804ANdYqwt/9hK0iPVA3+r7mD1sCpt90fzU22Ez5MHB6eI3+dsYZoCW
+WeLvUeeoeiKIiJVo+aHlBBCw5cV5TJKCfz50A/fA8YV5dzt/PbHrCQrjQdiuMPRhSsuM1cT31at
T3ECmU8t7v5S7SQYhRgZWYZk/WZWv2jhFUhZk3fqPkE7lET2My6UfyhkMBMj0VM8DKH2Tf6o1g8R
9T/tl+VWL2Gz9mz7e+gaL/e3p1tVAjs/PC1aAOs3NVnUEubY9niWijNxBHdEihciWklot1fDI/rI
rRPHZlpgapr4dcEi+XXbb/BoDGm9YODHT07iH4sQtTyMKZHjB171LNMD6X/kgd7/obfIBJ8v/RvX
2NJBnDNdOwc2lhi2u584fdNil8RYQnJAO9hNCAEw8Ze1lj9gFGs3Th4RCSHb5LQVasevPzx0qjAw
6oyoRU3/IlywdPRfNZLY2v4gdprCsRKttWDfMtzXArAgkH4/MdfETO9lMjnO+kmmlPcfzK1ihlkv
BGwxd8BA5OooTg0/SWYl0M8FcLrI6QsEziafhMIWKkYNTlMvsgz3lCI4y9jRZ74qe6iLzDVKEB4m
3wbfXjctUcPRT42WAe/LXWKspIofLHyw2GBr9gTTyM9apTzbRfdqdO6/7v+QW8N72D4qRSADJ5bz
VVvftZHrh5itnS+mgxb+bx3p6lSAAmAosIykksLzD+OWP43wD5nUEZDzoLC5eNFcNWDoE1XesRAJ
9AuU9anpIyeFiGU7F5FJts2QR9RNcJzLb05or4WsOyT1Do7bkL9qzzOyEeG4yscWZn+VJAk/eCbe
zYX36XauFl7GgK5SiKQ8K2fGlfuahd/q9Tqdn6X0aGvvQ9REqlq+ydB7gLEtY3PZNFV4hpgr7k1u
uk3Mr2IoVIYNQWTicDEdZPps4KMVkqADazAlWNzJlacOPKVHcSriJDHIKMv+NdezL5U9HdQm2mDA
+LesNOLD3sYUwiNGvpzwQxHtRgyfZGaq8iHIB1AFZNVDwNALUsCCIH4muTVciONGEFVv4Zj/FYyM
jFeivK+04jJzxK7wQww/NHNeKV24Dq3x2YnXZYjlQ/fPiMVXTYjqWD8bxsIm5TJfNzqkxcR60tL0
ZHGeCLtQHLy1jJCS8Ngjqknz+qvtI3PGxizAEClq9KWfpkvX+VY03q5PMM0YkrWIM+TpXQTZECia
uV4aenIwaAIdIz7i+jBb7U5AokwNMb0plqP26pCTNPTND5MDTA6Onn8tFiUiOBALsIj3JBY+MscW
0PBCxKj2pZozOe43okRKmKwTK0bzoR9kK03xPLqgtnAJCab1k/zFmHm7SQyVISOQiim729dv2IV/
Da0DH9W7WIqI8ErMMEQcNAbmYYrLncNM26+6dex9yE1VjN6CwDv5Xvmi4KbjxcdOOdguIccp4W6t
80V6c6lP/PTVbsOlPM3RGV49f3pKsTuTR1ez4xtOv5NCFtTvDffco43xREiomjAD5WgUMZEqHlR8
LnJGSwMt9zMU2r5GRystSWH0B+tdYOeLDRO7TQFNVQ28bck2Jcd3VdmbwVk8+KhMNuvrT1zn+CKN
Af/r3/IOHKdoVcJh1LMXqQvpUsT4pd+0qn4ZSEhNKY9SV+dNzeLy3Z8RwghHVR7ciJyWv90HDQdj
FVBxnsivh0qCujdTPEU9S3eQsgaEVyIEBjlGpZ0JgWuEgHz/99+8rGVdAFRHg2L962Vr1WBPaTjE
pQwXOk06F8vpJSYaO6VtZYNbG+kjWvutfQw/SxWXZ/zN4UX+etE4c7LZU9ncI2gfXfghDBCBz4M5
uPBVrNB4v/8zYRbcer6frnm1d3qj61g9FilnA36O1JRj/66FlOpYa6eRspeGC0/fg5lqe0q/TZsy
o3bqU5Kv4rn+xs85T339LpRvcWaTGXdH/1F61UtpJqdEtbey0bZsXS4CxqRtdwNm4a7/PMbfexP3
x6l8LozsqSXUenGhZntVsEh9JnjTYlS+SH0bT84+Tvh4NJqeKVuqWhGT+6R9j8oCz80SGAwOCV9V
FhjPVuV9F8JS+a6R+i72g5eL0xnotCA2biKyu+hl/lfqGN/CsH0VzrXFPDGxk6WEfdL2Nd5PKVHE
SVfkOrHfPxtdRspH6y3cupBYJ7pNt17T+D65FVWeEFs4CW0gBrNvNoPKoLxflbCvpBIW7osuHutI
ioR6HRErhY/vcpinP20PSSOdUArnvKu1NUaim5G5mVu6eysmHYchtwCDZVhsTU6A7KeXmxvMPifj
uzJ6i36aTg6wi+h3pjLZAoltYvxBvO+CHfp4wAoMKXcjrDE5WgSamtqWVvOPlCGTUL8Ssp7kXJIO
RKTIUtcIZTvCT1gGIwKRpLa6FuZ5G8QHsVMfteBBDXnzCwC3sMG3SBe4lJifCoveMaqiyU3tbNkU
V/ZJZ76pe+G7uFJ5BvbzPOH7X8DN9f/pilfVeumDVlaRJt9cvZVjsjO7UwXvW0WXdv9SN/oQG8PY
//fjrsf2pmF3iW5MfGpklLfdBNHsSRywxtJa1sRV/jdXA4MQ8MmDcPPrZkJIAdwBrWcHoxOUfkA6
e1m1MiyMMQO8f7lbUDG/7j/Xu9ox+7kx4qEmIytMmo8CqYdM6WGeT1G+T5hBieqDRM2DXaXb1P0u
Z2aN+5asM+HxCT4o52I4WG8SznT/7m75usHcAsNmPm2Je/WvTyPoJzfyFENHsBE+yU5hzRE6734d
W3zsefJamtmbgCJp6L/InuHjdZPWqPNsBUtrACAIg09SDsoYrDJJw20zZnfZ0gjIKsP2NAmWM0GA
EyU4o2cvESw8PAomLAx2KQcYW3x0YfaaRN2OVHosKcy9RGcIC13ahqolQvG7VvcXXxnBQ1KlPpjE
jJGWfP953GKk8jzQDWGQ4GGifNUQZZY3N1PXIKBi05DVIQh6zY0bIfbaqbEWzWAFFuIqQkj+W8+/
FPo3U1uqJUInKfsyvIe8Wl8KQhfiS1jyuqW3lF/q+C4pxQMF1mPa+K2TGZtSWmvdwtrgOgRCMZuY
6QlsvHimgkIOrdV/GMp8oQYminYUpFDsouQ8E6MA2RlFGSaqf2+KFvUAtx+AGtLAS3HZ+oKFUgVH
01JevKwEs1N1Um5wBkaWIIvWn+z9UaSJvJFzU9ZnQeUwi9xbfXMaOtSWpJZ1a8UFy8Av6kJYpRHz
iNZRsVMzAsJz1QOs30PruG8GTI0+VH60IQ1xC9UZpSsgu4Fhr5jQ9Xj1+a79HGM/MFDlSg0qABFg
0otplCfBG+WMFX6IQMoF2nOJRhhDlWlRAWcEWFJbDdOwHpz+1Be7Ot0kXbDWevJcx21oq88CZwnX
QSeHSKzYcgT7UmXLUS+YpmCEQEd7IZ9qLPzZQc6nXvoFARCEcyJEYCEiyGkq0nc5MaQgluMulUjk
ETPWMNg1g3nyEPTKohCgTw4gEVSI6yrdBN6G6FIq+O7UPk+zbx3N/DQ41hdVc44+IyPx/unECeff
GB/w7dZoW+jq47pyMEuc3BN5XZu+n7YyghL3exkvyCbuT6cyK09yOfEMc6gb/db8yHvjHXcAALzh
b5IaARZf41R9VuHwNkN18Hp5CP1JwIgwxu0I19fEnI8yZRHvAR+oNYwvdGOZcNJnHgWgu/953gRy
GOLa9NYO2spryilieyOtCqZ/jkr6qfetCo2NVRClNeGbiP/QbC+JOFqGrbqZy2J//+q3zin88kwP
qEykRVcjXbPKUzds2Bv0otzL9hcF6cpy/+jmdz16dEzd8lYFMvrP1a52IivMokwfKmSMifdTGRKC
poqL+iJOQWJZa4K2DqRWTdrfOTiC6MWlAY1HXC87nFQJ1RqN/QA0bS8G2Nw1rpBhTjBM+5wn09cq
NV7NIf/mKdPBg0g97xSlffMi4owz/V22PXFOFYrJhPvZhaiA5kn2ZdmTc1rfMfp7qLtTmdsP1B83
HzR2v7rFoE3XLxyOT9VO0OPtGgcdQl2SyZUU+rYfrpwGjhNW532oPyh1Hl1Oiq9Pl6urQQ90fPbY
OQkBdgu2zGYZEbFZmeNCqa0HzICbFYFBjQHy5uLRdM0dRGnjQqVE9txVwyZ2EoajzqJDDGxAAtEB
6+tqrUYRMKxD1hCUatKmse3w7Armj7tIvmfauHbiCLzh0cTq5iFiW4w2HUtCSK+6yqrB38IZMcG0
nBbXA3vh6+rlHqr5W8SI244+OoxS7n9X9Kw3mi2olGilyZnH5+DqDTgOwSsdrF7Ss1Ze4S5Vp1nP
tk30ePckE8FEHaD2j3srz0mqt5eugYnWzO6u9+vEIjgYSmliE3k7D+u2xxZtiFZm0aAcIoOsSNZp
7i0Cy1s1lHqmBgsBj/tgXE00EEmQLK0wPZVju/S7YWf7LwpTJbF4ldwbo8CoOPrDoclqSnLtp3Sv
Rz/NIF7oDppapj6ewUg782HrB69mGZ3oVpYTqsFpXDQdubK8QFeWrl4vfCteNWG2dMZ52RIz08b2
uiua5YAlv006Aidx1ISbARKta+yzVKOj2GmEWdQ6VJXS2CaVyuRv2lTBqhj0nQ8DVzXUrY7QOk3M
XeChk2mErB6vRiK8FSDGuSB2AsuDcTyU+rSNB3w9nWBd6Kjo2L6cfkI0QFIIguPQRJzZxfigom3k
i6PE2WTa30WbLceW7AA8XgV4ik0isCJlKetx0nCCsMxlzb9zYmORGz2NgrsIoF5A2l/r0YRCtVs4
cJP1Xtq+EEXECc08ea97d/IXyjRBAkXGZujrOiAYQel2+LutbIkTbofFCH0uyMhRU5NNaPcrJfii
d/SEUbdMedu1o67TDm9t/hoO+EWEU7vSGttyItwx11bmOG4VRVnJq4USvGmHR1+z9AvXQAy5yDaK
SbyRgUZ+3T0m9lt2f2T+wbyrW9h7ZG+necGMKF/G2k81nRdZUK50RC6201Lcassev4H7n9ANjqQt
waEW54VLAsbVd4s9o9ZGnBdnGZSKd74HYlFn7bf7l7k5yqBtIv4NvTsBMFeHkuY7ZL6oHEpqb/5I
EdUY7UiKgXWUussncsdJvHNhz2+9Vq2dMMVSI2YUa5BQox1FPwQU+B5rBJLw9d6/t1tmbABhiPcs
3eV9XENTFtqXRLF9RgCAgH3XrEbyYCiEqdeaD4FsREEqcK0HcQ9b5pVN1dCH6nuq9U+TNZIvDD04
Rt4qxKYee1HBMPSiWhjpT7HLQ3D54JZvrR14My7HnPSI1+OXcFQJamx1etHZOhmpuhvcCXfJASmb
ss6HAOuC8tJcpYQqCmQkoxkx9JfuUI5lwWKMuD8q5fBk41U8gKQWVGWSkyCP+/793joo8VSgKkEN
A/X8apXpfW1NOf/6nDrNRu2RgbnKKiH93K/gs3I237/czXGKpFHgO04lYFry+D4dzJkfDFZbONrZ
xzKiIr6cGPtVUng7LTIxWcASiC1FcUgvNn7kcNo6tn6G/ZdNwVL0tT6aj2x6br6xT7d01S/nHVk+
XmUz4eHsUOHS6Z219D1lF7C/F96F8zaG33rkSWksSSrGwiUL+/6DuXVKf34uV3hok4xlloiXWYHD
RV0Sxz2qmxZKo+OgA4yY1sVfs8h78DpuHdKfr3q10VXaVCgFLovnSmUs4yACYfOPoSUreLxNirN8
XCrd/qEA3JomoejXlZJXmITQpRF1QTitUzdYqLX/HPhwA1RlZckBj7IjK9vl/ed7e+EhyoIhTKQi
I5BfF17rkwjZBQOoyJS8RrmxEXWfCC3ke6xoLVWGQ2JWo2JzELKtCIdIZUQ6zKCbBUye8oGSggaD
a16fM9D5UCGroElgNb/eU6zj+qb6MxI4BIlKN+zhTG7ylnm2nu5ay93Xc0c3ts8qikl46ZWbbTrP
XCk1bCO+lxGvQ83vV3iFbi2jX2UNISZU+zYfSm3A6XkbVJjs5bx0cBZrpwpGTbnQR2CopgGjIbZV
9VOUumSGGJBkRnM5oxutG39npPWuwrcxzfRNkWhsvvjyIj2Mxrd67lc+5M7MQtRrOi+T729sZ34V
N8zAtb7NGHcXJnpQGM9Boh7DDFiFfJvYhRcFelRw5Celt8oowxPdwTV9xksHu314THmAxNJcYQ37
quXBu9H75wFTLEP7yB0DfUexUedx4w4urbN5qqp0n2bzbsoRUo+HoYL3gfG/tBdVV57lIkpTIuQx
F3NM4YCXPaEHS3eE2Gkoa6t+466NH7ve9RY6cqdB/9rPP7L4WR6gpQcbL/AXbYJam01J9E0MUJnE
BMBGhb+vHcRSVKlS6g0pEDVxSX1tr3oXTWEpBvGXLsDRvszRmXZ2bcTJytTTvax2zSOyU/OICD5b
MIR63qqUdyQPZ0G9rUkZCK1+J2WbzAnlU9R4bd5EbEzifORBtE5SY1n40XPWfDNyeqjJPJqsAbXq
l1I4LsrG+qMe201BFZyR39BoyTadmmPc/Esr0DmE+XpmrSh9sis17UuYze+qOi2ybkY0ggxE9zfV
NC2fvyfDyB+Mt+FgbCpcTQIU0UaWr8b8rXGHjWbHTP7g/QThuknyTdmTGdL9HIBBrB82PnAsE6kC
p+LrrP3TstZ6K17M5LwZk7MNyWwsUtQ8BcJBH1qMBV1RtU5Y7i+bqn7z1PDPuqLEf3Nd98DSWcQR
Oc6UuYn6IXIg+b1akK2jIFmRw7ro0xcDcYXs1sGYoTwwVlVeLGNnTzBqNjDZZahiVTjouns3N3eK
Xu9GOEaOGcCxHrdtiethER4MViQTiW3ktVzKP9uZON+8gsaBKu+7GltRVOZdhAQnyVZGH61ytcDN
olnLy5K1L3WsN/kPdo2beInYoGD2qjv4UF2doKAlaZT4PeryIlpIZzQ2IZaFDJ1Lom6Kf6wSuJVa
PUJBG4yPxBY3T4xPV786LMMhmmqrR7XrD+dIC1bm4C/thPwwhfca/hN7X+/v2zfrk0/XuzoXu171
+iLjejk0Q/mANTdY0j236uHxj7t9SHy62vV5iPmV6+I0cxbywAjjjJIUAkG0LNxTragnZwCBwZU1
6taj2qLhbzddE+6FvmYF3T55VJtL7f3bAQElWcMp24V0evW0+3quqxZWytlOgo1ByHyWOItC/SOP
oTPSOMtWa5q72DhKrVQFj6JV5ffeu/7V07cmhyaMIMezfNQi/sRFYRn1f0iPeP89X8jJ9y519ehJ
gwwqsG0sxmi8odRvhgBuaOMvJz6vpEgAtOmd6YRl70srOscBIgEtvMqBRQOed+2ermRrjcTRRNFK
DrOKP263zdpoYGDN/zRgBLFBk1xk59G0j+UQr+SckyNE1a19Lz07/3kQNQejaBde8iLZ1LFJ46vG
GzLdrfYNieZbLLeDJDfSLLCNY4OuespL9JjzMi8JsLaI9+D0SItui6/h0i9doYMu8qrbFG500OPv
xZifNAMcGulXFxHdNemnBAdEdI4GgMP9Z3t7y4AXjg8KC/g3sWIfJUPQlTxbs4cYXoBY4MfHqWvz
/KYiW0Q05RPiWo9/RgTN/av/H87OazdyJQnTT0SA3tySZeVKaid13xBt6b3n0+8XOtjd7lJBBQzm
YmaOabLIZGZE/E7WyPmLxXfHdMjJxSDjnJU+Yz/suuOonlZT3wvoLSraJC+ufCsXe0XCRA0qeaZN
b8Rn/dq7c9/3KqnN2qtgdGnGvS20XoKJVIwtqvGbwtBpgTUqYaGClEtYRGzht9AsxKNYByFuCtKd
jB/nMvpk18692z5Dq6fQWa9U/K/5Sm8eDMEL1MJ4atCA/Vv9FZB/akud1FO/uiha6we7d56lKlXJ
110LgpXgn8AR1FEZqeld2eZBU/afCiUp/NXx7sS76nX3GZSgam5kjFvkDR1vEggHvlLNQERD0jMK
XjEq5bXO6dL2YJkwVdiamKC/bqd/NXOu3VdhP1bqCUXqzbiZv8KcYGB3WrzuNeNJXLmEF80hsa8Q
TrjlN7c51Ugleuge7y+zSweFKGNwCORUNN+gnpo6mOEwkCI0Ra+6wzxOdx0BJ72FQBeG9/uXe22M
37w9W+BVnf9wxX/f3lQ5Sx92GV0jgX1uC5oL6UAxnQNefUuWnBjE3pXL+Bz22NqOu9jy9pE3fQjB
W4TQbejL7YykVIRDEsCHcuEmMdF2j+HexX+6pqo3Pqp6cq+RcZmny21OHG3jvRiMC0TyFmtIpJvi
uKSwIBgNsPH4doerlUxkCGp6/+defLqsUUu4kIA1Z92Tno7Qa/MYxBvj/0ifNi6wpyBiVt5isvb+
xS7VGHhnsGfgDyJc1n8f7bCyTc0QFV5di4QNgkHsTvKXVpALWdp4el8hY1z8fX9d8uxtuvBQzF5J
NRRA5EvDvJDhaQ5PJMf2R0Tt7//Ci4XG3z9RNs2/vpx61Ea3gLlzwtHGF0vDGmBQaV08w+fATsJD
OSq7+mPRguB0hxVWkdXl9yA6myJt9uJS+P4NXVL1k3n3/5/52fGbuNls6rKcW0i1A8nwdbKR+5J7
kQ00gZYkUWbo4R9gGOLD6D5ETvdUKNXRmqbnZCmOUbweMIG/EQskTMafS6/coTnNuxdh6trU7Llb
+06Ri+nRvO2Bi4cUOXzdPwrOLJmbGZSEum0wsmcQmYqPAde01uIudeEg9R8tD6y4bK4UH69i0Tcf
MxNGw0YCJtyJf19HFite5xaOeipfIBE8gTo/eEw/hTzxLYLClTAP6MAl+TBgPsOEpv1tu/5FRKD2
ZN/L11DiCz9jby8hnqKCEumJqa9H2YOE8k2XPBlgG2gEBIVGMnkU7o2DfkQkEYudFr7IRcjY5VnH
er8rIW4LYMxeSbQyKBkpEyPenF/WBtMoXHyHaD8lKCuZKr6/HP7zmjh/IgJkYdZG1rRzPhdMzHUA
s+KDyK3oqzC1Irf+kGt3Tu3ezWP/XQL7ijR/DBMVo5dkP814cVraTyHGidCJtfKABQ+AYg3p3aLV
XO4z5rBZHD2l5vhjfu6T7KNg2maqfRaC8UD8JpgmbljtjUfvEoMkQHE5jGF7WPUm6DSP/m3xIc/d
C14KuebW7caDRJz1UBVG7Xs353fyeiaiCoX+I16cMUYIA97qMQVYPSK/4IAVenuspsHclRs5RYUv
FiGAGQZ3K1woO8v3oETfRgvpt/PCeOEQxQ9gAtu46p6EM7tU2V4Zvxpld5IZLtHcD0LUlJxL8WtC
r3xbDeaHsfAiUKXo47ogtHWe8U6BjTvfyrksrOgQC+YYUwF3Xo4ztjnyj5LzDLIw3aZlGxRYaEkC
wPtv99L+SnIxVvuQSyzrvPBYitS0V+inp8jBCDXTNxNUkO4Tvm1BjL3/4uzev96lkR8kT81j/IY2
0D3bz23VaPN1oEyoc1gZjHMs97ulQ2MRIkPG/N7d9V66ef+il3b0vy96tqOPapJCeynUEwqOfVNO
gd7/Ij99K48Vx7wrV5P9+vxzcXSacQBPvL3POUZRNOZjWVLkWsTRjqkswXo7Io5+/0ddFNw4PETh
dWm4Zp09yhTHPoBtxueMUW+XzLphHpdEpKBN6A1bBjDKjyT81KXXzHEuGcXaf1/4/HFW5pDEWBCd
ZNQjUr4MoNN+kDGN1gFz0pTNhbYx4N0n9u3chZt8bT4NVbR3ZmurxugMNTjc+Gz2TsNEv9002sq2
du1G/yub37wKAiottnKTwHhZ/X8drXq2rAibFe2kjSYfGZNbGsrR6qEhzr7QAXoKKrNqt26U3YDu
PqDW2CItX+Jij66NOCM96GELTLjGAwATmQHVyEEFXLv30FS3cDeC3mID4Y9V63U/NDhLMkYmZgQr
se7VLc5M4ORq2Z0xD4fSCx9Dp9s0HKqKdyxloIqtmzfgumyHfgMzFgummzRUbzVJveCuNU2RQetk
ZttsoOJnjhl74QMVA6wjb+sMn8t58AXbHZk/FV217xImdxWRO0j9J7e4WZje1RMEJC3xPetzrJGs
pZLpCYhpryoA+hSkg3tM0hBLLWSeHmI7hl3irpSRXImsayOIbda1mJE2G3mngkJra7NdCgeLGyzk
jTzIkgWHYucVdU8o62XSOoewHuhBEnxVo4HkVIuc6tvRxh65zoNIo7sC7leBUtcCwM7F2K7eKekg
h6Yvc0aV0aAsICRW4J4Trgf9rlkNptxuUHapn8gAsPmtrXWwOqYPWEXkTHc0GUnqfbFTyuagESOS
rV/QiuKwvRNkwYinuxaqwFCZr6i2DDC7SPNHQlJr4YgwSoaNc0sJ/Dq4qxzGTRMx0st0LBSOBQjK
ymwfc5XQ0C7A0ih31UMZmBZUwHq9m4tsV2D0I+PI0nTo59ojcpNAAlg97dnuYl8GuPp0Tbx+USbl
4PnhSX4gUPHZluBOZAa6fa2f1t7bWEMUMHzNvBILbcIlMLxMXP2gG7Drgf6tBBIj+hR5lFd2pkuj
qr9v42yDyKa0X5exYlSFuzhsUEjPpM9g5eihfINgqZpIXmqY4iAAzNwVuJbv38El+ywcIRiT8R/6
v/M9uGmbuq1n9kYM3IOxpFLzej8FYBhiO5jj0XfCIUi7+EaMeYrmPozqQwuiIiMaNYQeO2R8jb+b
KdkNjPBtOz+UqXoF1dcunUts3agTsD5iIz8rtFczXGneLe1kQgVqqJoWtLt9ld8I/FbM3aFFbxHq
FYkWdaCM+iu04PAu3QVXJrattSGLOXOuPL2Lt8WZT24LSQMo+f/dNXOkypZWkjJQrROBWevWjtku
tOgmXPpt7V4jv18yW7NhNfy/6509BlyCVI+MbZbLCn+VBhn62wuF4TFaZ+Rr3qbqLMLb00dUBLuu
sgNHc6+8iktlECJJ18NVThOG1r8/uRkUb55TbsEzsF7Hsqbu922Cj37THayxP2hrcuWKxuWfjZYQ
LBBeCdGn/16zV6xkgSzO+a3pGISmG4FhXKxsayCXwbnFRd7P8LyVrjee0p3gYxTAm9Qqg7B9kLNH
aDJp3x7Fl68LLd+FW5C7pNsvNMfeb0Od/7PrU6pNUf8m4NYmisB+ijWYzK4aeJXlp0NDnqRJfnTP
Nha98r5jOw8opdmwiCOovtFi0JaMvpKEQaHBobCaDY0Z+7UkDgzEs2PqAxC0tuz6/A7Kkp2MQ/n0
d3F10uP01ult35lDv4jLQGvqLe4M+p2MZ5nCYaGbHQnZPLqJ+oAn+C2Vlb/YzE2ZasufN+bZsVlf
IjhAY5aDN/5qI8wAOrykcv0pDLub1I1vFGsGMvPttrsVPoEwbAXgmxbVd+J+o2sTuDmevECqnvbZ
y8vAYw8QCpnw9PL+6K3PHqzAScfAd5o24C4o/44jXG+vsvdxwY/0bToyFRE951qnp+wL+oMBN7Se
w6NT5dvJhRbT2b7wyIbkZ1/Cj1/YVdx2X4bGdjAtnAnMTVqnv20pL/hrLVrw7L6BDyiwJMEwextt
y6ps5dTpq57s45Qwyq/Eoe0FXeorfO6yYpfo7qFZ433m5ftB5ZRPOdar2h8yvAUSbKdAnozS3VuR
tZMlsWj2o1f/YGJ+O0VMApXP65DtymkAFsOxqM6OaJqA2SCidt6WFXJDFrHM3A1v2GktJPJiOpY1
Cak6Jmwm3O8JlCGlI7XK23at9quCGTJliNcmu3XF28csvhgJzPPepZlhBYpUt8IRCvCMYbuUDpny
YUarKTN3gW913j0i1K2r6rsGAUFUsvm2iKNQHdgv6PkZJTb47yZO7vdPOKGTTxbbNwI3CXNuRHLY
d+mdBzEbo76tR7NtFaMv/4oZ2ptDuDgPyZoee0tH5uJAHFcfVkLRhmm6cxp9i+9aoBn1ga+gigzq
WGMj2J0ckm0LfSgt/XZUg351bsRCT0sCO8y3VnlwYCpbIKtGx4tzgo4CJY3HrYdLwwCFRnhhoVFj
GW0eTPrfWq0CBQKu7N42nW1cLwhG1QPDRdS4WFSLvCzIIOEYCiGJeXIXqtSYzUgmtLkZODjRYfQ8
OI0KjtO717x9JogI9Uxk/6n1AQ9BRkdcdigHDn/HTxqse2DXyBYjdYGbrbAYvjjhz7anyDGBVRyb
0g1eJRZQ8aK9lrVQzndxmbB2rkE8F2EIMt4BA7DsEr7Rv5vfnNo4wpiNdprZbbuuOZiz6ZtJsnP5
PlxrDSb7lzzPOdPh1HW79+uDi72Ti47CZLvnv1///l+NQdGlTLhwcTutPMMeUH0mB4+DXozdCgty
xU0+NYEbX+sNLx6tf133jGPeNUumlFOunTKtJNSuYucwsQzEDb3+IRzH93/mtaudoQrmssYwOrma
cMv1JCQJ6bZkCjV9bENj/z9ci/YdwyFPR3h1di3XSMy5UHihbB1wR8PHdbUAaNXHfm13JvF2Vy53
iS9DqpANhAVZkVzYfxdQbY+ZFukLPT1VO9LLm4yNPxEJ48LmH3IWePFxpmAgYOKQhLhruvu1JnGj
0rZ1UeGJRN5v0n1isLl3s34vbNiwST+xmzzFWXyzwKHApxCqQrIZeUEWdYkoOXMn3FtZfhOyx066
8tHo1fsQm16Xbin64zBRiGv+6aXZ2lxhLsfDODX7sijpQTFtwQCFFXAM+/YmVLIjxpfYteMWYxp+
CwVEbnit9RvFdm49pNmF5bB/Dvftb5PZVE2rFk3msYLErobD3aQxWqSJwp0MHjF+p5WxC1HovP+o
L2XXAddRo8BnF6be2asd9YX5phsy0MhD1k+91XvoMEvxejA7bb8H9D+W8+fUFP9RY7NAHTHYoiKv
uLKgLzY44HmeR2FvoZM8G852xuhV8EAhgboORgfmXs3cJwtVvTnbgfLZcuGVBwY2LU1pc4Zk20Fv
r81dLn5V+CTjq+KiIjtHumwi6ZQKJI+cSAKAnPo49CynOg4KlobWYwM0Wx8EbraKBzmLBs7UeHb9
OdGA5oFLUKHiGfk/vCTgGFvFQdU1jXN9WGJ1dh0ycT0VdJwFPV+OIY0yeL58C8IU11X28mJTuetB
d2sYVzhKwZ+6bp58af6FeRmDMzLK6FTOvswqSW1gSroaKefXoWUgNdx0hnllw5E/5ny2Q7Ic9jYw
ItQ3gGPVKU6vLhh053zNLWe8olA69DVDgOwKz+bCpRyVUGUi1ySX9HzSBiSeaaGbktYH7XrATkoU
nKIJE7fl99+j7r39Wf9c66x3xs5jzKYFbz+xwo9xWtK1GwoKVlH3UUwoYuNDiqj6NbiPUbV4PKql
E8C9C5lJJ8AkOV5RIutsDcrheFkOrMuPKTnUXuUc+nu7cfYd/1aXGYelt5+vA0gXFgA/wWSsDIpi
kbjy79bc5LW2pCnhOuJ4L7avaI0BtuzvVx6VfOxnK4DrsB/h+clCOG+gmjFLCoMa+jVNKS/TrbDj
B8CIJH0glTfwsAhbXUhiZVAbJIX9qgn5EisO0UYRebMVwEr0cZhbk4h7eP/2Lu1VEOk1C0QfRZlm
n73JcHTj1JOkVTQ/STWiYtNImNfu60a7WwA7hsF50hJSOtBbCVLbHDDyuXJMGhffhWTeiA+syVv5
912kMARsI+EZdUVxNyBEglnsrxsBpgoyMOolvA3xphbPZ81dnsQexMRnTpJKjPpGqbPXJHsxO35N
/CQ4pQ4f93rxVSHkosYBzou9vWZZCFHcW83MPy1q+yUn7Q49A6B2gaVMTfnt1Z/ff7qXlM3g+wLu
g9M55vn5j4BMr3WTb9LrlkeoHaSaxMwz8+NU1s/WwCJovyQmgDRBKbAyD2E6b4fvOuQOWZWS3CIa
oFmZH4e4+6nid5QWyaNtK3+M1LiZFhKZZ1L2wOviBGqfR4FMaop4josJCkphLY9ehizdetrL3P/M
WmU7TVjBNgiLkAVL+4mFx05y3kTBL5YEIjJw8hmOh/Ln/adxqZ4lLxmfMIppOMTnZ1Kdu+ZYNWRf
CpokI3lhIIhvTTv/8LA7zscefNXZyG28f2njwnGIdTdBptR9Frv+2QqDzqNnVOkEB5CgIorjikBs
Lw/6JGYBlE9Ntv4UvE7Mg8S1PuxLCir9W2HMaSBRR1WZPk2WgZGh9+D0H4y23rEHMi6A/Zv/EDfD
sFxRzGpHcQ2Q0BqIbgWmcmpxmEqV5J75GGX6o1PgvKZnP7p6/fL+b7yEeLDBiP8po1UxOfv3K2pJ
k/JqFx00tLBHEdoqi/eM9fV2dOqH1GGoEYuv0Zq7fjXbX9Oq9SeFgWPbPUXRtxVKcUWt4ujdj2Jw
vjVr/j3J8FTCujdcwx/v36whN3O+LRIdwMaIxA/FjJxmf/U29dxo9eRCChXooGtc0Abj4Eo+gImA
ezUQWzc3udqS8GAfigg1l9vtk97aaH30uHbFK+dttuoHiI+7aDF3rlEFDfFHTNcD3C6h1f7gY8OG
FycwWvcKGKJDeNXo3/spCYpPymM8f3r/R11aZPRq+PJg/8VI9Ow3uUkx9DZwyQl19T6u5rvBITYp
dH1Y2Q8mbN73L3eJk4Fu1rUQpVDyvvEbc/M6ryLNYiSJS5YgryIwKqYPZXhMofpKWF6drPx87V5/
MXFjUbtPjlIePCFXJ1d+/KU93HQodyUdRwOB//eFAjjNfQ3R6ZTgPe8BDztAMeXgXYGCr13m7Nie
WsdN6xmCp4ioSty/xD174PN7/9leShphvwZzZt6KqfB5O7HMIGrDyrNt2uwLTstbTbhDy7O4FohH
nYPD/8yO/RqGx7dWOUpgJdDCScFb6w/pVr/LdTQbxjFdX96/t0vLDPMjx0KvxbdzfmvNjAmammKy
EIc9VIZ4v6KJLkkNm6r768Yol9woeA4mJEfw8Lc+zl1rlZ1bRhM4ibuDWXTraBu3YfbaKQej0xi4
kjumQw9ATJkZ6m7KzQc08ltzRB3Ap4btIfz+Pw1VVizIWrOLUb+W+kzsabgZQGfjItppRnw/x9f6
/cs3j0kWNY6Ixs4b/mpKMow3vZHXCAlXQVCAHaDM28rwhBiFLC9rl9wjJ/OjGjlv1wQl8bGL3TJI
W7YLo8p6wnE/wo3c0HYrE1MrpEuZvpRxjywjZtDF3C/9YrZXXAYuVdi83FdGC7vJOZ3FK9K+M61i
OoVhCivS3lbtZ6wrg7h5qLxjj8G4JDK8v7BeAafzTRn2DMoeF5yHrezfb9jTSk9P8Qk9LWW/V7Cq
mIGZcQPea7hBxECvHrqFukBIrMT01RCPnRZD6difVjw1IqZ4TbSdzTwwU9/AuBT+8L6BeKThIoU9
dY5WxoIvFdrAm1OOicR8aNNpN/BrHKv7Zqvt/fojnPUIe6V4V6JYdp1k00P4MDGXmsgFUEqLMcQj
znVQaGZehE54MS4uE6wseuu52bcgDIZS3jf1te5Vl/377PG4WJ3Z0JKJ4nozzWnUuckW1RhPChIL
cNbtpCc7HaGnGpdHI4Xobum34vqmYj5h0eCVpvcRG4H92Hi3Y6ruktHx7ew5Z3POJ/RqsKiEZYpx
XaI7JOdABMelWzg377/YC4uJCZTOCSEyNvRz/77Xoq16RPXOeHIyVD/ceO8MyLZm0HisG1qADKyo
DVgG71/2EnTIEpbql5bffjOEWHU1Ya1FCzSzEa5S7iceaZZ9vGNUvDE6Bup6ttcHZkI10iC8iKBs
bhaKQropf81WPsCZ8ZyyuXJfb3syrPOYQaik4ejGGwO5qjPjGVs6FZVuRpJ0gEFaEC370EufcLX5
ls0eGjDypz3lypTq7dbNhfFeMSWDR3tDZHLcPIxtq1ZPJkIMs15uJlg3efZzjcJNWxdXDrG361Wu
RlCyhe6GU+zsrCyjdjSSNldPkxl+qAEXxk47NIbuzzjGXHmkF38ZfvQYzGqUJOe1vWZ3ujHkPNKp
+KPEHdK11I/WU9b+cZqPvUcIggJHku0jnUk0TDGapXpeQoelZ20a7JrG5MoO+noO/vu58vOFCSiR
PdYbilNc5l7uzM56MnMcN1N0e4l3bGx0a5ALhjjZ2LVyHE182wSoRsZVVuqVlSZP+M0twOh5ZVlh
t3G2oeZxP+T4bq8nxep9hz611Xo/Zhcwc44Nz8Hk+kp+8qsBzJtLOhK6AOHKcM/nGkmdZ3WX90S1
D3rg3vRquiUXY6tyEmtuFox2HORatsnckldg+Zb5Y8q/yj+hYPtTLn+QMx8HQKvVmo9sD8EAliqw
eqtM28qbN1ZjbiaMgzm0tmErcoxhrxPK1EbXFMYXQpd4ga/tAVuu6pwf3qsDNy1VU37KfIJO4nvD
1plfZHUZeBNaIbTq+IBHwLZpyLWHIjesCpZfoHzptRdpXHqT4vUjJC0mLef9io7xSDTkC28yFoj2
W7nUuGCU22jFNSXcAYsEVWdszbDGlHUENZPvOt+2irafnzvG9kobUo3/6uH2AV7pCkTPgeoB8/bh
h1P+mjw/ntp9miu7nPIoVuJtXxh+mo0b+XXWlJMVY1Aq/XKbJlCAd698wDIfP183DCltJsbw5t4E
LLetZ/QxeppTVa6BPF8HlUaRMsN38i1u/HLp0foUa+kGFsRmxc/i/Tu40L/CfoM+jws0Re0bS5o0
ot6Bnb9CaTeRIP1JzCd7FWoWO8WIM4KRwyrDHN5Q8B2acD/sOTgsLaiMMigRUmHKsskGhMQwCLR6
C8nY1+3C1zlp37/TizsLkZwWZRJ8vTcMpthJETTLN2Zyf10Ohp9qQaMW3Mq4m5nwxjRkbYTJe2Zs
YyxbBrO4dg+XzrC/7+HsTHdLN6qTZlpPXUccMOMy2UvDklq12+Jw7gvzhpzucbly4YsfgsEoU0hL
bxOq9VFJzLTnoyyc/PU1EJ688aaTOf16dcPrryyLC05FLIu/Lnj2QwfbUtZxEZFON5A3hzJN72EZ
rj458QF8ZPhFfIrK4Be5cmyJAZohf3exctRznWbka4cvVQ5HcVCec0M9vL8ULtSE3B12mEI1dTXE
lv+WVgydONK9aiUCcaAEJUBlcO6WUPWXfNyqqKFD3oWW6Ae7WGgap33l4C+dDjc2GTy49iiMxUe8
zeP8y1rN27m+ZRsIjMrBC34vDBLNeLHaa8a9lx+qyWwSUhe06nMx0KhVS1Es3LaDpNlEBzzGY8Dw
JKs3zOjgO+O+MzKQicpD2On70XEksNFfOh491tjVPivjo2Qp9ul47ZFeKiVkRkdUI+PyN5G+iUmU
7piO68mtop0uGuWiPhS4d6fdtoiIyihXOrVTWnxG94hyeMHCXEVeRDnbcmMds+Hlpevyu7Dp7ioF
69gc2kat7HCfvKuW+nZKvxuj/kE+zvdXw9s6m8UASUo4aWTonouOsPDqndHT1lNJiNhqbshmRwlv
B61SoAb4Vec/1vHKJS/gnnJNCllUtYxezs97s49NyEA1T2vB1VKbj2v4ux6MjUraaTkiDTD1XUtk
VdHCS6lHXzU5w4ke7/EMef/XX9wZSHLAVey19pAT5q+RXuXG5VThd3iSWZtX4esE3arDlGkB5Jvq
cmtji/L+JS8uFUZtICyO+jYeeajb1HAWQz2Fitf6djEfQzV9YfCFZN/chIZ7paK+eD3hagoBz3vD
H9DsigilcEUYALNMaGIGKQPCqkmXYMT24P1fd0Ehyrv1JHSSNsl2Xvkpfz1RJ3Mi204o4FXr66jZ
PkYKa0c0Wp34uliv5eUxH5hAD9VxLm7j/rtVdFheEbFTzmiJ4fomQeu5AUqdoLVfpvC+WTTfnX62
zpUXccGU6d9bPXv5y0puszkhmaiW7LDWw2OdzveOOXwmQYTqW89vHeCPRi93lplC0+p9s7FvLKMi
ZajbFJnmT6r5kAjtar7mF37xrXm07sLCQG4rf/+vx5g2RbZMUwo1wPzhkE8zAbvZGVmXfA7XW6Fr
Vzs7Eap5Knot5WpjuPgT+SmTggMDXdcIla3B+/D9RXJxA8BIGC0HBxH6J+kC//p1ejR6YZbz5OPS
fYFgse9JM4yHfutSD6WFudXRfC39fFCpnxYL0aXp+GkRbvtpuNJ80F1ysfMqEoxHA1JEZe+eU5rd
ntF9MtBzJeEY2CumH1HQOM6t4Tr4SH2ueBzSealmeGOOWPZ4c3TXreXnCCFUGGM5yGBnNtOTnip7
x3HukA42w90yZQePs9OYuo0FhDpP1UHvzJsBIcko/YnxrbRwza5zzDzutXnvKZ4Yo/s1Gazq2D8o
a3hjwGvUk8GXEyGqrYfQ6YNEM49NW2yK4VUXNhSpT5IcXnm6z7nbaei/k/ggxabB+THk8434CcRO
GMRyfod/jB7LOqIjYyiK0bBg6mGijt0aoA66yXRHWR6qkMQLxlepNQS0CntnmvZSysuH6WLypavj
IZpnf1n7IG4jMjrGDaGN1PhDoJjFVgWUqd1mM88YwlTercsjK532aSFpfNAYu0E4Le1D3ZEKGquH
BQMAC15iYSw0ffRIVEnoEm+mPPK91ttaNj4j7XoYitDPf+U6ruK0iApjOqdTN8jRdzNVZIRlToJF
X0evonqLr5XJh2HAS4oCt1MwVbbcoOWUEVQjx8lh6bB2IetR/Tna+yzqAyXEdZg6Pm6LYHHzYFzG
vUolXjM5/F+QRcEdbJL3XLiEb1DsfvDSVk+Zq8ivnkYypSCTGhMjiKpjdfCEsJBszcdJuxaxeYEj
KJeWSa1rqjZwwb+fX6+ZJUEgCKnw5XvtrDuigwo72cumS13cw6VsnOm1ozOba85/2Kdc+uIoxD1+
t2m+UYKuahHiRGlyJBnNUwa9tUKnaSO9n7tK9XsLgf3YLC+SJzXgEJB6TwCuve3+mc15l7kIHvXn
1lgQquLsb7XWQztktwVywBHu7sQQVcVZ2vrIoBzbddV7GpzkFjPib7nVfdLVmyr3TkU8r+Bzy70L
ubVOecupGTLRBYqO9Z+z0fx0uvlHP4wPavEyr+0D7yv2Db5Jt8hxulTuF8N9zKruq9tb8IG8+WPb
wpQhJqU+JbiFLObvSU3IbKq+DDn1cho+TnaG+XD4FDUzaANsOLdJIC9VPrloo89cIEmWn06GT7Be
tD6SJnBOIzDAOgur/lg6+ZGz/K6Jpmdz7V5vykvrbxOuzknoJb7jlS/Kc5GPR3kMo5t9jKDVxfpj
RZoOBtvmj5m/HqKyLcdub85x5tO6/irT7pNh/jLdiiSVjshT6z7W1B9d9znUG6Q89ZdazQZ/E439
D2Ncv0GdTfzVJZFBe4TTq4bWvZs3d5NrPgIhwiPLGHo4t3GS3Lbz+lI3xY9YUX9p3fwwMFeL5v53
inXoWt2Upfp1TePTGlFkTtp3tJ8vnV4+0SN+qRfSBRx4FFm8SbvmsTKGb/XICliSP0mWfF3L5CFc
tD1uorejSWzo9JEHqanKrfzVNUqfhmR6WlIHQ3XdhPGqfm5X9Xj3Ia1bph/TlybE70uPI3gUEBvY
wIn2LngkwNWbmLpzjpKnVVmHoMqy3WhMH0ubb5Oh3dFJyNIm/+t3BpqgrmWKe9ULGsufbuz+VMnj
nVr3NOnxqa7MH8tUfwxVdmqGxbF30zXNrWVEz6Tt/LZ1/kDDKp+KSVs/z3P92030YwliNRdd6Otd
/L0n4JKEiC/QIhgK5AW50hhH+qHzM0oiJPPds6NmT/b4HJcliXlejvK7KW70gaM7Z0H7fEk6zvAT
SXx025Yq+ihyRyipT52XbUKUS0vJPzvqj4pefYxxk19Y7PZoksiqfBYeppoxGzBKeJuknHmW/t0r
7Zva1L8sECRLHehiQHLqpw4sbnUs99M4fhja9tFbWJOR9mW24y4oM2w8x77ChOxFsbHHQgISLuYf
bZLcxtjjhB9mHMHbwW/C7qNVkQ2o30UrOUW99qGx3DsoKxA88+3IB7SG+Usyl65fKCXFY/w9GZaX
1lzvE2M91Hn4I7PLP+bC0Knr6sHXVhvbD9R+ITSCWGz1HRw8bHh6SUTonr5+Vbr+U863bCv27y9l
13808nmHsv5DT9ZTutQYRlb6S8erpSmyzF1TtD8Iw/7ZxslHDwGc/O/FIpeKn+yG660xmbf1Ur/o
dsLGUn5bwvyDrXcHd/5qtNVLXdlfZlSaUdR/1CbvftGcb3AOXsKSCB+mruWKFCBqxR10IScovOYv
dUGKLxRP5swCMFrWeStNoxnWmTovp6HNtp7ebCYMEI2xvxFV7Vy7xJcPeywEtzL3ixQ8BaBaphC6
Vtx2ieLc6SnTU6vZI9bdWnX5ZZj0YOjvMlwzOHinMfiimBV/Kj7B2ou0vKkI+ssa6Cm5mbryg2m2
n/TR+b5YHaZp2sa2PoTArI6iHluyWrxQDerSxCteRXbZ3ddRydqLDq66As0BuDT9FXOKC8wEeSZi
WohPJ/pi699DsRisUR1CdTmxsd8u7Bvo4Pa6jWwtwfhtvius+CgV1OQRZOB+w1ZgL/NbI6+ANZvt
dKWRulSS/307ZyWy2qR5sxTacrJjREt9vevNDPUEMpoCEyQez5WS/FIVzI+nC9bhuGKJ++/PR6cL
ob9X5lMkMZLoBMpiukVxXw/uJozVYE5Tf+46fOyDlqL3/atfwLx5+P/36hQEZ6DDVDStmkzxcsom
CmoUUzNEJ0Hb9DCBqHk7xPjNaLUfoRueDAcVVHZ0iYM1vXLvYjXd4ag0lOmuqpln49C1stOk6kte
fchC71Hvl50RfpmtZ5fktPdv3TQuFDNAFox9AAzN/0we/uplDMWaenC55TTG5gc9n/ZDugYp34kK
Cq6irClyTLK88abwkJHrySGM4vu4tU+FWm0ilF9N5+HNqdxnfF+pztS9HncDvuVSvuMwXWOjyUjQ
02MpGraJbkJkz32lxlE61aiNk+2Idf9geaQm/JgcJDg0TRWBN0mp3qHiYYzHlCxJr8y8LiF1CEA9
hxLWQwV+9srCODMHO7OXV4MDmWjltnUjeHBLh/P+M3YuDY7phB2hwr3GCPy7OBUNEfdiZespxftH
fAY0HHwbv6J/sNzx2HYUdeWXMW72me4d09m6TylNZhipaxs/D15y4yUOnMRsC5awdSLjHhvLrbgy
wA/FKELZtT1iULqdWcPtPH8uqQJsQY3QXq8jFsZfbUYA+ESqzbY2kbL08XasHocITxH+BG1FyVRM
h5bDd6bxKyYESwA6MurFnphl0Phex8zAWnZOEwYVhzABcZsQWfhUOpseKWoaVoFALPL/xT+hGV6m
AeTAQrEazkedOpzkvv+GguVyZWJ9qSJH9IHZIcC3+QYK/T+Uncdy3Ni2pp8IEfBmivSOTJKi3ASh
UknwwIY3T3+/xY7ovsVilKIHGpxTUiYS2Nh7rX/9pp+pNpQZLI8WuJdPBOTAIMfzHhYuKilwVct+
x0b5h1fnDed733kjOIC0BA5m/GtAVc8qc8EBFmxqi9Am96ar/64wj5+RL6dn6om4xfgtqJ/nNT6q
yMeExTiPPnksw+uCE0hGqFUFMbtbzHDK3Z2vuv1g2Bu1FJh3YRpJfhgeqTYUOwWH8b8X5QfUUCA1
qL8MqdHYYi72z0XpeTlxgc0AimkiM1MNfmIeUvf2YDvDDRepjY+nmBYtmyl2/v8Ph3989bsGzu28
VFPGzHyB9G/m1QLWW5Wxk/PJYi7/h1/6Qaib/FSIey4IIiqkd4eRKpwAOrLOJBErod6ayaOXTJ4d
MUihqrutNPOrU15kJttr0REu+Hbo7hOYR1TPcMb7bZPNod/lZ3dOGPB+dRr32M2YPxA6GO9weT1Y
2G8DiF/1DG3p1B9EIy3boB61ZyNDVg9AYPF+yL9IK9g17sEI3F3VlUchlMFj3C51ux8z7SEb2xe9
CfbGqqPobp8KXb+ueAZK8bF2zbWq2tDiEgVnfoN1quYNuRnN6KSZzosy1U2Ak9GsMYAYj4Ma0QHE
v+OX6DFNAYmj/ClLNCGa70gEDfOMfLsB7NrUwiBFAoJWRTag2PcPKQr0oSMql8GAo8aLyprraK0h
8Zw7k+F25Zs3TYtwcDqvHna5qfHkTw66Jh2ryWof9/VOHnIbjMgdGcnh+LFr8+hmEXYRK/fgac6p
Vj7JRQm0EG3X6Le2qPca0QbumPFEhksFetQgUjNnPs8giYI2ryOuip++YSjbWBEZkHpYp+nOwOkn
fXKT+DwhGYRQcorIVV4Odl7tMtwXdKiYoFkbUVU6TId8RYxAaV5Krd+tuCkFI1tu/2jpIJUYQshI
+A9r8YOdyhRuI/5oNBvee4LIHATY2Awu8woePH4e0quE8Uyn2GtnjyhxvS4OIcqqS1tPF5hPTL61
Q7KiRl7SewrRtrP37UKS+/KnULCPJlRcGxuo68Ic+hfZymuXQncnXkunqS7DaG69rtrljGyqiX4e
BRoGkRs5L6Yk3+P0tm/bZ4dxrOZ8BSjdea22bVGGurEirzD4w1vsf1DhmdS2joHYDCnTew5m1I6E
WZgcojIFHVFs58oNZY5mjOmhCUySyNydIHZdoF+TAZMP9i7X0/cahh+R79zNz9SIx6Zg8sZ7bpOn
EU9ELBJpQZLhWTNLNO0onpNgO1ECDfWwqbBoafX+nOvp1UchsOrBfjHXMCBZI5vqA0GHG/uUYf2G
Z/VRltxERAehLRvlvZAi8LahZcj8NDyWMVA6xq1/qhznsSvQYVH92GjDxyK7RmP3eTCszVpN+3bK
cHkDhET2ORG0Jm+Mk+asWRONdWjbxraEGLmwzxQmexdlm8CG4JVh6p6MeasrZoTqR7r8rcMpEGxT
xvT/vY4/XMZQEiBCB/Db3uvtFi03k0Dj8EixU7bsY6l3MnM69iS0NDXNVTdt49r+w5n1QVNhQgYh
tQ7ZCmzcd/t4uupK+WbEt5YpeSTeMbbKrQtpIipqdPl/zHW2/10b43YHMYOewrBgwP3ziLRrv9Wa
KsXyDb4DauOj06IdJWyy69awwm63MiBFQmgLllur/S7qcYRDN7L5lH9o7z4Y9EHHQTTHcQ0D4P3I
sVapuw4xogZpbZTVbrSU0nrVwqJf0AvT4eGN8N+P+C2Y/V15w3cyDpaMcDt4r1PqGH36ZPUxVcm7
bTLjOo/P3KBRkETlscvajSFxJ+UUjuhKGifeNpCL7WLe2QSlZUa2s1Y0+UhlDYXqH1P0gVizgj6I
NU3EVG4vu9W2HmYvPq9lSbJmaGOhlA7OoXX8i6NaPBGoTBZ93xMC0ynnADi3MeAuThRY//1jP7y/
tI0WQ0YpFd4VQ0Cdkz04Puy58kV+LrLlI0yok5k72FrEmxHfpP/+xo/rr//1le+KIKU6k0mtnARI
LEpD0iy6rY4hkrPUG88fIScx6MiptL3qD4/2o7eXdQQbk2AB1Hjv1nWB6U1TmxIbEwz3SkNmZiVV
2OkYWJUpZ2vzSjEY/Yk/IwjE+/WEUAEiLwELjvuemVdlbKsjsopHgpaurbWerUp7+LNS8qNHidDJ
QxQCBdF6v0lgJZll9KdIgaviOOX3JCt2xL5gZ0EQvU1rO/3pScqT+tcPYzxt0z+jOH+/TXieMWqZ
HxMQN2Q/+1Z7ElA+CIjhLch8VMFT4aBErdRJj9tvAWCzSZzEf6+mj3ZGi3LCoLiljnpPg0BstcII
JKRDAGkPkzXKYDDIdAP2gVTA/sPU8YPmGdETQAs0fQ6c9wpLHKoKoV2AwlLKdak6p87KhLHFssP+
w5v5EQ2Qp0i9BMTCvOl98U4ocYyUb8AOxzIujs0YLQDFyuy7VsU3r1Qgpbi42GM4eSpsV+NLbyWf
KZE/yyihsqg583g+MdoDyqz7XTQUGH3FB9fe57p1cvIa78lo1w3aJwHlY1+7jbr1xS7h35vE7HRR
sYcG9VQ0/b0MYNl3lXWxo+VVKfwLtD/hWB++JIg+6CcBNzFb/eeRA2zmVV6PXYLUXjXs2EhbT0Jr
BMHdONWtIgBCQACpHKb1l9X+irIKR/JfAi3+95r6iAxq0odYiCihKP6b54LXrUWaNH6vCH9Q7oQO
TbxUOa3zHaLHRqnqPKy4wClYYcZ0bqAUDJW7gX8c/eG+fLS+CQQOcMMCrflXB0feimLvbglChpQK
3WIrI11Cv7Anx5FuGPZ/+Okffh/+I8LqNXSIRf98DO4QUJ4VaJ5spyOvDUm87xBOsu4B/DeprR9x
5zq0K8Pni2/sZivblsF3vfqEj9TWZUDjHf77gj7asWFR/N/rkev9XyidRmuUziL1MvISBY3OuDqB
oYpHCBaB3DXalYQo+OoPS8D8AB2k/Pl/3yub7f/63qxNUAwygX3E2+n0ycmbi+6YVzvpn0lp/lK1
2MQNZPPV3iatcSSnOEHve1j0fptwvMfQdOpB33tBvC044RTZUVoKLRvY0/OdP1SHH69XlK44vEuP
9b4oNZSOcmjkoeW9Fc5OG5pP6Wg9JB3hiZzhU53fuqbf+9Lylq+TCKaq73Pye16bPzyuj84gmybF
9whl4JB9d9tisHio8C4nQjvtaTi3EyEM8t1NUu4bKhmBe/57hXwg7yQB2MN6AlTTlUP2n49KQNym
XFtkes2nyfWJcBw3ow9vAO6JT2opSUtkhN0yDABAm/HP3maEfwrEYHZg1SUyZW0LqwnhUIOZUQsb
Ybz5pBY7iSsTobBx243JbGN5NYMO1le0m/Xk2KBj0SjHzelPRg4frXnU4OLkApGIcIt//iAN2UZZ
6z3yxgQKkzLC2oViFf1O+/LYt/VmxNyxWv4UgP4Ru8CkBYbgR+YSd/LdfXTroa+MkfvIyJ3UjPvo
5pvZNY8enkut1u2kGA3GU0bShUZb/t9P0SFTj5/1vpqAesaOiyJMZw3982dbjBHMYuVnCzVGhwUu
lt9R1m8arE2GReM4oyNnWAnTxK2xxRSopKEfwtoq73/VJVY2Pk/J2lZF+mM29LOn4tvoJFehTS+L
R59CQatDGJkwgux+m9iSJoVxbuFv6qW7T4P0anbTGVN5/LWiSzAZr2Uc3Xtd+yaomXTJQqpavRKA
GVMvuz/awLyNBzP72a9bcjsjHFRL/MXYB6CLy4hugObS1PpJ791DU3qHiH7agZPjwcGZW0xhIPMK
p1s+yZj6rTpCd4I+thK3PTOz0UAiqk26PKMKuBWEWlkRJu8QcrhXGAK6J5k7uM6wXbIFQ/RvbXVz
1HwURtZa59c3+C2wb2+Q3zrffRLfhxbyop+e3lK18uTSVx0MG0ADYBiBCPwJnYMySUmgOAenkgmH
I65BJBjJZ0c5hrHzuMEKce+hQDA1fOm8e1knIc3NYZjpIZh4yXMUVn/lpxs84GJF+iWPVAD2cR0B
BpOtwm1MX7bC9G+YzmP61hH/OTPs1Up87pYGEBbLRWE8dSnnULAFWicR/I2TaAQ4wsqw0++vgjyW
Pp7pJmZH7rrXGzdcBu+EpeSZV+hsDaD5FRMHKHlwuIVOXBV2qBl/ZW4hyhQX1QN4Kd7EOknfBG0u
M4oZRdZdf019tc1yb2/jdq6CddPFHfeOSXNGzFhOjYuO3dfj84L+LnftJ10zjn6fnctFUSMgLfPV
Vc+JjZrVTpnaCc7FMVADpkZMZyNwbzMKvcHIsLN8cH3zipfT35PZ0PNhe64X5BTxt3DsBg+s6/4n
NcF2qJxLQxJskJAhT45HICSqoPviz/bFr9R5GqvtMqd7TDcuZurASMuvCcO3om8eHNAss/e37Isp
oamrvZHuC7by1jBmfNQ+M2feaLF2HNhsOHzD2UhvTZe5e10fwxaTLr9ef0CdC2kcn4mo4yIDItSw
24WAttE5qcumOARt9Jil1kVLvHMdmVe5O4v2xUj1TVuV97Ixt7zv56KrNl7rXNFkXNpOwULJny0C
40Gd9X7PG+73O6gXelg2/YGi7XevWxec4fyNrdx9r6aKQ81aN2mDThSrGKRgsGH8U20Vf3vFIG75
OMp1+h7o9EbQ3bX/Pgwxztf567gOu3rSrpJe1jc4+fkd85oMa/vgFAenLlAAqPMlBvywicXsMIst
7XlnzP0Xy8bKevLPbaSuDdaOo/biaVhNL/MRI9enTnlbhW1VHjQn+ZaxQFuTPU8GQWz8aQ37Mcmr
Yz0NxxXbfPmjt9QR/HMz/Vav0TGal7ABS1jGYJ8Ov0eX2AUTxkJcvsqHx/iRt1G/z8zxaMTqtURf
hWfVYSzVrYd25zTRaznDdMJoguV2xuZww/5CRhz2qcgaxot8ioYfrZ4OO2dqLyk8CDY0P+22EoZX
uXM4+8/sVNuITAESX97ygUUY65gzKhl23cxujz0MxvUCV/kJ0pUFl6V/aLX2rrnOg72OGI41u8jO
j1Ez/m2Tnqa69kF+2lwu+xxQpE2TBzHq7FO4N/A4Rfmb2YxlAD+y9SVxsy/6l8p0P7kKMh+y76qo
ySudmeQRj8yQKLLw1oyICUaLUjfWzyK2qEzzW2t4Jzsgv6+xr1pdXT3yh3kfoDVtbA1/hllD069a
7GWHJz+rgNQybe9qYKStskIXibC/aM9Jar4gSVj6F5GdO7VJEO96T3DyyDWEApb5wK57cJvlp4XJ
0Nv/F7B9LlsxWZurmr+Ow+aUnXMYOi0zeBVP6ASYnIAXB2iTPaOmqUqPbk2Qgg5Xtj2J4DmltVN+
cGi9dVO76rmumCZkJzjNIIz53cW+KlOsAD5RlO2R+tqBnA45CT79sBNtuTk+J0EXpi3jDdZswXw5
SYN90VanhXu/al+DDLPhjMeDkhlT08Uy911WP0wVhDLEJXqrCNgcGYOVarvOCOFwEoNhvV+dYt/y
+iE73bkZVpN9cUgi2KFBeXHTOJSvm6MB20B17FrsxaP0qgBuNbs6OyyJLPEBmeGd6CNzE0xKq6l/
cUnyaLDYWAmbpmpd4zAL3H3QjQdZgbg14mhpEpU37TK2GlFvu6X2IF+javYTTMeoWkIGQb/tyOrC
KcnycOjxjexDF+Fb68w3u3BPsV2Tove3qXUbuUlye0E/2XdhhGHTZzT1pmvrs1GuMOLcvUfetV5T
dVXFvvKaH4bRPI/2j5EDbcI2yPVwJyeQwNBgXpSv+dJ/rvTseQ1+qsa71Hp7ArQFu9ZPETVLm2k7
tU6hljHTmBee76/Fx4wkoBAtQwXkR3YyN6S6Fe3I5+PHTgi1u97ht+2N5TRm3iGw489sO4S9JYeM
ZnPmdewGal4uY/QMFBjzpbSn56nU98YUYXC2QHNL9GffMg7xWB7e1lzOiGyofqU4sEy8yn1dn+pk
eFyDGd+E9bwWznXVeGArjHlGaOsgfqPJxsTOzk+rvewpTllBiNP2Tq9DhaRs2Pd9tjMYMS1mQ43S
W1NYJO3diAqCKvRD3c3YN4w8BSeMpuwRf+kkbLXkteqzuxrcONTco1HPtyJafmfdTXcxjm2jb9zA
50pvr6Qd793IefzuNfEtH5dnsepNqFlU/S2Kxq+mmh5SL39SYHlpbz84BZTOpf9hz7C4eJ3Xs6Gc
Y6SKV3vuTs6nrMYHe/LXq68Nn1ABHccGHc9IHkf90Fj1X2oiZnEhpqNxn62oPvaY9Uts+pxXYdYz
eUh4pxrIInF1LhtFOGn6OmFG2ozGvWNPq1hdRVyGTG/W86zEI7DV9X3L2ixBh9cif3Ja42J11d/5
mp8zVV7SqHlOEKUnTXcfDOF0LTBcnVOh/UUoJ3eNFqSuDrq7bJv0Kbfw87L6XerAFR0w9FoHlhJN
1+oyY6XW8EounlDKuD06p4E1E+BnII/U8WMBWTbm4m/lpSHRe5sWLc2pcW1yyGCNsVcIG2s8/hMn
PdQ5BSocW8Q8QqvLjenrjCd/rYrrkutnOwue0Z41upnA6wu+EWj+wmu3Ve4UrmW6r2rUwAqFTDl+
wdT2U40vr0sgnMslVK12CAbrgYCdc6NFX9LMuzDq6Sv/UrMuNJ09LZl2ulYe5LUcVXqEmbxf4+Qp
1rBBshhdN9GuxcAKv4a4pz3Qr1asnro8l5xSvP6oqObptcrta7bkvzKI49PY4XTePs6OdRvynTZR
RZiEumbVre+Tx6DVD3Pv3ywvP4nh8sLqxkEPRivGQANDPw4cs7OOQVF/GiOQNra7Lg9uo1JHm3MV
W+Q55hEF1X3p6rM9NaGq1D2yjKuTl/dnE9SwbFPMIxSNifYkr6lEA2ggiLHWHuFG72pIajXb/1jj
UTEdctj+8suMurg4+aWRQ6GDpW/hdqxgNnL1coYg7tcD7E4c96Ac9vVeLJznU26nFFnzPWmKJ+Xi
rJ32YHjmufb93agvO4MlLA9qHvTTq+VlJCCY5nebIQYuud5f5qBiHDbKA6FaN0zBcZQ2vUupOCUA
6dLqkCFL7tJzmUOJ0ogfKAfz7+SiWTPgUTqf6y7Z2nocGnaXhPXonJPR2mj+fMMsbdxoDjN9J0g4
EXQyvPC0mqh0GLZfKpzW1nknZ3vqarvBCLjCZmcG7a8xWsl7SC5qKE99HEOYsr5OXvME4Y/8mFU5
l0iZL/J+2XNP7dWdrDo7r1XNPJJSeHlyKpgyK5ego50d/KcyxeGM5xfAowt6/wtYz8+qSE5LPGzW
1j7p3J6hxMqVHSFjhxS/aXkgUjwyrt50ycM0V5e16S56bp5UQaOYjaSXo4ULPDGCoZYrtwMCyHz1
n1tlHCAgH/IxufYosDV8ihNKDzNdv8uTGJbiZR7VBYCX4jummv8/VaJSl2rqzrKBSH8q9eAa1ddK
T0/eqRu9k2wGcl52GFlpxKaLnUmJyUzvrPuVOq/0yXuMiNiJfho2KQ3FdFpH51i48XHIg3Dk6M/x
UVEW7SmDzQAx/pvp+OpOB52EW4+KuGyxu9ZiInfNY8Y/zJPiNkGYaHBXSRttLx8ihbTRcKi5XyB+
n4Kq2gbE6WZUCn1g7nwoQHHAlqXv5PTW88+DRa41Fd1ArZzF5PI69rFO4YFhMQKPcKOoapBx4/nc
kTuAnzivgKcZp7TqdxOvQU89sTTmqW5oUIKNSfDSouKTFKkRIRfZUIe5C8ULgxiYhPPyy1o+S0jc
worK/OVB1yJYy8RsxBCBbYzV9AavP75Lx3ccKyLqC1CTu5jyFIt/wAUINxmqF3PZZAwFTWoF2WK9
sQpNdYIDvZm65iSVx1CuNKQdfaW9sygrjBZ/Fm5XRNcUjPmuMvK9a2AeRvlvs+WwVojdrQ5ane8p
ok9V5Z/MtbjIKpaHXpB87d0nSF1J972KyzNDmDADK1fCWXCyaxngd84a1TgvnIFI37F7aEiZTtbi
0LLeDU7xdCbyJ+/vFWCImwR3w3rpmCJ3De1Hi5/8PnMJWR9cmhJoBXl/GVcypSDX51+hlt/r2JNi
EqJLesr1ewd9HdfUXUeVJHfEsTYmNy2lziuK4VSiEUvH+UCRqpvu1eeFr8k4k2src22faulfa5lf
tBetx6Yybg/NDG+GA6jlqjkCDt5I1MhbuYBvs8FLNyDT6LdwMuEHWFvfR8ilhuqR1KrTwnKLouiz
kTGX581N8OKI5uit4DQIJZNbyyv3qLThrp8DbOI1d1fgx9LHx36CrVwl7ZdILZt+HMEBSLPtmoNU
v4MzMXfWd0aPg6y61aNxaEzrQEd1TlGUNLBXpFDuxhSbw+Jow1JIW/sQgA0ljYvPoH2NUW526CO8
oTm6Q0aRP2EKX+888Mesx81eO2vsjYz62RGnjeTrNJof4l+wWxzoJV6JD/98lcbRzsnTIgZxLvLd
tNgwp/SjFMdrNe6D4SDdRAREJNu7D7UnGZ19A1gjflleGp3bfgonbqXERc+59lLjayQLcyVlXGpi
jJm2i3w0RkPrmpNuy602153Hgl6hkEunVnrYcwECBcPwII2H4bY7I+0O0qjJ5rGyWNv0svR0BV12
cL2e9B9jlwIQyQNRvOHF6m1lS7EjZ1MTQZY27QaF4W7w8TviKwyOWXyjKZbCwEfJOdYg7t0uKuZr
JfUlb6KUOMXSbNOU4iaIbg7noHy85D/TZsXNCxKbvT8Rp0QN5q13Z/raxiZpkCbEeEY57OBp6r8M
at4YHsUZ1skQLRksETqPCn1ynJ2U+iNbd4vXfUcRvhh0IlggyN9JE0jOGh9FNMawsaCsVJg9F9E3
ebCyZmSJu7m6KEzbJHhIFkZRwH8bqnPambtK4gmIgElYHHAVgVbso/yJcWyR3l9O8ZxWqC/L7S9c
p8NgocWCee+lJIVO1jnykr0HfabOrvO67MUSS5q9eSp2sV4TGOBeZCuwa/uSs9Mt07jHZHUnZYzS
Mb/1N3UWbyFlb3Ws0E1/kviHLc4Lx7Txf1mIYCDF4YaKVcjLbP12Z2IKpf2YWFvE+0EfI08CpC9O
jVcnvpjJ13rwX8wseOyj6kcxI4nqav9BtmK4Dxr7QbfeKgogVwUn4w27tGg/+s3I7qxZIIt9GkZ+
ALQCvMGdkcaUcwYOPXIGJPm0To3qkPPQ7hW7eWWHKpA1eSuOrA0EqIou1d7ldvFm/JbSLprgWQ0P
LIubjTPrIZxytZJwxwcv9UOWDdsg8faTD679goZnZ6ePOBxvkm9MWzYtcFYHWVt2poW1X7TxNtW3
jpEzBMtPC5kZgh/J4sjqEos67Esy8o4wndMXUqBmASXdo/R0spFJRa83v7wJNIZ/llJgL0VxVxWy
PSi00hESqcdHJKHLvuCD1kiXXzlT6GB7E6WflIuVmfNtrmOGoQ1ESVRNnPNedU2N4CCbnhwHcuz7
WbIlNApYqdhgI3KQ65hj7dC3DiULX8jeJpb+Y/0D9/RtHyT4H8AQM+2/mrH/iad3mPkwC3kd6PNl
K0WQfsT14ySri77ggFJ+0xg/Gp3EADpu1X7hgW+lgzAdd9u02sUdBxxjfyc1s5Q8flRm+pC2+VYu
J0c6VwfpSYckBn/5ikLvKJ18V5o3Mx4QTiU78XGTJY2uYpfgFAEDs8+LvZ7NP12WbBCTJiGLEHVI
OMTA1M4cJmt2kZ7TSFKc4YNd5Z2K1DqVlvdsV+VtzdpTNLhbn00KkeXJ4fSde+JUrPUTGTDQ5i+C
PchW7Cr9VNCe5VCgyglHvIegLxC1O1s5FpJtJwksuMjKId0mDlorzlmukviTQ1w7GOnF90imNWv2
MHDoy4MofBAZ/ndieVee4XEtiftMHGppNtJZwi/JFsvim2vk4axR5eNUKAgabIuwSaDRycICs8hX
/HyMllK/P8r3yH69ZuVJCk/w9LMUE5VGG0Dh1dI8MfAnz6bd1JVDNEwG75hhOsYMEBl/FzAX5QR9
8z+37Ps4tIck9e5ypOh+9co47VlfHcJJ+oeGxd9UmGylwbmcAdgyDA1d91s6u5/oZy6pjn8HO2QN
UCdQhWd39+zzWrEr9nSZ8FIfFjun8yLzMTnFlb3NWa6NSxKDa+KXsRxGF6E2h9s4xo9aOjCIwsQq
arZxsItUdy6YTcUpzt0zAqt+rk4NRpFZk77muv8SlQ5Wrnf5wWXp8hVuOGXADUJKNvzHvq/OnRuE
M/VdkNPgueNNbAEtCsamjJ8tGSVQ3cjNTcwUcxLYyX59zzpApvq1iCVS0/gpKIg819S6uQSzCUom
xU/n9sccLEd8HUvqtBH1MoEyqOHXt7elSDzGxNDg2QvWiukV+zz+fuGsqktE66GG7BkZ9k02hBqr
JpKh5U7qS3UsqfGoaTlAcKmiz0ThyYm1jPRXhnXmDdpEU3tkozv19AHihJH78SVr1beJjXfxozB2
UOxRSOKFcKxS977E8VNjeeds6l7y6HcXVA+tZwJ/oa1d5i9Vn59NHJ2ltZUqRMtrzARJxRt4Mx0N
conpbKDSn3NVY2U8PHlN+ldhD2h3yHOunnzI86Zy8eQ8dLYFCARIbeIzMxHJMIDyp77L0wsW3EEA
xNGJfU4c/zmlL6/m7onanVzsp8mLX+2m/Jp22a/GH7/7yWaZ3Gem3S8pPqHkskdpqNekFREtUer5
jzKpiQVPNzHzBq0on1IdCW3bLE3Y1OzXHFOZFcC3rg5Sdk6O/oRtJ35ZR+wHiHgf7KvfuadBZeyw
0dWO11OUtVdNzx+iMkCvQ5oA9ifkU52mWsHg53XP+meLe+QQysNrBdwIYiW+lXk03/oovfRMCcbV
upZGUW/q9WHgEBhL/dqPy7dgXZ5nh2oQ8ajv2scBFEKxQLGmt6y7T/M+Y9xdq/hL4OD/OfVnd/xc
B84l1v3PRfHgoKvolcHwYt3JZILgh1PeZxe3Xo+RP93aOiYDu2G3BUGcnnrnp0ZdbHe3yk73AYtY
cBHG4Ic2UYzvNAwB7MvCJmKNBVq+9QhH7rMUkWRmkq55XAd/bzXmhcEpW8dh+mT0jyXTgW6OT1Rb
UU9rUVkNL4AZ1vXypJc4OltgLNyk0fK3MlgR91WpMgSxsJiuTI2/03T9iCf+Y0ZHKy/OAFfNwag/
CiJs/2mAyKtFiasbGjt+uauiZa9jsE2pddAjdJdd/1lrEnwxg3MkyUwUi8skqX6IkAWRoGEuclzX
ITWug/dZPjo29GNH0Z1Oc4h9lc0GTnCR3IMxWUHW8hMjCSSyhIhzJKMlvI628V3QhkBe/DkgY6y6
JAUxmmzqdjY9CCKZQ3xDbXaNwcNrbTz3XbC19PGaYLDEIjHISMGx8WvbefwzjxesAKUsP6W8r77t
vGqpg+u3xRRn3adlfEOogu/Vi7bA62chxJb22AYO9/nUfq/d9fMcaejYyWPx089NzMShGPZ+b+41
PCG0Nn+VNQbA+SqXVCbOE/6Yfw9IrufePdY2qgJN+7vMObjnhRtTvkCmAazR9OPgRa9xXd+VH6ET
za9RaR/WKP7Lp6xeZn075c5X2Q0o15Yge7G+ASd8W8r859wkf/tj8dpwKrWcElqRflPsMmKTOpXV
zsiQLtO0W4t5kFZAI9HOCLTjahGeSeyl6wX3tPeAvztQhu4oXQzhLs3gMPqCBUUJYdKBWfzn2MHU
kxdNnoM8Ayg7uD0WZ6pXT50txBIrT67wvI1UCZNqGXgWZ9vWUTBXTBPVqU/I0K6/J0sZNvbvBbjW
spkqKXXwMZhVpRmWZnRe1bfKJv+JhlDAA+kEjES7T4F7yhgEtA5jRbd9w1fqbnwoIxrEwgk1bXiW
wZMAlhaVzDiWdxVnNAV2aHnaXfCaym2PeLpTnOHePli7GeRdzvseo3I96Q+KEmu1+B46ySGZHzMw
KQ08I6bTlZJMTgfE7hu7/WvISSfmbBnBcRaqs0wN34YBi8y/xA7XirNtoQjqGcICvzA/2eEzvRGT
Yovu0snKIx4kOg/Wp1+VikZ6m1Ih//H17cBCJAU0n6QILhid3SNIKW6UHckpDMfJ20vFWk3G29hq
5bql/9PzhhvfhzHRsdmg7VKBtWsH0HYKZVyUedBL/Jlg0I0007IvO8YkSPVZRjvy9nhm9gY5QZU4
mUNA/hnQGxDGag8HmUDJWdtIIc8tFGhWij+xEiYCiDw9BKn+S8whXsLiW1drt1JnCkImO46gZEuH
ezSZowIeye6ppAZhTurPdDwMXuezbAd2W/4e68daJ2FPkAayuM60KzepuR2reJQGAInGsQTxlzpN
sLa5PxsJlnU1PApAgtisn8bVRRnXnqXzyb18P+X2Zk0PsUeMLa2KVFpy70l2YPwM0Z5KFMdY3FvW
i0OBG1gTFlv+41B8bXxxqQcm8Wiyu4MTtZtpJWCcaONyfLBl5+YSRXZcwk7zwPt72HJgOeD9FiNY
WYwus+p8eG4W7SxTwYaKW/XGS8aOl9RMr9XVLoonzrh9n9fnRpGUZ57wzr7JRtAoxiXAWauJxz2W
I5rRADoMD9LaxFS/cvpISZR202Etp+1UnOpqPmULc0P8JaM23mcFAleQzgRcyMNEY+Sj4kToDfXJ
/ySmzfJuZuYzXmy7Yl73vjO+jNvIN373gX6eWvuLsUSnAKSKB4p7OglbGhjNsu+9+epasA9o+UdP
Y+TtMrD3ji7wXZ8Mn+iFnwX5XmUjSspN0/YoUyDZDt3vGcxBzhBzcW4wGg5SnDogLY6lHmRtCfyh
txABFL7PffM4OtDLkCn9jX3jRTfSczsUR6mT2zS9CcLAEJ14xoiywxhqCBLO3a6r+1DqzwGxA7jf
/Yjr8sXp/OnUquhHy1YzWrUJc8ZNb55eXlM8SpLnGO2Bhx3hgVr+S+BmT70F1Ml4RkaABplFgu2C
0Zxjpz67IHC9p5/qCc+Tzn1I6v7mT5/WcCJCS5AHE0LFwFy2rLDpwdHhE3RczBu/SwMhhWM05jeZ
1zb1ck7wji2T5Ri0X9Z6fJRHSG7tF5Mk4oxJcpoGh2nC4oIJqJnj+EqtmRfgRbyMVY+nty6khZ3c
08ZK6cD4uDdgAkvqk+V+n00GvV6G0vZtg2I3XDzzU1xn/8PZeexWjmRp+IWGAG0Eub3eyyt1tSGU
RvSeETRPPx9rNo2aQg0wi0Z3oyqVuoYR5/x2EVTDLEhIUDDyJO+JOvU3Pm7QdQU6mBZAv4P37tOW
Yaj6OHmMMT73KLvaFDaHRSSQ8a2JR3FQ07dIhn1h0bzzmRRPKubmyTmHk+a2oMslRV1WC49BpgVf
f9R9uci6nc9utnPMZlov8JxVO+dsyijoDpZAr8i81Mt4w0xroiNJYTxqKIHJ9X8gb9t1lHByEpTp
exrCo2naDdOISWU8LoN7CLTiCYJwWV0qMyBPjmMpDNeDNVzGJL16VvGY6OAaIzpNp++uKv7S1Ddh
eUjcU9ukQM6MqMlhasXa6qeTGqZHPqhL2be7ZTSt/P6WWx9VsqzP+kA88k/p/LY1VzZX/xS8W8N0
aRobHMdod1GW3Jwg/Qjo3m7d5maK+hUD2QSxSv/rr3oywKv0pSHrqUKqVqUwiU3PTV1MPxMHpCVo
RwJEzJ2ysfFmrQWwoTR9mmUIYhH/oLKTha9rLz5910on1Ft69jrpW3R4hv5qbNPf9kB0RBZv4rK/
ynZZ94XZbTKm13BwExz18o/X4vXK88Bf6S4stpOLSXdysD4mWXXrI/Go0mQ8a6vxoDDQVKTBV0Zm
ykOQNQAtXEUZZhPsbPVQ7awQdiJ9ssXwWQt3W1buA4rE8xAYpylqahha/dkTBzLy1eu+lv83n/tI
PngTX0i3mg5uhIFZMmtlOfF4i2CiDU51I34qM3q2+vPs6NfCVS9KWTxyLixGvZsmUjRYxdlhdFGd
/FhslPb3bm7slcoec6wAYGjO73CxwKjexcEaJ6shKKN1YqDFod1rxf3prxwo/VY148r2UnaOPhpW
WR19TIZ/zIm6K3mHCT7xUpJlorD4KfVwsGjmFu6MBMSbfxhk73M18GgRrTRr9ZVl/sHGNjvn+hX7
CpujkbIHguLHVs7jifkyDAyydgh+yvRXq4bPSH1kpd+tvBAJDhm1P20/fKKt8p1Mtk00eZu5pWhK
OvLuzsQNWzr+YWWvKrPXKfUOXNLYZM0iA+gznEXW/oKkhsyn0e5ZGtvfff8zJnhwngiPDDWwSCe/
O7N9HbX+EFnyI6PyZ9eV3W/yROYVuP/C4pR3ODW6kHvYq9yGMHeEe6p6q12N+hdJOuDx06VzQkoh
ChgjBWFqhwyJpAcwj38mqJlX8YQtIkgSzECGYa3qLr7o9u7Rot6iz/HGAxKkcy7NNSkKhxyAEjfI
d1vxWj3EprgzcE1F5otZYqJgPiYUh1FT1v4OZ+lL1bD5VfFjRj454jU82JgaPoqPqp2+soFPx6eu
GHiregmBG7jn+pUuRlTa9skS2ZZKH1Kopz+GgjqqZIZccrCt1aSxLoUhJ6sPUWvN7buhw5ex5GeC
FthG9u0YqHKC+awd85pa8urO+aaL1lPgrnrqRcJieGkStqoSBj/wx2/lRtxV0Ytf+gDvkX/3E40H
Duho7Va6WM098ZM2jTfrTI1vLdbU1VzJBym/skS+hUMEAFn/8qOXPAnfpneCiP64c/xYuRGxedF7
Fln8geCeC/Nr1nwPpRE+GLC9svusKv3Sd/H7SAzVqpblfXSZuGJch25Hok+g/+cr3Bj1PpzHU8gr
5Yt2T+P0pa68EwnrM6q1+KPmCOcJnVgYsr1yEaZluc2z5m6TOnzxdQP/ZLwPXvLZVcYhmtirYD3c
dlq+7h+lF/4C+1iLPL399bQ4sXtPdfmZGQZo5WES0WPUjz/gv0BlpXtndXyEhhlWdUjV7CI6rLxb
1dbfQ5w8Gy2v0YvBq8fevS+jbyTdHjGM9zMKCIWasKARlCBWZoIwrlzkni1YbfRSW15EvAJHTJcl
5Yq+hXqlm7giJz3+6SnvJ/FhNMD00bde1T7/GpnhP5hx3rKCZk1+12WtyV/cdmnjKbdz4p+mbPjd
wv52qFjdSTzOovksBIy69RQ7NvFtuXlpcFKR+OSv2iRYF4nxlIUiIUJNvE5ddI5s9RaSrGGk/IWz
mz22gjGCjbAIX0MW7VU+vBkdxpEsDgcgWZMxcPxT5uHvwhRkqgTg2TWvRtrFh2VCt2JQIgxCvXrL
OUNcQ7fK3WFDx+YplwSONTVfdMlAkGmPJBj9zfONWnB88vGRO4SqASLxoLSFfnWcFkExvzgq0o+k
yj7IDhAr51Q4EaGASOIi31olObaA5bEyBxO2D8ldLjq2CB4/o2pL0ELARmc8MKhxhlJ5ywRNpPMv
VXv3nneO9e3NVHLjjOISC+8amb+UlCuZJ7+XXsuiUE8qDN7ayoBMImwFBpMlyZM4/Qdja+n62rBE
cFKOFj+MH4r+bHGPIVzsH+M6vJhtBmaJyD4qM1osEg7rKdMvqpX31MrOGXKDUIAPhhlZVP1Lq9BN
N/x9zBKK0ZQOwFWTczRPvXzSFUsucHI5FA+FHa97GzHlaxHUX66EKF/eWjuMnu1BvNdNt6uK6tHt
s2tV4Chr5v4eGYh4ssEnaOsajsbN5alACsZxokqUtjZwgjeMWyEpJ894hIey/+zC4WsWAZk/hDp7
RMJ1xhFRwYc3O3AE6kZTAohnCbKForvPiWoo0/o9Ctw3JIyHsExfjUhvTJIlZJQ8BO509uvwG6P4
qxc7LzN6yWRwNmxbO7fxjnWq/sxT+hQNXP58ZEH+5ZB7hV5qNDll1NGle85BSJDSV5V7xiYkLrAc
81e/bYhmguQaxoNTnzW8sVNG5NXRsd20B9U0J3+0zxT+PZKFem7zxVII2QB3u0CEbRG+qXG4lr24
tCVps9zOTQxboL+pzzstP73umx+WZZ+4gdZGXx3iYn52iG+oG+QcXvW0iA49MsRjeQoHcykd2yUO
KTed2GboiIwKSLqfat7luV4R4PWS9sUpNoNjXEY7Oa2NCuF63wCKJnuUqQh5p3iJYv/VwpU70vtI
QnWDYDu1pvHpVO33gNaiCNs9liqoba9cOal3gu746ufwCwbsSHqNBXmvfbm8vh2YzIfJclZU06ew
m19jYP5Ohqhe551rrofOfKOBHo6/i6/OjGPPZzSNc/O4wHSLLil26bODddOLxVcdA/iC5h08Z0Ck
ERrxiSLvPW3vN2GiHkweOlwnYJdOYlz7rttFuX11bUi+ElZXd1c9z9d5GzbDs5mHr22SPuSl99h5
9ktLlVuQj9BNzaPWw860cA7G1tov49PC8WWh2mbsYJ5It4taI8PjoatubTh0sKOj6niNDVEfMeKo
HLtbT6JrNKpdVmcn99bM7qEXehvDMC+7zVjhVaAb3Lbq19b0Do437ucpPgVjei4WMYc9nArA8zBO
N/UpBy5MNq0MmR7AeiRUPhAhlZzIxW5zkZ6svvpodbZYbNSi0CcXVSLOyB13szRU1jIklFwMlzT3
kahSZmSa+0GmDxHDvz011wXTzKLoGiQ/dN0cRh2dpqqg5RECg2tPpPW+gcHvYXo65nNbnkbyuEYz
R/NHV2MyE5A8bymw4ezvtnOh+KqhJW0/qol+yCE8LP/h3aSnqcEQYp8l7+ICprGnYiOb1qo1X6Oo
JHlhXEdZu43iYWXah7jDqUNYxfJBLNyoOQO0xLCYFc3rJt1JbFaifY7ymqNsQGDmUIpNaoPy4Gex
y5kVVQzkm3/QnghJ6V5VP3x5uT4s9aw0LO6bKd4nDWhX0Op9ayxkB2VDvrvtvXjrmz9jm1TgvNw6
rb7/lR5Ppomj1HaU9lvO8zX61kPSHftaXBOf0MokvxaDey3G8cUI3a8AMCgux/2U2U9m2bzHznRr
a7UlGzROx2McVcjTTKwH9rFBU55qpIpJd7AkEJItVrkqcNiZl+Wfpw26UmPh5juu2DkKHg2/dtkb
HLG3ZfmQewQq1KTxjiM873SSsUTzZN1Fh0ml79+GSL8k5KkRN7rO8ATFjnMONEktXbmkBxGU6yPi
My8Jii/BO1TPwa6FtNV2uTVhUnzV3crR3hfxd1FQ7JoX24qiUoFYwSmoYebXj+L+KYFy67L0pGrz
M7duJgR37bbr1MJoWuDBNZpVnjUbiO3DIjIdNZoQJ9ykuLNqQnBSByyGiZefJqsCSTr65WAdQJPM
TA0Evk5tesnDN0FPIRsMH+EaE/Mh7+aNXfYbrLPnquv3atDXkD+MLPRoeh7tpcDUpIEYI9I2r9rL
9DC5MzgYKu0k2ipyyctqydBkzhvGnZ20jxVjU2STC9rzpCKrqoicmqnJCv3i4GfBIXF6fF474ZO4
md/qOjhHxa9A3zj6Ikb1Ck9ZjKbGcI4O7DPy0VXn8KjgLNKoQ2bA5NZrIZCYBb1yn4OQwmPR4NQc
4NQWXIHEbwspWoE+RjCJo2BRw6YMxEnN5o7JE9RBQyyWvHygjs1ceGdfZZcJf06bdmfFHG5l8li3
yU1HjK1GzXKZb/FII3uu2SY9RG7RxrGzkzH6oH/TmSttJ8b7rElrQqeZLrnJmTpFFCRCqa4Gl22u
Y1Hove+aYGrRP8ztS9VFvDy5Lo1rXHsX3xkuckCkkXanYHGudewtKSvJ2FeXuKjXZosOLWPEd+y9
jS5mPJO0cIzd4pQ13quQ9b6m/tKwFKlJKSHr8gGSjvAKZBF9YkN9uywkubpG5C45cDTLwSvB4+vi
e+l8T7rpT03YamlHB9ObNlUuNoXwHxy3fiJDATTtKSq+lv7TSZEvQOtpQxdblACIVOEOBf42p5lQ
qAI8h5/GUyqd5uQE89ZxZiwJGxTWUGHFPgvNtZtLNrRoR1sZuADncdgdyC2NN71WP0oqs5qq2ow2
WlyE3UtJTH6PYLXsJdPdkCheeUNVxWHavogmJcVXmNtGV7vJ0Fh+q22rnlWTnkMT8QSoRlI4zzVL
fWUHXJLxIosGSuCHuWP0i9V9nYloY7fBnu2HShmqL4azOQOaZBxqg4lTblw4uKYxVzMNdERuZ/tl
yHAZbarXjjin0MBDpdW96R3mjXqR8chtS0RPCxBjil+5wJ6HuKUbEBA35+VhmThK+wRrSZYIlCV/
eSK4mgnXRclErkBlrTy8LF5XPzgkTRuy2hGxtY6a7hWVwwUn074nbC9PWL4KbHgamucrrQgWQHQb
3TwAdP1dGcRM+c9NU8Gm5G8YbklAKbZGmexDIMOZsG5P4X0I62tGo/ByVJt5d8VM7TEfkScf1j/n
rEM8I049y3sVkQOVwmMb7kHLmHlJHYpmIfVQ0sYVcFEJbpnRgMLs2pM2SCDmuopM2jpoqS3ZENLj
wqt1dMAJDMGjQECz6KYTLJfYpVeJ3o+u2hJjvy+Wex0uw5vzo+G7+6IrHpam5OX7lOWI0qW5sSYe
s4JqIMLihxee52fHGF9ruzoq4nHNQW+coLgmOQuu0aNjsQ7OwusbwaWy9EE25nlcpMLtWzCAj2f2
zwjQgy10D6SypotmGzk48VtEfOT4KkdfIElf2qE81bPYCfqkixBfiRtsyHc9of3ezXJ+ZhnFixZt
6l5ubEkSGuWJfg+1M7u7pVFwyTQWefK4fBrLr1gR89rQK1VMfyqNEqyudsuptHwYLTSwEUZXKEwV
FVcZf8xM117VnQPrqZLmKyArhneNCMRB0xVeVEdCQKxWAZgu61T5EhMfsHSYZnl0JGZtS0fvqx1l
yw28Xy4d2N69mcG6MpTuQhJcM7CfTsE9eNDNk7VrhWQgv3UtP2OGFfa8nekkp3igl9S3HyIvv0S2
9+xyuycMmlbR/3VtF3zzAEsIMe6gu9xPMJPvd6/2L/5Qn00tHqY6QzPmPFseltC+BqH8QAiTf6py
eswBU8rAOQo9MNgn75wBl0yBe7TDMeqQtSC7XXqlwUN3ozSf5TEaOPccwnpE9Tqb0Z56qXWWYqrq
wkcCfF6Dyjr7ETKoyjssT/toah5tEmkLZF3AKpNhPZzrnB2IM8PCiITIR4aUPRHewkQRM2OZMZkL
iX2lgujaevNH2rHghBQnV03wJ4SsIgX8EEcjwGv7GQLrtR5TXOk6LGxDG1IBjh2LtmxS7AYbD3OP
9AG2GQiEAsyjzIJbQeds02Mhrcjk7+4YY4GGngyy1xArMp0pwhrtfZT5e6LxT3hHD1WjrjIXRA8H
ZG5PdFD5alUHj7JnS8rjZ0fGNzQmt6VA123bXZhZZ1t1KHzSvd26GwMtok946ray9c4hZaIjIpt2
qaM/EcfIbjOZ4cZmkZ+H9uThIlpUo12MML9sP8su3xU19v0BAtWzjtaXTEd4guwsRlTjI99097EO
1Bb5yr7kulPMCbVHT0C894kLc+qI1MLCPhx05exHr7x5TMe+EhivrG0ejoxETvOKnDrmNBHDeZjM
e6ZnVIDz2qyRNC6YRbA2TcLhBIOtE5/zFsKzpxkB7YPh6qeRoWB57iwbYX6vfjSM5Yn0OYDyLZm9
cwI4oVP6aw2od5pWIqKd3W4j0hTSKlnnuHyjGdapHoZbpaddbPWwPhUjkoC/EhOz9ORul7JxHQTn
wKQewI4uY3BKyYxZ3iwjN/eB/2t5mqxOb4OiOYeiJ2RKXtyOMTYvcCC3z24w7RH2r2Ii7SIox2XQ
q2DAlhmC0fzI4fnscGPlbrUGq3npIaSGTGFct39MKv1R6t8WwooktPE69YfJqo7LxDpb6c31KNUg
FhROzuH5mStKLdp+2xdIkFPnPBbcMlmd3wqk/VlOJxzfM5kloJQYLEsmvLF7lrrZe0WyVa46DTZ+
GjxPKt4vX7uSHF0xk50+Iw3IEKfUBgBYkFg3ApcvMmp2/vzVpskpy9Lf2h9fUJ4mzfRWDMFT0Lgn
Ts5blMQwdTgdk3pDaIcQ+wI+oYqjayNbf1PNiwSag68ZckS9goEA7NHJ5Q93HLc97d9R9zKgc1qG
TSw9mzpmgezSW5c8V7Ld+jFCBQz6YDTYzGvuBPsIewWMFL4Zbn6hxM0SON5x3XuJeyyxus1Oz+Hu
Ex4WzzsSra5+0G+XP48q6iJAeDhWRVKsvCx/XEYS3VgnLzEg//RpArWqjrycouSrMZp8X6pT1non
gwZdXxkfpOj9iOyYRsAECCS+xIk+xop5b17rEp05F5xfBGclclTJGD/4gCJaZQWN50a2eKrLh0TX
f737pGzu8MMDYSiHAnjbW3V80xpuFMxC3ErW0WTbmar+WLvJi6yCpzSFQp+9t1oNe6uobyQTSuH+
tUsVpoNf/1325M6P6MVoXiuvI7dgWJnbZcjvxnIbFxv0I8g5uq2GDYzoj9wYU7gr5NfAnbJEa6Wp
xOiJYpI4D/iFbW9x1gX5NoRFGkL/tcjx81lH34JIlNNbKJxfneUc+znntb+GATHm7IZAMstU02lK
01j4KinOluVsi/reUEdZSeRopXPxEh9RqX2095M/MLXOqNsoVxlmaHIpHnOPuBzdvS1bjlGB0SGH
+yhNUPPQ+1BUGUM6kjNZyxyBOCNPhdrXBv4OXtUsiN9b7MpJwM8LjHxN0+BA+bfxWqTlMVXun7Kd
5KprfhYKLZFVoqI3jfq55jMZjGkfJBlCM+tVue5P8hXXiQmnFIX5nzwIf2vFfoociEndoWHAJuAR
/dyArO0jzUgzdhtY0YH85DD11VYJa2VaGt+UzfP1OhXec64Wj88UHKX6chUJdxfXwCiYY6Qdi70/
ncMOEX+NpdCybrLS53TQRxhJnx1wZMJna+s37iKuacvz6HAGVPqmAEdS2b9ylCJfiPBDDujDA//o
sR7b4cRjE+E3JzwDCDO1SG4tGeDqMa5xMsuNQpoju/zcg3SEa7/mpp5mtXJHfUyynvsAvtvIsmss
WvoTZk3k9sB0IQfO0yz21q5Jj7JwP8WY/JZBf6WA7Vg7JFPue6LM0/xWktvh0uyWsd0WjvhwbMSS
2nlJnOZPtBtNWKB47PdlXFvrIUyuOmuh2XNtrb7HyPm1RExHQeSuOx3gK66+psVTIWV4DEnmJLKd
BPI5Mwk+R/K84tZ5EV5Mc3LyK7K8lMpw8yfIaYj5L92bKvgUfXltZwcXHiNEEcwUUCTDWdriV4Ze
KIhPVmnu/Lr8LNLmp4bmSer4bahZMetsW+j5XU313ZkIt23k1e5NvoNwZ1EaXyMhXzKuCBdgv5u+
Ssd6Kkrz3Zqx+tftw6jUnXCIbZjxsdTVWTT1ZXBAn9M04FLIXMRfmvtLKmOXGkyiTNsZS0L92svv
pCIzLZlpZZoDfH9hW8wbaaS/KiJaV97YxtiyzY3rlldzUN8TE4vO6ju9CzGbJP49+jFUqR8RCh36
QB/aMXx2qJ9dFa3+7ZQI97j7rhRTHRKJfHPCOOKY4ip9k+gRP3mJu/SYhEdPmV9V2mAkdvxxQ23K
idGgwOEZ15umW8poupd56C7WkEFB4nuLs/lJGgD2cZLSa0APFGrbh2XPc1F3xZPeSejcOJo3RT5t
x/axj5boFpBVw9vLfjOYUHeBqa6xK/r1JPJNNuphLb2ZaSKIHii8eQoQuE6N3hfD+MsxJGqu0QnX
TlMGW6sO7myxLkYFQT9K6e8YhS+DjTIyCW91xMChVPdbo/QGe41wmafRihyqY6MhWWb2h5Ebqmn6
BzzpB+CRt3AKrn6WvPScFyYIcCqsnTtheGBVBosav0VlPk11cl9KJmYu/ilu1zAnbDs1eWRFOK/7
arpxi+yHwoJJVyeVYMHF5LvqXPG6gCthOt8gcgrHu/YeRJwwjgUyH5fVw/XRhbEBLPy4qBZpN7pm
DzR4nPch9z3sNxwj+yTzUOE2G+5kG3VTf0KGhGgOqMCzYXRybAreo4OYieGABi+9t5gwnMA5Cdrg
DkAHDCarmBqLQXO6NgVIprJ3yw4/CXzcAauN9J87PR9lNxNe+2qW7VMVWpdtEseY6sWP3Ox+dWBJ
qC0X6BJLCxKP6TJ70yHN2r1FqA8HwZuR9OeOF7VMABgm130fApTiTTCjaDODQC73d46/iDAcmKHy
1WRf5cncZ55zctvmWKGIHYOMRswZdZm9mxHh9KxGZDHhqyWAbtpbrX9KKhCBaKLvIl1Tr0M1UX9e
NhJEBA9dmgE38gFMkm2hjE4k/5E4wv/GNOgZ6X4ZUTx/2jLc3UfCNoZO/0jJEyQD8wLehLOLZAX6
4k2FUIsho5ftafTVS2BwzDSPU4pRtpyOUQXMXxAa3bO1j85DRGODSx6BcMad8vtz3hXnGfl1AI3i
jvkxDLJ8UzCPFmm6m7iXm9zFXTxcMq2v/Fcs5GaY+hN86LGATSjQTTYRQj57J3u1FjZRtxOnSIb0
gcI1GK6oeV5+x+U/y97CB09ic4eOwcUWvCln/VwyqAUsHALBnkrpwMZX1470iCmBGTmuP23L2ds8
KlhgNwUbCgfYDqnfz6gzPwzXBcgd0SK5zVFG9i6Vw7sy5WUOh2kVCuwmGtkTxTSYTcr5Y1TeRgZ7
4gO22oKr9aP0UGr82mn919KXzuqDeJIbL4CbUewGdpxlNBmiH2xjplU9hH52hIE/pl+ZALenBksl
2Ksbq74CPWyClL3GZkp3OGpTVq/YPrlMjsqgfct/nnsSelprr02YeMAT19p3Sh+tNCC2qr9hjSMS
zn4yLESpvv1WquDiDvOZBe+xTqozrk4Soy6OqJ6tlBFSG8eSvyBNQxajdA27tcXQcJIGhZ9mujNL
42DKjmgAYkA0eXdWgBGpBoOIt1Z1l056QGO6pULu0MyXZm6OFKPshKvetQq/JWU9kTWcDCVPTRQS
TkB40PJMcpYCUN9GU74TT/xozdfBAHke3enkxP7StHyoZH51zXKTlPqcOMXazA2qkwJ8H+sxQB1q
qqPhkTthlMPNGlFBzZ51Td3x0EE9KDc/aBTcFS7juMhOAaTaQLjFkOb7OoQsoqdpJIVhEMXe0GjX
tLiZql+lzXyc+3JrhDaJPvXasMMvZZLuQ8Adx+DWaToOEuMxN55FD/iWW5tlUAmkg72Rw4q2zDad
Dz43ZSubS0OR30xwC7kjETPjgIS5b/jlxoPZAgZmmEDKFnJ/iMlqkuh/FhombPYmG6nVgShHYtMm
zotT1yszjA8Rm5ZVm6vB39hdi06k28oItbsmtZgeRhtrpD8MhxByJj22EjqrKNY5kUl+n68Jbcdo
xsHIqjkwVc2pixgh3Q0zkYXlmwG+kuh85yYBup6EWKxsHz+T/3CKgxJpnFz1wscwDiE8zvgxPHW3
2bmoLScGR3L0mfskQVe/oDZoBN17NAb8W4TZG2JX5tYeodZjwnRqEa4WV6ScDM574HWCSDPfho7D
CoeMo2S3MUm+rGZ3i9QvSy4xmHJEPtSGVfTe0IVGHUfrmpvE0Ftd0H/s4NqZCS9Ka/ymtGDBcMXH
QhVbb+7P9cARHIxv6ACOc8d93qybw2DZ51rYfInwSdTYRBBOpP14nDQWnsV9CBtSjMgf7kuuoyfR
nKTDYTSGleyrF1QEJPrQDtcCXZdVThvBfDQzcgiz/FyYGrFktZpo48mUdyhg8xCJ7ay4QoCnPsq6
2Loa4kCgIempXgJ4611nk8dkqPNqXLc6O5LmP4FvOO/NVTuQlkFW3+Th8icrS/ND7RKZe/yW2i9a
o8vO0d+l4c04Bm2LSjJYiypYiZHSi4zDkrr1Q0RFkj9h/UVLW7vGEi6wd/zsyadUt3MwKBbTRkck
qATkuUTI9I5j6+zGdFgPEJ59yOIrDmlFqc1VoI5vgwamlPEtaVeFUx6dOlnreDrHEm5MqZXTFkcj
RpuTgDBGVBl8NCh1hho1Nt8NCz34fw1u7VCk1fsPAlcGySgbdktSakTzFYzZfZzFV2ZhQm395p7y
TapEcmncmIvQVRJ13PhZrR2zvnd1lBMXhVghimOQmpHZmCA8Yt0/Yq/6A5ezDJPhxQm6Q1YTN+F3
pBDUyMmVzSTpdWqVBJcx8uGAsugp78W59sFufJbMjgkg8/7Yk3PvFr4noqXXfEZigQDdKp/HqXuY
hQPiredLxTur7RgDXnPLSpQbrY97qSVPnWJOw7iMxHCu6si6h3m4FXXhY+21rsMMVOZ0T4zn7Wro
jOdJDFsb53JkkiDlFA+WH/0O3Ve/gvxJLMQ/+fBgDig0A0V7l5DbpEJxYbQG41PnXKTh3xI/RNyP
YTw8xBoyzid5bHriC/ug0mc/lBwXMcED5rGXj34ZIIDI7kakaFb1vEeSwdduYDHsJ8W3XVQ/ZfUU
V0HE2+WS5eWvSzOuXrrIuathMK+9jbHRGc4q6bltI54iUv4DD37fH7cGOWS2CL6iWD1OcZCuplos
BgvIuPoSepIiuowlM3s2yQpaVWR4rbnkcX1UZHQOX6ZuFC8RljB0MJ1OT1luvup6fCjm5DPJjcvQ
5PV6mPKvpo7xEeOOS5K6pDQBg3F5M6bqVVnNxcq9XeFwtrvu/E5N2FvlDa/UUJ7Grr+4QfJUOvWP
qLF/I+v+wR9EpMg/aAGckG9AobW/vWn4br0OQ4Nvo4EXkG2ELSFPDvtDHbc4zcOrZWr4gZHRlIJO
QGcyJvi2SPUWVxYtciNxYMGtd6zzkE8XOzUzVB/YM6SKGT6LP57oX3l4EfXYyzke8jZo0jeG4GsY
RlKRZ4k2xfuKxcqu5mNM5FsivLcpKIgkFgd3Nq6d2/zKavvLIaXk30M7/yntVQqHjgAyx83/lYaN
angIppZcFGHdyTQ/SnJ4G0K9EuJvO7p9kKD/H2Gv/xSNSrgsFR2EYJLA/fc4YL5iZTVZ1oPVYhrE
ak2LDctQvupncqkAWafausad+//Ijf/Pv/Zv0aRl4PrR1DnWQ6nhSIJz5xCLBmQd+PcZb6Rge03D
/yuD2FoCV/8eiOozIPguZjbheX/L5mfommYJiPUQI93i2OOC7/ZLx1LG3wUzOcvpZDc0ENcWQJy3
sZufSwDx4on898/5HyP7//M3WYLg/yMN2cK7ltlCWg+QhMR9rRh2UOg95jHvRvWVElO7TAEVX9B/
/4tt7x/eAhBrnwKxQHK6/C2OOuusQM0EvTwMSX2039PcvmV1f9DDuDOsgdLWE20hR4/sNMcz1lKw
9IRy0wyQgK1EPKc20uNqI7HFz8gj7lERDg8lkZzNIDdxQr9y+/nvv7L1T8nR5L9YNnlZ/Op/DzKv
J7CeCJrvgWQR3PbBNrL2NlI3p+ox/25IRVmsoYSCxHuz37enYP7499/AXj6Nv39vAvK7BW2INrHI
f/u2okqtC210i2TnUZkmbmCJAYHCoLg5RMyKGm6wMTf0BewklQtCifV/c3Zmy40q27p+IiKABBJu
JfeWLbm364ZwuaHve57+fKkVsU9ZVkh7r4tVsWLWjAmCJHOMf/yNTppFEKaLZduwa2f0qmrqGRJu
3NLeaCWTdvfi8G0a6lv9dZu2zQqG/egSa/lzUXWWXUE1YYY3jdXrFLZvWmvitTGtSzuGmSOug9B8
LJiSxhcEeX14c9svE5GdjHZEB8b4PfUZ7paJeWTR7V1z0iSqwbLg1Fo79yUTvZjsgj2mr+M/Pup5
RbfNwuju8O/ft5URwmcZ2NWyUHZjfZw5djIgTpa2Zv9JhvaiCudzHtNJqRopl30NnwGY8+l/sWl7
Lh+rJyzB1Xc+qRqTZTfQfX4etVwUyCeHJGSMYJV6nIkXoG2vHXvVe1ak0A1+rDB0yXh3Z0V6jcwN
yda8lhT4sga4TDZ5hsXZewbynbrUpLcDpu4TJLGqP+Zpv+eFIqp1bcdxpUl4qvpi/9m9onDSuiIc
jLWY400vUO125oPlNyeYEtDH6ZsC2qqtRlTjY5qGNxEqgkAvbyDM3LpFf3/4vZt71v2P29lZX35M
Gy85xNZzPn9DpgWwRyKYZa9WG90TGHxipOQEw0gqgEk8hsNFOP8dk/qCaetLT3lrwCHo9PqvHJP3
FKVZNWNoYN60WnRtxvm7PSV3FTTJKXGf6sy6Pnz7+84CAfHKYl9R0R9yZ/2UPOFCjC1ngeleScWA
K6+ULjWUuGDCHKmYiiB0XKZR+3740p5aJjs7htBdRzimTdwhm8bPF9k2jKFar+ZAjPtNTmB1HZx3
ooBhPp/jFfeJ4ukP5/St+tVZZBHiZ79YFuBvUjsC/2nta3BAlZuYIBKI1v70aZj1o1VBlx3Rf2FJ
Ug8GUvvuau6rW5LpYFpPfCP4RAz9XZLHD/6EA888N8+mY3/AgH9QfyEL/RHJ02qryJtgmYxQXIpE
WxTjuOKY+FAvVEl9LWLIJZJNbw4v/aZjEIBJo5sPG4hV0DpgMwQezKvyWvGXKmt4I50aO7/oM889
1AnZVafjRRdN/HC8vSAmuibHi+++j3l46fhfViheJUhXGSJDQPAOD4DOPvCdD7BRSjJhV4vaDu7q
OF5NsAVSN7+Ax69jehVi2GDiijbfDp7+GFXWKo2wSs0yuNoTSlxushTjX6w6mA1rFyGS2crsT46v
r9/bomRxmTYBFJbUf534dVoXLmRjey2hscef+dS/VMFVL+1NqPUP85Tc5k7+dGRh/VpX1JMsaDYI
TPfJ0Pm5riL4YFrgJ3IdM+AbA+sqjMMH0syf1HtpXbGKw+AuqbUj2TV7cueong32Jdt2dCF3r+vV
gqS8cpRrpxUvCvuevYAwMz6mfspe3ER8TJh11FDhoWswRGJzbgOGXbPb4LT9xKcDrb1+wG5nSVwF
DAxxZOMWvz352bRND79Dx3M4NXZSWRJcFd3Ci+VasZ9cGD2LLSk5VDKAOHtrPOshlEzfBrlB0xSI
6T3TjIcpqVfFWR96L+oBqgXuTOYqKY2rvoMSFbo3aRfBX//UbNDakTE3MAvwwfhdem649YYOvOHI
0/59CqjzxxOOim37nerlF+1cIdKS4NWYlvTOM53abUvY/P99LQFMEh9mE7gphDoK/zls4qKcssru
kUON9kmYYFQGA8vxH1oYWTb4UxQgjGYIffiqe38cYZ78RNifRHn9vGpHkAtDckRYWTOcjXTADhyz
CpLX4cv8PrqkAzuVIBpi2wFKdpbDZNa27tmWXEfmQIdcXE0yPQ2JfjEM+8YiJOfw5X7v91LyBKVB
h8lr263EOmhDHRihT+SyfYcX9EkRo3nmK+hhloUkZM7ZvDh8yX3fJBUKhYo0bKqy3fCNNNC62kOe
vEkZAZlduhwq5zVvti0mqjHDGiDJDM+AqZ9KsdOhmu3aVlkwms+WWa8BEF+t2X7IE+3ZZexlpMRe
H7lH9TZ/noOSqpna1CBihdNw5zXUrm8OM2PlTaIDMYr2y8e+jaQGrIgTbZ3jrpRF2a3fU1CF9rut
tbDcweMO34VQ7efOXbg0/Z5OSImwzN23E3rAuHkrg43NWptpjHurfZh77S4ohTI6D1y8EuK/GqM5
s0g2di+Qs54pD2z7b1M5j5gRlcvadaHxOtoNDPFwUY0PHV8VmWHpdxMA8vRNBaQXlPcRzAH8Bzbx
nN2lIW5zs/ZZEst35DftOX1clTRoEPuEhnT37Uf+iBFQXoUbGzon7FFhXo9oRKexhkeE0ymSGW08
z6cQXmSb35Wme2GbzEx4Ai3Oa5CX2u/ZeS2y6Ls2Yb2Q+vCMIjOonBE7k+o5ax5FJp61zM0A8hC3
BNmqGbRlqXbUIYgIrohnLJSN+cyCn+BNaYawgncXSf3jqW9JQ5HdxTjo1cnhX75tN3bfplDHrm4i
dPV2k83csq4bMYzeOjICG0ccG263sZIAg2hCzjXTOy9Ju5U4g5SJvSh1/FsrJ344chd7zhtXsEUb
ruoWjN08ebNg/um33MUYFQtVCwdG/OY42nfQmedlk5y6CuoMnPobxtx/c20CYC2D6CL+3NlDnRbP
UJlNRAUn8hFP8QeU4v2AfNzOgu8o6891OAtalp9o7nAkVm7PRkdB69iubZBxqbs7LcEk8F6gLPXX
ntJilo+RxAjSthd6br64BDIomtKRX/sbppAuBRZLnQJEh6P388SYdB3vcajha1PXrkN4c7FKVwag
fGmhmcEf5xw2p0eBqbbTaqdaTbFtMQZPjxzLe+KbJD/bcoAA2HF/JZwNxAl0qS747Xn9oVfLJE9e
apGsE3KlcyWl9ULnQdmvj+V0NSLq0ez6rfK8+8ntHlo3eXCL6LMdRoi7az1dzsmDYfY3Vjc8OwIf
wLT+O0j7KZIOQmI+2Wmy3uzIv6hnhls9jOrO518y/xyvZPcgQfwyy1OtJxXtr1I2QHczZmDua6OJ
H2dQ7VhzSO+JEQyk10GSbJQ9WFXO9+XNduDKv6FawMMvet/Ssm3TcnnFZAfvLi3GetYoehTWsZk+
69gZTcWqCe97nM+RZDwnYfhy+IJ7agRXxfixgCTYhrezsCRGJo7ACHqdwsTyRPMw+gCSc2deqYMJ
Bdjz4evtya2SFKa6zfpRld1uTqLdooC1aLfWiq0ufHeFlQLUQ1hOQf8aC/urs9xbtZoa3V90s3+k
4NuDUXJ90qMF5RfQ9O6+0fotruL0EGvSZiKik31t0VvjOwwP1HrycRC4aaT9sxe6yqlM9Mu8TQHZ
8uhEWv6tA7QVU42mFS63jEHw+acfpV0D5++Siylyg2UMlQ8V5kWvzcjMo9fDD3DfC3NNSR1hCft3
imdRY3QW4P6Lk5H3F5eNJ1Nkb2WEdYPRXIbGUThm7/UEOBC4tuvpuwvElbKtOffUHl9/xgY8KPA/
qyBtOpM3Ttc9l7rxHuLouSjjR0k1oFzocdZ8SyxiA8p0QJzinijR7+HnsKeGBi9lS7TRKwvy137u
iFhD6jDBS3c9Z+ZDHZl/kKef15hBHr7MvhID9z5+Jg9cN3YbhMCaq0hEwl2bPqaprXE1opK1zdNu
rM7YRs50mAOMk440CHvPd841QHTOeNXn/vx1WUvNouVYYCo/jroPTyfLeJqBiNK5QPgImVpU5zn3
MpCa5Y/kosz96vAv3zPQkMTZWYbaD9mTdr/UxhxMP42luy4n4HtjhUb0hkbX0ue/yvNTEYWGEHM1
RFtJ+TwFG81HhRz2xyD6vW+a4TFP32WH3q1c2zDUAX8zf+1GI/2oPuP2ot0jfOBUkfFEDaogEX8z
9kbHKZj9QTV9EmbuBjMoHCJC9+Pwg9n3RbB38FAUXP/roCjifJ5mQdUTg3rrIL59OD6kBR23Ie9M
mBeHL7d3BTJS4TiwpTRddTv/tKhz05a+BTdzjVtkR4Kl7xUvjD1JABm7NXwKvG0acd4kR4qcvRs1
F/2f6+4swXl0Gr2oO4+c3gFQvVvieFtS9favxIlj+FZdNW7yRrfx3A1fmjy6/PaUPGogY3sUuepD
2DmZMGmTEbxGf90q/qgl+9cOLwmUocv5os66jSCp6HRozcvOTxZD3oGoJq+dnF8OP/59nwH3AeLD
JmjZv0CVcOhDBtYDR/KI/EzrbntTw2cnh70w9M3fNr+mMdmMpfNck/I44GLiq3LMk+OLCMYjb0Xs
WXzcjWc5qlCxzF1s3m08AFcj/U/Za4Ede+D/2AmYRYrPH8O+WQu+pqbCXdz5VPfn+OTvxX1914yv
Vi4uXCPC3hWVh9ZX723oA7fqLlFK4slMmvue14uG+jyjGEs8kFf8WKnulI+Cho+D48y3KjVhbPVL
R8cqneNQrXh1Dhx57Htfv+nw3Xs0F7pU/ew/y95KsizOKh77GBovTBKRl8ek2DvhZZvYt9Gk3U5+
+iCj6Zl8WSJ2ehdhqq44Iscwoj01mUfUwf/cyc5CnAN3am3yfLYlkp/hGyr5uap31DA5QFJw9b8o
k/a0VuB40ob67cJq3A2JxbPGEJVWeGuT8i/U1qLBKQzjRSwmblvVq8oBNzy3PlECy8OPXu5dY67N
mrfYb4S509/k7ZR7Yxd4xFrmj4p3E6NAVcd+aKUd8mOCLN35RUS+WGQpzL0xrz+J0cUWrEoxf8bO
0iL3l5Sr8jWTEqbghOcxwSUKHd5iH2pE5+rySuJS5Afm4yitVS3ZxgO7WZU02k3YkFknu3UJdbOi
uMFM5PUEcNNARjX9MVipuSZXWf006TZ2fXr60tIPOViOxIlXEdWBS5QbA7LKaJ3U9VUyeCfktJ7D
4FwkKCdd57OhdV5ULbQ4kPpBlIvwqWq6F8zRIbjICTHKmFxj40nH0m2Yaj/P6nwpMhK0AJ9xm7m0
9Ht9MN7tmVQuw8g/lURTcguHX8fe5cdwmvdg6uql/PwQ7LHvGrtEWG1C97Fz/6VjhVeAKRlnnl5W
z1NV/T18yT1HDjWPadmU6QBGu4iVHXe1G3i2tlbHqyy0v2ZWrnPXOVENpVpwzEuWoxOGR4qtfXAe
F6Y3cHAuQ6uxc+b0RSXjQHraemQXS33kDo4O28qs6XU9LCpC3P3D2nmPIYjj5wJXLIje8yD4g0Z7
YVbaXUlNMNBMlLr7Fx7m2WwE3rGb3PdCGECYOjQa4fzCXtgu3bgNbH8d2hrmdJCmoHF2Hk4TEKAX
bZN/lQMCwO3e+p/7T7WzRk/+qC1jrKcn9IEfLluIGK27wTlyQuzrY8F6qIlBZKTNnz/XC3EOoNrq
9tRUzHEVF6k0bzwWMbhWuLxZWFGISWBX3KlpROG0D/5RvGLfAmJWwrYlaGLd3dKxoy9Rc1x/O7XO
NP9e8/VbnCse+/Z7yOuVQKaUGcfoRva+M8OxbDyYQGVMho8/f3pltGNgaDPghOXgyT390Xr3q8F4
Aq86xhZzN70KVlCUlDc9+vks8t8Hus3aRjbZIERitYd+exPAcUy87MFhYmvO8Dvtfvhqshw/LyX9
mtzLJu5uiEp6TRhj4kEJIYCDkhHgU+Zq8Fkv8G/IiZGlsyy+8Pj55LMFjOKxZzhL4vv7MgBTtgW2
o/38FAb3KdYlljO9jV669Ivo2iN/2xDEjBlDtBKyAFFU88HDX/n+leJsj1fTZtXurBS/LEw3nDON
HZKB6zaJsa26qxard4PBIzxPvM6UkGgkexmjNLj510HxWmbRsTW7/1aYFdtsOIxjdo+cou91HBxm
zjnMWlsjIHLUwsNwNqNnVW2qskuvejJAzXjlO/0qy7GFiz+LEO1R731omfZWDOVjMpEZKx4MlTur
aCAWAy/7GaexqxqJP+bP/sVUMFZ1ZzdFUUUiQUUfpY1jhecC0kM5nvZJ9WURGmK1UL7VMTC15jcO
zp+NZa4QKZzYXvbKv1cM3nNJCNvCRsw9badiAJE1mXQLpaENDOdODtZGZNGLb8+Pqa4/eQ10wAAx
N1Kr5Arjqbt01pxlXaOW1hpuSO1z28ISrsyF0fjNMmzCV98aZwz9ef5GOP2Ny7Menc2EJGOBpJ76
TEO1EbjMkK0EL9kx+guRZBU0rYE+0JuW9dCuqg5xMIY+lbZwqqo6NUd9WEYeJPF+eq3FdFHpmLxM
CWZ2iUWV3Tn2G7D5iJ8gjuL9zOuIkV4Lg9gbOvrWYjBI6gaWpAEqlqm4HvMSBhLIr08CDI65i3oO
v0lc1Mn+emv07l65gQVlk578N2sYshuHhQOxcbdLmL1WYhxFgVSJ+As9/Zff4o9EJAoG8nW7yKJm
Y4AXMtJFqh4bzwhZV/8LJHzvmcARbQLTAkjvHtLY7Vm5G/MpxZryXG/LbzsovstJfGNShxmiQZJG
9OnK+qPJvFVsmzW1Dq+1wa56ignt9cq7aHbgvGAnB9iRLI88p331JGCJrlAvjgdP7dj/lNNu6aUi
0blBzDxy1LqJbO/VhzRUr4HhQXkl0hiVsIyPIRlqE9mZVHj//8Icmj8vrGlehaQz1tZO432Mojuj
UC9i4z6otMeorAk/qD8x665SbYOlxSrxZ8x69Ws0Fsd4kfvKWhJubEGMiLBQhf68k7gfzLYk5Abc
ubkhaXytRvaFmT2pqoacluHI/rpvTdC7guKArBpi95c7GJTzMZfaf6hbbQ0QVt3kKMWiLv0oVfw0
JpOHX7Oz7zcCrHom81665t0TcKIF7IPK99e1aoisyrtLkZJnnvYndsI7stL6u8lkEhlWgqoZnr7q
Asu6uIijaoPDx60WPNsjqs6oKG7qsrsrrafUwGV1RC4mSqyo1QYXJgiex9F6RqGJroGoEstH11H3
KZHSg6782yFCtTnVtAVvptbZFCoPG2Gy5DUT7S4uxtFCKZoYRJ62uDAA9mJlkKAJ1V39QZ/b+5G0
WcVJGLBDCJvpSfV1tYvsJKecsLrqLu9EuLQrXCun8CZR9+irjaeNPmKHaWBKVk+5QUA/4oyffJBJ
jPwSN8bDD3wPv0rySeEpyBSfc2u3TQ30EKMskwce41rXhki4SRsy5Rkv6aoyvdtl4TIMr48cmFvY
cfer+vey5s+1XDZOPCCk8tfs1lBPtOeb0kBMLtG2O7QISdXclgnWbGVIOGOMX3JbL9QxWMbpF7li
D7STuJgmynXoNo/xti1clIbBulNHvuYwujEeRYcZmUILZsbSiWFfggcRcMnyqSURQXB7jjzL30Af
64WNHAYxS/fXMB/AcyJM0BAAjgMerIS0R8wfWmwVF+ryiGKjwLtNwuCh1izk494Wi1YEI44zfINV
K3j4lhSI/PMxgzpSThpM+5iQ2Orv/9k1EWm09dTElpL6En2ThhcdIJMtY1KgAGQPX2wPxZarwZRj
e6IY03er5lYTjXAk9ta5MamfeRd0FXzDsjovo/k5aSZMYuKN0puqEYRTtuQ0mS8SXBALKgyBVn1Z
36jG4sh97XsvBhRlVAOWa/5qB3Ohj1nL8l/nmvq20bCNJb6TPAmA+S0jjpMdL81zLDLQaWZpSn4d
RSWa2zo6LdtjINjv7kIxGSzYtbrJQHS3S3SkXmJOJM21Yjc1Pl25Ijc6jX2TwoxThFgXuxFao/Mj
D0Lfd2WTKtXzLE9h0TsNhoNqPcQ8Xazdsb4shw6rnbBdpNhumFP66GThU4ePQDjc2EX7gpMyjhOm
HNhMBRLC6oK8nleTjn0LZ+le+OFjFEdlEL8HACt6xXwJ79pcrX61BLbEwNIvnuoL3QxK4k7wDuqS
duH27Z2ZzeHCnBT2yYsouumqmvBi1RdwwP/zl6OtYbvbPuHqQ+GLG8JXa0wvOZJMs5AXAW4eYes/
KERBC3Fv7OroK7KsP0YXLWzSxpIovHHDNjsVVomoNYyWYYQskkWyBn1uiEDX3sNq+KMojKLDKtEs
8uvY6r+JOThRlNKmrUFHORbw5LCz8LGz/ZwExuxJARYtQVxJNTzVBlYLWe99+7GGS0yFmAnB/mT5
mFVlWJHHebGwgbvUSidhNlgWjnjy5g5jwwx1OlnQw2fQV/mpM2HrFsSztWjklReQSx1W8Y3XJWts
75MTz+n5WZ9RXK/xH+nPEnCPI5vFHqTY1U2PsQApLIyMdovA0pZWXyelta4HfTuwMUL93sdiwPN5
KhoM8eSx6jFzY3oiWUDCGZH6nOBt8XZkof4m+9B5C1MYVMY2xKiddVqb5oS6J7HXqTOv6dM5caPp
cRibT//kyY6tW53yRw1Z1Yo8fO3fFQiXtkyQX65t/JqvInE3HPwO7HXe9Q32neV70ebnhYYrVD+T
n3SU9bhtU3c3aZAGwHBH9zCG2Kkw4WQnjhOqxw5/Fk8Jkr/n9rQcxauDN/+cFc2CKEXYMG2XLmrP
+esmPhq9/NWoCEIdB/49x3iNSnmu/se4BZgZokIme/i3Yb3Rh/BW5gysQ/xTXBdNqELithcrJnde
eABkLY2+rQxqx/zFH0P+C9lN51ijsn14HAZJ0qQHfcHHW1Fv7juiUswMv+7txcy4eqm1cZOlxrVq
ds0peIy78XVycFMv/c0M+gfPovPQF9uvARQ2QuH4kuz6fV5OfnQn/eSuNdyXMDKxudHkJ0rumZRP
Mhst66yLifNWoAscBjAQfvu22fPL/CYuraU9YNa1bYVziUupQA6DEau7ghXZLPtZkuCQihvPp9Pc
1uQBXfqRD8fdt63iSaUwNb4a/vx5zBaxpXV2EbJcOdsViWksg81QnDSA3RNFLDCzez0j8+TsQVfI
wGELtTX5fIIF0Eq5yKk+W6b2U8002sk1bRlkyT2kbpTMQ9GuFGE/FCfSNV6IgbkTXoHKl13UmQNi
oilmY/mlgw54Ccp+0h6pfrHTbxZgxB8koPUZIo8tAuQVFpuR8ACRcI0B0M6LHPMqxbUNEcgX1LTK
1KDHpzbMbnwShzDtuy2oUQyFEQgmNkooE7rjV4BVS0TyFxYz2KuDIo5XToWWmcLKAxTHJuy6HZtV
6AbnrrRuKhLbe8u5qXHKNmHzgpdkeBKRLOeYt1503viIDgrYYOoAVG/QTOO3pj6rStKnAvMiiK1q
MYmmOfb29tRIdFNULmw5iob58+UJz6afZltcj7L6GxsUocAPUr/DeOyJr/YpybPN/32L+eeKux98
z1gkgodtrTX8Et2oYPJnXs1VsfRcEq5H74iGYo+Qgfu02dhVS6XYOT9/IYMomP4zG0ym7F+INCS2
FSt8pROQJlOxqnKUUeatmOov8mOjE1Mrz7LAAzaCg6iEO1TUfzx9wqgJ7y4ocUoXojgUqmqY3Fpf
ODTCZf+C2fg9DmV3Qk/eAkFiOfZRAzmzcp4eE2dCFJDND0EdPDrBpfpW8K14HrQCOwDno7JGJjUc
r0qQtf2qVaASyayXpZJYWpX1NeuChA4zooIYqxtdR2w8VTqbsprihK5rEFr1TGQiPuKoFmzsqDia
B1y8y9eZIOTJNk7SHqsYzXvOOu1FDeDmWbGyCu07BCfdluFZr3+oWGidmBBm9ao8LyDnq8ls3KD0
gFFtNRbGOuxGegtQjmE8xqnmfZRlp6EJAoeQKze+yRRXsWV5t2yq/IqM7GiRNPVFI8Irqq542YHm
ZHV65Ojcd3wxXGXw5inK9O581XdiAyPX2lrHmAc5cn7NkZJlcKOqsLuynPT98FLe12BYLkQemIRQ
LXYxAt2bsTXPJmvtgT2rQk6JQlwvu67n/AhhZu8m63FQIs2Eubcr4PNtAVE6b0wMkIIXNXWreStY
Q3JYCgwdp6tY4IsCMnP4F+7RN7o6HHcXprtjSkybfn49HqNdjEl6c60yPEfbXNBGfpbaZV/oZ0M8
3cVz8arGexF8oqCJ1opN4QT9t60Eg8xe7+p+IAgG1LYp+o1OqGKHKCyuk7M8DI7sZfvevo2CV0qL
4Ssl/s97bXOThJN5NLezE/rOe1XtCtTeSeqdKlXN4Wfj7avTIMMxalPsZWeXjGYH46xbUcL1avsR
O68TBid/1Pdr6NGGoJoLDueLKhk3SfbQudMjBgbbIX8ZTsTSBpuykquClr7syTtTpTD62/sSy+ve
qVZthrNQif1ORQfm2MPJONWnEdOzATMawzMHipT6SXeosENVN9vX+NY+KoTAiAXeVPjfmeUl6rG/
IrNuiyI619XxO+OkNorkL4z+MwnUTY1EBhsV0WCka4wAb4QLpY6mwC4+4rn9a5PoiKdUK7vv4KFQ
p2UFBmsNLd39hymmTeY27EMrA4cqLK4XVZfggnafNScm1tctVh/bk3NALp4EFTgHR3HdGNeeGm2J
oL/xrBekb8ybc/2mIR+7M6KnNBWX/ynVSMNaAtl/5sGnJuQxWr1aELu1p2LiSUeyxn+1okwOOrcW
prEGJHodCILRsmnjyPBSUjSZGgkNpGYfWTTmvmvCYWTKBU4CLejnIo0zZ05jysA13M2rqopXVjt8
ByRAYNxw3QztWzVgHV6Nw51GdeA4zUZVn+57WnpPNuRg2emnSabj4eJ+bWEdjq9pxsWRmkE1czi6
hkjRskenHR4sC05J73fjUssYkQ+g2+nI30sLjosSXY3J/NYr80yJpzVWujGmj7P2ZsNTXJQG1EmO
vUCYF+r9GT7BCNGDoanMO0L8jBgXgOzOhVEQgiDUAxPlthlVFES2UJttlswvqiXuyoGkGjgB8Vhc
I1k8J5B8kROlgofl0hiT077CxraRnGwZKauLwcEwOQ+AsqalTaK6tU706NUFUSoq/WUGwopyk1Af
HIEnqJRZlnzRM23MrLrLZHbeNTnhKOTDst5cikpXI5gPBrDS1B1+mfs2HCn+g/hApd+lF6YhqEUX
9WKtlBKhZt3UY3njpPr3bKBp0ZvPw5fbA1eyZNR4GB6dGrbtbHCF0YVJoFliXbTWCVZWD4pMYwNo
9IQF0Gx0n0mMvXR0rgrIw9few7x1FZdAwaQU+cYu/m4xwQxTPRFrO09eE9m9CKRd3pCs6vISHOTv
kFgPmK7e4d31FRuCsSsrQIr8QmrTlU2U6ay1nz7LyUXl67LRDVHxnYyIgvvkvo6ZWupV8wpufHb4
xve9I6bJjkNDjdRx9x15/UA3BseT4Uw2L80+WjmEf6h1oeHLJZv6GA6qTsTdTcWVqLbgf4OG7pL9
K3sovSgUvCRMWfA6OgltH8PBK5Ssl8TNn3blxex6Z1p6f/iHblmlvy4Mqd8Fx9Y96LU/dxaZJQ1s
V1Oss7ZnNoVucejNjDgcYEhTH5lQMlQ0TD5Ox9foqgNtaTf6fVKFfziR/tha8ydrzXFh4RJvkkM9
DfUX39MJTL1iQUswYEhpC9JvQ0w5RfxeKhvf1qTOS0TxzoR6WUbKRZdUkOJkDjm+ptq5tQvSx6xS
g9/VPUoJlqG335k1vKw6LE1O1NesVmubj5vO/uSpIlAcgrVHe6cOM7yAP/qB7DwoyKre9lJ7rQUv
Bvn2y25iMkDJPMQ4bM4gAZwjj4gnMRyLk8tS6+/KvNCAYM3X7Wly+HnvW1jQXeCSCEZkv+gKyZB1
ne7M9tpNx1P9tLZsRjAFE9NggfnaEeXGvkrTExIGEX9gKKD+/h8oe5oD5WzIxabAvlYMiC6Ir2wY
DqraPPy79gJhsJepaISSBe8ydstyLs2E4PO16gOU2tRwP3tbfEWIzoEMOV2YWtSO82cEsFbQhJnf
zZ4801F7HL6Vvb8a3i2fkaJvOoox8s+v9ogWTTQ9dtaZJELHqG+NyLwwS+3UFcHz4UvtfZv/XGqn
S8Tn3+yxlXHWadGc5+Z3VXYLA4PEYMguAhrCw1fbw5igkqdCVfNc4IXdzqHwsRi0OsPZan0x+1nE
kQ8gTB029wNeUPlXMenXcVvgOdVttkaLzbwMcOU4ciN7disF8ym2EUpTGMo/H3GM51NaDhGza5zy
Sx3vWB83tbFa2XgJjpZ/3+a89UySA1+cHLm2en07GxbXxlRHSCQ7cFh+Xttp4at0SeCsLV3f5H6+
0qtPMXe3UZ2/RX19W6FAVdNWNCZfYdbeA4TqqpE8fBv2ngEJQjwwDhBPjA52v6149EXRh7x6hUQp
giI2XKdGeN5gLVuqtlzdjzmkl07drFq9vkiiEmf8Vr8gpfutST94uhDaTOKcWn7OsiWWGUPH6iSX
8iVu00XW6VcSL0GdJI0myd8k857GN79CoTJZTIHF5tCemkwEGJA6LeIZJiMdIEOu+7fp4G7MGCyR
KPBIFg+KqthbpL1jLjbOGuE+kf426MFW1dHN1WNUj1ROons0s/bBDuD+VPUpRPe/hx/bvm2Cx8aw
y4bNTBW988WMLl5+jaidNdGJt0KsosHbKJGBwqopAUu2ieDJw9JFQWAK8nI4+DN9WvSldaQ53tel
GgoyV9wAfBh2u1S3MyCO9axiRRkrLNFDNMUjQv2faMiujDo9LYv2JtNfM21TlN5dOBZXpjud9Xn+
B1M+0+nipYajhXTKpeVUlw1ootuR1lY34sh6s/a0jTizgFDY3KmSXv5c9mTGGDYJ0/ZamWLkdfqQ
mmCIMkOlWsQcdqFOwA32wk06P2J/Gy9G+8PNRc0kJX92qLYxgC0wdvVvZ0znRcewXuHUoUIIk9Ag
v9S4mNJBLrw2ijC0xPzc9TQsvKcLY5xX3nDa6CdkUqZTc612Fp1UKF9PPtywO1eTMRrzm55xEkmv
lwo3ObJutlDF7mePwTkohtJV/xrDza5Rxpo+2tvvTXUpaNZIehHnbkz6laM9KTTYbIr3sSZIzu8o
ZKLyRUdCgk3xezcVb9vRmqJ66VW+6M14TbjeMiQALcFzus2wCkbHYrv5UsgBPj89kEJaowddg6IV
grxTKGw0pRFLSD1G4gy5KL+wfBoYnNPv5zYDgcadd7v7UGOjJQPZ10fl5++Erxm5YK2TPtU2lpj9
yZRG19uHP6lmnMT3dlGWEybzEDfdAQaRE+R/YTpsR+FWQpiAuhs42uvJyj4yvTm3rKU6x//DjShf
88pZYFhJ9jUqZpHZRGGRsRlQMvdEv2j896uGWeKWHerSqSozh8wGYGfyebKdW/bN80jBNxXM/9Oi
flAXTEJPYX93DU1+x8CD0/tF9hPkENw95xI6rg1gxj94w8oT2oBVruaqt5lSamd+Re4clI0jn8K+
nZezh0qZHJTfWpyqKrVJ4gy47tFjTZ72oAaPXesf6bn3lBEweBSnxuWQc3Yr8nSYQ9/NDXut6KHK
cUbhsMrsyaLkPby61ZH1a20L5ofK20RZyf38thmxNqGbOPaaHNpVuWKgTu7UAtj1xM/CCy8N/psz
1PjngjubiVm1Q+vUrr32q5a9jkgQkpXVBHOGLy8tCeI6b7byJgYzinxhRTgr5OUx9sMewRHCaEc1
h/Snin/+85eHkdDsllHeurMdf4EJY7D0cI7AVOVdc/JHciupzDFbLTFu9DBYlajBRJqNJ61mXU6k
hWJs4i2sTvsjm+wrcqv1IN2HOjzt9J5/PK59P+FDyE4SJ34LXdzwOlH/SRKsqEuebtncShiR+vhe
4jYdmtm5GRQIBgoqZeNiSPqrqfHtpQdzxs49jERBQWqzdTDvNv7kVbp0kAPOo3Y2KwWtX1WXcTLe
TUGh6H7XgP1R2NAazb1YmKO70nt5Z2Q15ys4Q61jhQi2Btn80rcJWOh6DGgjRdy6hIgPxLbSRLyu
tAr3+eHUhfJRM/PQunwFWf900t0rnYgmLUEVY/0/6s6ru43sTNd/xavvq6dyOGvsC6BQyACjKOmm
FkVKlXOuX3+ezXaPJZBDTntuzrG7vdxNChu1a4cvvCHCamx8FqA2Pwj3XTCtdOdRNOABAX/hHz3R
6ZfsEUIBAssECWI/i67TC4hKKmBJGKsaOGVAFiUikNaeqC7K9beMroA+D7fV0J/DPMbTZKS8WKfN
k+UDsZW+G5GKtsYIROHf2BSI5Yo9IeQ+xP78KYyP87Ay1Wz6I8BK1A6nbnPbRNYXoURDQ2WTz9EH
ce0b4bwCuARJPlG0ZmH+OmSvIu6ZY617RjpwrTvdviB8nW1pXVq3gvj5/gO+PZpA66sGlZFLKHaW
+GlOb846p1rqlSF2U2GAQI9yahzybACi7w/31nmmco45BikhwddFTR7fgLKBVmeejXLcZIXpxvQr
h7DHmUD94Oh888kEd1gTXCL7MshDhqMDZ895JghEsel/CUVTbBJdeRGZ/w+K6ryYywMUlqShkFOr
4IPElfHTWgnL2tCyiUguLMd1NfpeGPi3XQLeUVXAAjdHIQ74MXP/7ef817AX68WK5W7Uasl4ASWF
lFbF8hSCSmLInuj6/Tf41jVBxUChiAfg5FXLHKRClhh+aJ4HrtvQnO9KnAqhsbki7qyl5zowVu+P
+DJxlxNLyZkNCDfHeJVxKlU4OkMUEHX5Dn433IIR7RqhF5Uta1V+NgEf1qW1pBO7UqiSRdqMlrxx
KESX/EPYx1vzDWZABmBrqcar1C/qlRbinAnqg8ItFrBHQSoT12RPFV4Uaz94+rdSTSJN06DHjcDR
ZYJQ4KeUptB+zi/lbwooJ8BLuX8rBN3I3n6Y3XA2J0Kp8tZGNM5ulKNFpP3Bt3ijiQd5ATo2on5C
a/Zi4+qtmaRdQuSrp+0m88dPUtSs7JXo6IjQZBDU1EgdDoaiPPetdC1B/kzLB6fDv7IW8Fx6Ez/y
SmophoQHERW+/wXfOlgQRqG+SxbM8XK5C3qLSGKG1CTqyqKBhnnPQWjUiel5f6i3atngMgn6kO8C
+n8JA8gxhUiKiCpT5RT3qMwLvJuey9uelAbSJCotd2IziPD3/ZHf2nvEKXTsQHa/1sds63xCf50T
RpWbFQ5Pa4fQW23J/3DIFFWXVM4+GFIXwc/l5uNZoZxTaCHiFd/pp1Nt7jR/1kL2exanV9IwLa0e
VUzQJG0PyClNZ8jIpCYUIG7GmlZfuzFVdCiBtSTUHhS1vqNKgDRSFmBa6/yw5ifR4M5V7SqGlIE6
ORJdNt0aDDWHQKOG4N+/qBAGBj8pfJ+kocY5Iz0bWrzT4vE6mrofQr8yj4/FIN0GXRMuJEnGIlWP
PbiC/87KF71r5hwRlFfgYD/IegsP5j90Xtt6PMXavKTLlFLzig5C0FH0rrBGPZXQZLG518XPRN9W
ZOPUq72hsXFJwtYAhHmTIiT+/qp4Y+mDQKOHQ5dbEdKlv74hTc7SXB1s+Uxvzl+kEUoJqf458Lur
OqGG/P5gbzAlBRKXBEFgUpDBuFgPUlpIUwN7+Bz2kUq0+TSA9S+Eon4wPCTZp1rGPt5PKKJoNvgm
7I6/psmtbMRf7akGFq8iWYR/a1bd0kr4WmvaB+flG7MBXJrIgq6JQ4HnYjbyZqiAWRqINNbdzs/j
Jw6rhzIfPot6wQdzIT7rYm/A6SABFMETfZqLucBtLYjT3LHOdO7X4FK0XDhvlMd5Nhajkiz1EWdi
7c6Qag8090kbuk+4K+EdmH3Q4noJCl99E/r4/IXSGhXwX9dA39RmXLSWda7Udd/l64aehNSG57aU
HufgBWXWhzRni9aXKQpSZhO8KEEybkpry9szpuCDOPYlNn71nf4oETuoZr4qTnZhXmppxex09adc
b09plQAIw+oXykWlKV8E3lCAiQQoCY/U66p1VjmnmGDnjJnw1fJynB6rItoJdEoTR1+HUfGghAOp
TeQK94hyPyaGN2AoiILVlZIl6QviMHYcbPPi6mlqb6uiT7GVj3XhAvfBYnvjVuRWpgWvAWshyLxY
AIk14WHe59ZZ9HfUEmbNaCybJn7oc7wF6z/wAoJu8v7Ce3NYgnXSEmqYhn5xGYfZmGR11PK2m3g3
G/p9FY8gH/Jkgd/6GMN40pa04T9a7uJpLl+ohSoAqQkmpK/AvalDOUnRGJbr4gzwdQ/u86hHBtoc
g4dT0Vc972/R+3yk/MeFEO4JBn4YQw12W87xEiuWWa+4cuHvgt76oMv0hnYAc8FdDDoe/virAEC2
wjDJEQU5C7SBWWNw3icYkrSd5UJ/JObP6njJmYYHPDZ4olaOV8uzAXFHD+dHe1S/wAE/vIDbQ6YO
geeHGieccgaxDkTAF8RNRQDrnSqXgbvhqT30IGOhqIhylGCTqbXzVYDTe1/FoA8PGSIdU70jVyBX
7asHpUNYypnyhe33rFO4RNAYkztNpoAOiM1sOrdJ2uplBRcBUpKF1d8FGKz4NtQ+lI3mpsSdELKn
ACVBCrwe+ZfCGgmqEPBzVFGqNvvWNI695Fdw5UbA7IXbVAtZA8PoMVxx1Mca3WONIoKRjF/6WV4H
lAl0jYsNEb12qHBkEWCZ95fsG1EzVwYxLFhG4tjLxM+Wg1AaB7pGiqhXD7n/KNBGYvYUSskj0cH7
470hn03uR6mW0JnKOhjRX0/EWvY70gUkac002waoiOdFfw0wCdGsH3E6/6gAyCzqNr4hY1gnXfsd
P86HSdOFNdhenNhhotxiWLdTqCVTe9Tb6mjMCiyFAr2V4RojP73Uj4aqYBebfpDyvLHTdMp+QnSB
ffZK6UcepV7ptdE8gzLYW0Z31armg2wi/aVTyM2IJ5Icdcv3p+ytQWEQCC02mpbGC2bsp0hPDyM/
TjvZovufw4abdgKXI3TPDRzG7ay+04YPXtJHI6q/viOZpiXYC4SNR2KFZSSJLaZYX4E9hMtslO+1
Lt/0bftvPSiYQFI4xxKp2q/D5uGMAZXJsIJrGGDYSgdt1VKIEIrdpa1uc9tx35/bN05sAZoSfROW
IiC/X4c05n5uoim1z5USacs0L4Dkt/TnbLuFEhd4CopaOR57tfoRJeONeEhIVnNu02YCKy3ewU9v
NU/NNrQNRKuDdtqbPbLQelgIFyt2QpCMHxzD2lsPKkwDKJex6eCD/jrcEKTAxxEwR6OifgzL7rar
deXliNU786DLx8w3D6NufEoCVAVjtUBgyaVRvLSVwdVLCqZhLKFpF5+FxwFMjusZBZQXXkFsdjiC
2ydRaWdTPpTSLEPd3A45NryKNm4i3LoLXIgz8n5Vz3GPmgNXwuJi4djosgSxvuwKiPnkJe+/3TcO
Ny5h0gNVNPKgq/360MHAR1JB5FJUx0+WNHzzo8CHqOffmEaxEfLu74/3xiSTichoYcI6oSZwMcll
LpvlqJIHVrmEr10VHV/OBpGD+FX9KclgCvTllSyTV70/8ktT/SIG4AFt/iujz/aKatTKZpfoaovu
OnYuyOVguSdlX+OhfCbU9JAY3021ca1gopI/zPEMw0ONrzM50BeV8Jrs4ngdheW34uTEvM12DpZJ
293ribm0XGJkL5jXVlUC0J4/605ZwvwPD7EfPnQJhBez33YlrnkBJk2SMz90Ro6zjfW56rmX1X2a
zY9aPhx77bruqAK1n6tBv59aWDHxHBxTPqbJSlzaC1Bv0X3uoCNXauvZT/FvsK4na/Yc5xbm/tMk
EzrEIHoWfVZbixJf0TiPvuTLOgMzXwiP41rYe0Lp2Opz+exH9blAJDUi+WozGCvvz/pb79ukkkk+
Q2sGDdRf11eucnvmA2HmpMS7Gu5cL+MMkyPqgHjzj7owzsGUfzVwZPw3xkXVBE3tF0HAi3WW+aU5
DCbjBrJ8S+FnrVT1JjWrOz/279R9HWgPUeiXfzztfzyN/yf4Xlz9sZqaf/wn//xU0E2kX9Fe/OM/
jtFTXTTFj/Y/xR/7r1/79Q/9467I+OvdX/lvP+iXz2X4f34997F9/OUfVnkbtdN1972ebr43Xdq+
fAceRPzm//SHf/v+8il3U/n97789PmcRrpNNW0dP7W///NH2+e+/SeCxgNb88Z+f3pQY6Z+/dnrM
+ITd97h75w9+f2zav/9GreZ3KtG06UW9ncYWpxZqMf/8iYB+qYTKFjJbMiXHHP3O8O+/afrvQGpA
hVlQz4hAbBAATdG9/Ej7nX9jI4mvCYQeZjy//TkVv7zTf73jv+VddlVEedv8/bfX15JgHQjPKsHd
ecXWE/opeFKG8zmx6J476qnoafhOAA0TSfN+mpx/jv3hWEwDsnUA3l/1OBQnajtVLuYzwJddnYSr
zIzWPi6iyGl/kPS+URvkuTTsTng6CqaXxRiILk1CXYDnKiHtKUh2++UXUoZ2gdrtY9wo1y/ng4GD
dpw3T+8/6OtzgsE5IkS4r1MwvtivndRYU4BR+HlosZyu1FUwKquoGndqqnpSAwGPh2/s7C9Hq2JY
WDosM9bHZWzvFCmSLHk3n42q3Q5t4Bm2dBIhtAiMU2VaKcGP9x/0DcY6Q4JERwgb2OirqqRVJmo1
S+p8tmv9tsSLNZjkfFESDeh5t7B8ZSPHwVUwj3slCA4kcLepZB8zjq6hXElStkGuYl1Z5V8O88TX
ojAsFjb/uQgEumJWiymdWWlGvVL18Fy24S4gBZ3RhmuojE/lJsus7Qez8RqWw7CiGUE5WhP9rl/v
h86MUfdyDF4A4lI4W67SamVG0w4k9sGHqlaWLEUVeFcF0B7k4/vDW28uOyCXAuApVsDFUzsNGXmo
JPO5s/VrOk57JO73hR1uGl3biPUwSeVBwcNm6Kpd3MH1jEoAgdO+0rIdaP00U9caZTMwM3dhFpxl
Odz7pnoNIxRPUdrHfuIOSXwP2gmM8HEKxo0WqTciXxbIZPg7K0WZtlKeun1Rr6DpLSZcWo2iXBfc
3gNdTAxrnQFTNdMNCxPx7/qcWv63SR03I6WJMfvsJA9aBSKtcI5TP7xY8jQVJqvO6Go0y5VERWNe
PvhpuSpD+8qS0LWMo7tqWqk5/kb0xdEK2YWFvovUx6FOdiJvF03NOtPWmAjsa78+wWTYJWXsZcpT
NpUfgF9fB6EsAoJucdwTbF52aFgAfYPD8x9bwkyNvdTrJ1qg604GiTBLH5x0b710ncvlhdT1Wr+7
l/DLTFQOOkpya7Upr5oy84wwWeuN5jraKWrMlT0Pm/fX2htYDcJr7h8cP+gIvsJq4M+VxrMSzWel
x9qcfnUpuUEWrwXYbRw4ZTGSSWEi3nZABz8YWyRpP8e+Oh1PE9QXSByFtvJlj6mQ5SEJDZznlEah
3N25SZ9tk17b2L6DIfSMVWvp1uPAfvvgBnt1rTA09zFnCngZ9KZeEZUnVavtBPRD0sW7uFZF2+Na
79LzJGNFZE6rxlqPkrRWs/6jbpfYvRdPbfKWhQw1MlNYev16uGRKXWdqNCCJqVXXU9W7zbVU0Wlp
xxWiFEdhWOM3ipv5e+cu190sb7zQtD5Y3JeVAvH8P38JEU78lMUOk1wr6TR159Z66mYTPnW2NSR5
mQNRura67IPFjdrw66cG9qES7Iib7dW7xh+5LJJc6c6y1J6NWd4rxmOZYN7a1uepgB3eyLcRKMRE
t3dJId/OIX4PybY2cSnO0yO86mskhA9C3L4pbUx2rc1Qtwejdu672lOC5hFfwnMettQrp42TpZsR
T4cpTFHicNMRFYzA3Pv6cG1o/pXDmS2P6L335kFuOi/zk2NgO0fiODevkv3MXRfryVlFWkvtj3Jk
3at9ekOi/yXQsU6K1S26PchASIuJUmilySdKtPeS2t3KTvktKPRDGOQblEy/pS16pbV1Bz3os1ya
N3tVHIuJqZ6lGFWenPpYkWxKe9xr+Xxo48jLmvq2GVyZpldkhndOKyF0UZ1Akd0i/eT5Y7wzUwzB
kyOcw7P42mISEpCso23uIMLu5aUUGi8Xgmx0NwUnI1ilM4L5R/zvsG9XKJhEBwD1myr1j1lOUXSo
12YWY/DZHNRqdH0T3nPVeUSyXj18mlrzlJbFNky+jV1yg0/sPpHaeYEg/EHEm1qsPISh9mxN08vb
yVPq2Gly6AfstZv6UI3BdpwRP6G0rdlXTZPeYRx9iLFT0dJDFbY7XHuF4vZNV6Ynp944fY1/p3Sv
RNMJFqAnngxxx9XYTPjBOCctz/e1c5Tqap/h6Ce+qoVrSThWa+KSLRDgY416SFA95E68emkjRf02
l/P7Khi/tvZ8oxoUiIbsXprSL3WrICtVPowITplPhdZ/NjvrkAb5dRa1R/oGntq3O8r1mMl09i7s
jHWkSOtZyh4hUlOH+aqc1WHy9KR7niL9oTK6rRU33x27XM9Ksq4MYxe1VzYla3Dnx96fDrpRfzbV
0guQbS55s5HmbB1fOsrVsLE4/cZ5uC/QgRoVxPqYZbEHFI3GbBBuLH08NnP5QA/nKFaGUk8r8aJ0
umUiQjOLZqfN+cuMo26/4UXEKoGKOXvpfOosuFdJ6rWRuhLTKnXmg0/QN7bNOrWTc57bC3wd1rky
bwpLd3H6fWgeJafxMtV3CzV1wym/mYBQgt8WW1CxdM9M2qWYt1yhmWQUn2bnyJ99lCsKC91k4bPe
4siUr+pq1c/6Vny2XYdXZa1uZRjwo1/tIQGe5IHtuuvT+ao/BFawqy20hp1hI55UxFrc1+spc1BI
ajwtHdZtHHwWGyGc28+FDCcxko6m2tw0uAcYefq9xTtO2JZLDYeJfRBD1MlwIx5zTtLb0gr2Vlat
YDomugWIombe7EMoOeuOT27ST1JT7fpFcePrXyaOCwpCHtRTt4lMt+zTnR7leBjWukuSt+pHbCMI
yII6dH02ba7otxhm3XZB5pVKtrL6+ZhbwcHuDC908q04zmS9OUptvNarYov7+nIwTjmRbgtZSuz7
whyXYoNXHA9hF+2DPt0GbepqbNFMLbwi6G+j3HbRxl2L6C1j7etZvAPb7ZXVuVdHTyy4lC2YpTVm
vM02zpqNqlmrrhOui/UOwsJObZQdlllSh5KeA9q8G6qj+hRR1rG66YskU5kfl2MDMrzDDxkFxCTH
MqG6EosLyZJ101s8XfZJfD3xNZTQvIqi4mS2+r4cPs2s6VgPj1kyLstGPqacauKWm/py1SoWf0+e
VaUneS7X4kmVWdk2RHkDwb1dLUezpWrlrAWMsiWELMdxhR77UjWlTd/TbG0mV4wasPkxsFyK4KFV
QT/3JMLcA4HWe0NxmKQNGnJuXXWu5H+Th0VcOvuJE1Qexwcy3U2USJsB5JNItAwKnairXVFBuxUh
MBrdN1KVfhLjRUVP7wMB71TfOEnrjWXmTm2D6gGPYtfbAW1esR58inW+Za/0MV8SrHuDE9EByLZz
p3zOALOOOoX5eJ1wpmf9wtDCk1rba/HgU2LcTXG30OR+U6pgry3tFBCAa2oNvq85EZUie1jsJz97
wClNzUm/QnWRtCA8RCpe291qbPtvo5UvhmGh7aS0pOXSb1TZ8RpSVnwP1vUoLUK/X1qBfkgCzoXA
2Ygp1arZHSGd+wCUlU7fiGkPa3YI57zSLHEwWHUsz8SONzqXczOFblz7FN7LdaloXl8DtQWL2JKq
5Fq8rorZE08t1kbchizPb2ld/hFLR7orJlykJiVOm41TQ3IQ3tDDRqyPcNBP6px9T9Vy14Tpy8TO
fXUOLWtlj7flPF5NVYsqkkPHbfTUlC63UOCcNHco5WVRFPvO7Yx6U7HOX2Y+m1/mzXIqdFILlHei
CNhds1GWdp9t2r4CHdN2sdu1hrWQnWccmA9ZzGkddyffHD6J+clr/8yvtJ3JfYJYTCL1n0xlOkDl
KBa5bHsSh2YVJceCP1hhtVZMGH8o004kkLLc3pbZeKUHqTuh2icmVzCs0iz5lM3BrXjbffbMj16q
qCLLTZEbE0cKeIktzSoUkYfrSu3Aky6s41yr9+KZ497YB4F2m5MLF+jZ0JY9pdoIBHm6ilMTrO/o
lbN5wATtjvbXo1Rnq9iONv1Yr8XanYlwDD355GALXRragxx/NUbt1MzjruCQJM87iDeSUkpSAsrT
zU2NPkrKoSk+Vc3U21nu8G/A8Dqwtm1l7FR8HMR6EE88Gv0xuCts/SBWRhWNe599k5vGDj/bVci/
SY5l4baRAu3FG02POttaLLCpHvfiFcfAISMnuiv8fjWZUL0Hexv71t5MLS7WAog5t6L1mX7bWRQH
glZ5QFFmOTc3XEbLZEQiN6/x3x5cp80gXxg7mDA7mU/X1OhcoloqZ4UHdv446f19xG2SKF7rZKt6
gIGVW9d+E1w5frwTE2JzMEu1dW+SDle5vZ2S+9ZqVhnKK1U1fhffrci5usXCCVKswOvse+s/hAFi
EJH+MlHLsEyv29zeKyo0jVyqVprlM1W6oMDfN620URskpsmNpSxyxYGUYcalkwyK39GEtn5zb3W5
m2QEM8bnNN2GKqp02MiK0CvSkt2UG3h8KM25dhoXcd+l2PeaNV910MOt1kcfSnvwJ2efmNmNnWcn
vU0Q0I+WUZZvlbK41rLsFoP3Xe6nK/oKe7tGxKIbT+msPvDZX8cpPeidVw71yblTqDCIYEwnjRAx
p4hpC93fiq8sOYZbx4knBhLW5gmvQvwsjJwtuBJUzKsrMfgcZwAA03Wjwc+xPUfLr2FP7ILU2Dig
NUVI7xhexG1q2ehzs2t8YklwLrdmNqFWGuzMINtqCF7Ua5qy65qywgcJq0jNLlI3yxKClho8FeiK
F1kTKs1+MFl1d46ncu1zumlZfNWtujj3srlfmwVw7zy6w4tjPY7ZIU3qz/7c7sTfaRKv3/82l/UJ
Ujjw7GBkaAqCVbtsYiAq3VDCsrpzHhmHrmq2Gf7HvhNSkbUOc/xXtRrFcOw7OB1kzbD9LnomdTkW
Y+GE3R9UYFtxZ1N+GExppUvmvholtzbMtWOkH6TLb+SNqEOiSWkA66DkfDGsrZGdgmkczoqTnTjl
I8nBYjlc0ZvyojIiK4h3Uxl8UBZ5PbdMrAk7jgQdc9fLuY2R6JoyLZ7PougbpdpKBBiiImHZ46bL
t++/SUN7ta5QqqErJBsM5bwaTg4rRUvnUj6nybwN/P44xMpyogqB1ycaj+qiTUL4LOohp7JXiHwI
QuOEZ07mZc4+N0cX8tS5CoOVXgxbsfQCY7oO8nnvRyWbsD/msUHo4NoVvbRaNbxaltYiii6j0q1S
fRWohpsX3TkJm7tGH1eJhUabhUcDdAypbXY1wVXft3eFU67tbtomtrbRaES3s790Omufxr3nRLhz
1jKK5qPbGx+JMIu99eveY/UxP6LvAOjlEv1Ge7SUAh3w8WjUcPXGbeKgLmBZXlB+5LzwxtsXCx10
jWHSe7isv46pYo2qIg/nLjOPErWYsQy3RqGt4sBc9iz591//W8Np2EFSa6QD7VzCJzrTxvSm9wfE
fcULcTxRg5oGZYktCZz7P0pff6kb+L/p8/3SPlx/L0QHrblsGf6/2QzU/+wFcsj8x5+9tlfNQPfx
e/y9yC/6gT//2T/7gdbvBog7+hM6VicIcv2rH2j9riIGQSlXqHbaQknvz36g+TufhDsl/AMONSrL
/+oHmr+jzUvthMIk1VBs+v5KP5AvcrFh+E4y7GHDMYHH0Me4aGI0FF36QmuzK+4s8KFROJzmXFop
QwdAJ8in7WQQcEWa9hSVwyakZ9tENS0N6ZseK2fU5E71HJ/6QTnoM/AC018rz0PbfZIMNCsxEtxZ
UfU1z6S7Dn9WocxqlWnkTrF560g50a+xSDvXCsceQSdcEtDStG/0CMCKBQUtOEaWfBWP8qegNdA6
Gk6pjcqPn2OB6u+tOfamqVjNcMa3EVA6b3RQOG9k060031Nyc592/Y00c8iBcLFH55hi17tQpfAG
PcFv2Rx/K7V2iWf1IuSaCqQEgKvS3k0jmM6o+4bDahbB0jPbkwTm3XTCG1ne2lbxLVCKVROYCDMX
O9hyCO7mV2pTu5EhrbNuPjqJfu4cimuka0RYVunT3JCBxMiMbeY5slrmcxinBzPMXLTQbyY9vMtj
6cvkq1halHd2mgfrNmlvewPDkrg/JFm6tEcqiwh5LhI1RMA3VTxTq3TXyYODIrfreJSWHPvLvkyW
cUuNPJfhPlLGgxpojNV9NBWuXKGrkzT7MHtWO8SS5hsl/DJyzEcVLQsz9miRLmJEgfR49sA6LOzu
oeB740W4KzGOngnop4kiWW6if7yNopvEIa0zjK3RRB41/F2FzEBX2SuMRZcECyt9Cpep6XtGqrtF
GS4laV5XbUkyFi9LufHyudwgp7l16spVASYNjulG5rwMySSjSHOVbNzMHHOm1S5WTqstwtp3zUzm
Mqq2BWIFKWEd0b2c55sg1Fa54zkAy7ox3RbwLH193liE8lxL+FrpC02TNgqTPhrZLumQ33TwvFaN
ozWhAcU8aEB7FL325iiE413eIh26F7/XDq3XN9U2s8yNjj7PUDWYDj77JY4beF5NWF9oYeONcrGu
4nrTgnpqzHnV29KmyptlLhmrhDdnSAivORkAqnwbdCU6r5UbmCot68Gr4xpx58jNun4l/n+UB0sp
F0hseWHH8aohHQsMMhPF93JLXspd6na6sTBGOmapvzOVZNffjzOZqq7gh0NRI9QohCieePNDZu1G
rTnYfeEperdU0ZaIRpRrI8eNVQU097RJjGrVtniifCGOAmuzKlFaFgYpJlYsyV1WyJgdY3qkzs2y
CJrjmOZ7xVrXpEV91ni1sjJ1Ciim7/p9u2YJuSnA7FC5jcL0GNrRMsCRXhv0ZdTqgMvbhWJHq5cl
OdobuKQbY1g6Pn0z1dxM8ldwCZvM9KwM0cKR1zKthwT9uKnZxXD9et9/KNvd0AfeQNJlxhF+Ldpe
stv9FJqE2otSXSZV7QkyIO49e3vslyPzm0PhMY3xdtY1+ubOUs6H3Th1a8TQQbhh/qvVbo6QbE+N
bciMlVR0D1k8XDV+4KzwmDnj/WG5QKRWczECUyLdGaLIbdAmEzsIHPIWLxuUOszBcDWUkMXLrFTN
7VkcalXvJjMBGyut2jF3ZXt2HYw0C79eicUQGdo9hpZ486abvO054OSX6fY7DFcor3LXuPCxHSv2
AmfyhlY7BGO3B+aIdzDAGctVmd+OI6BR0NkqhoVqBtReCs9SW1fPISl0jpda1lKvgAxYN+mAQwjS
S0rQsZUg+mW4jbbwSKx8jaj0wo8APfG62FDLajzijOiJRaiFtjtK8cqp5L3upAfLr1haUrDt7YE+
rfplUBxOkRA9xdr/DCL4xvLjtWIl+ooCI4LnGQlBFlM27WloZNQLi7pMvCb00VsAilgFSXkNbwEM
tlTWCzmKrwHxUPZp1HvbRwVOl3AHar10Mr5iiHo/aSu250Ht2j1cmZt2Tj4VdvrU0CHKJuMuKfGB
qZEMD/0aiHgB3Bqzpm+d6V+R+I+eHcZXsxM/abF1LPzhsZ26blFq2Rmty6c6PPYJbrvskDass0Uy
TyaQ2ek+L4tik07DaTJaCldahf70isueW8i3b1P9zp7L21yPAX3L86HXJpRYyeHdPjak5RTmNwiQ
HYgCvBmHObnZ91FX3cxxeRgmH53pZkVNmptt2ASfS55VN6Vz2SXDKnNnI7iBtblLQ5sCirlTqdUX
XbaObeHbUK/jxryLx/mzQYbX5ci9+0H/SfOH0A0j9DK68QbFEc8xq38jbvxvwV//HweFGsZvHyPE
TgLO9bdl2OXBU0h0GFyEhz9/yp/hof07BEpkusAPAYy+DA8JC8ndFVqhDh3iP8NDAkdDKEYIJUHu
Vp1c4U+4mAmSDIQXZFGR8wMJ/ivhISWLy7SD+FAREqlQrCnyQ8YjfvypBVwUbTz1qp9fjQmHfGl8
6bLxh1YgLblQFRaoRUsgHlQHGqr1pc8CLLb1G6RIUC9pWlR1NPNJw79ejiXWYMr/ZKU9gJNtlnGR
f2Mx41Y6OcqCOu2zXJFx6quyiYaFCIZgcKQLW8KKAxW5TU8g0EfZcmhTQhSFD+96k4+a2r1d+C7H
GZsyMcAjtXjhNDRGjUmisaRkh7CDCjinw2LqYWP1knTdZf0tutLoKFEgJ/aqZvtLmzeCQMNpWVJa
U1W3HYeb2dG/SPDNFjH4pUVS8gRKWe8qX78KI5m6+HiHAsy9+NU08O/6PvSscv7h9BzSdho9K2Z2
l1bVskhPpTF/USLlWXKCgTI8Vg5GhgqNGq1hDgfLzmm+dCmdIoxzWgUeb5jSE46FJRtdseBZzWrX
roeDlCMvjzg9n68CcFP6VaLLziLo50dnitF+Dwnk677bjGH9MCCcqfTSU1CVx7FPvuGiUi3h55+4
8h+TAq5UZikvEbEOVG8h4SZBDbAKuTjng9RpN5EM/SHs5GeW/hk28h65kqdKyr7JbfgMEdYL4uac
GdBrOl1yITgcOr+6LxrUJU0E1aVIZ8LVazNU8DAN4m869FMAayd6Hj12jt+zCvUIVQ3vfM5DXt2C
YhkkIp0pqgbWRQNzMTDna2dZV/JzKNXSAl+Jz0YDHDdRnmfTmBb0PRM09MRSTLLh3i6TzzFXrklo
sEgKrM24QJyCzlzRjc91Jd0bob2zJY5cJUEzzHfFi2p91Ayr6VmbUGaOpfvRRjhMSvBs6go4TDZB
HgIfa5WobDHM5U4J0x0pFdbA4uXFKqY6CG0sgTavzPj/Mncey5Ej2Zp+IrRBw7ENhGIEtSY3MJJB
QmvhAJ5+Po+cHqvOKquatru5iypLYzIDCMDF8fMrSpIm5gCVWnw5Sn4smhjndQYMVd3Wcr6DsnM/
5krSFKWvE1NIHNpmalaF4AgDwkDAtHGy0ejIBr/+opS7FuR1TgmtsyjHrSi9t0OjXS17pxzvwZwY
6w8gxWkTAxEwyDtp7OM0vcNNHLT4wYr7h44x7sR8IbLdtlMHTasmmy5iII3VfKue6jAsL42zbbRb
+ro0gOv4RChiwyfssnKnzXBFZSm2uKFL8GgfdxFyDZ3SfupwrNEehsTHaawKms5lKZh+/JwECGzr
H6pI3Bb9cp14L/kQPhAnc3Me/0VcRYFd6Gu7tb8hwtxWHUGIwnortfa9LywT4w+2NhytUlt7nkNl
jlFSaSfpdYEeuRExZc6IBrnSb+dUoIJz33rsV1bmvOA2eU/H7Ks2NDB8KzjPXx9H8rneYPt+207u
27CQI2TJY7TML0t9YwrxMsw1/P4JJGoCuB6n57hc7kSyHGrd3IqqOeg8leDXOlJzmAQr6VdOlx8i
Gm6Q67IZgnwssfEfL3Sd3By3locS17XZrqNACu7FK9qVaHlHtN6I1J2HGJl+vXaW+MFXk0A22Wep
qzdirWCQFcE0icBuu4vzAlU3nFJrE33zpF8MaDnnfn5JXNalvrswFvPkTLwda2Fad2X33sPliLQ8
o67m32mR9lgOyaXjc36H8WK5n+Tu7IwQ3bx/gFLAcFVhEkb2rufJa42pbmC2hoDJ/9rw0PK2386u
jzNwVMWED+oNzkB3cNm/KZJ/GO3MhDp86JJ+12T6rZZ6JYBdKldxGT+1trzSR+ryNtOw028XTgh8
Spdgn4OOf8570izqoPPyx0XD2ld3MMe0qlPnsQgavnaXeNmzDrSXj/Ki8bHiqcpdZIk3sUSP0EK/
/Xitto3zhNRDj9K31T9nb/h1t0uWbcqmRgaTYyTcYIKW6zQTcrgTmmze/D7lr7GfTlWyTGIUr4aX
aysSOs+/azdE3rDKX+h5+lCXw6ufcLhLUDjK53AI8T32R5MFxTxmTXbo/PlEK5dAEUZZ7serfJHP
auccbeZ3g+O4I4q9r1Zbn1VMi+efkmCBIcVrBr9MaNrPRjxEjDOGQs6L6/BBtTDU5dm9mZl4UCvW
+XuWM/3Xop3eCzJyRSGu61nfOWp9horLAlQ4nB9jRqF7Q8zzkQbpoYO460Ifvxg0DyjTNUtaIOh6
J1vvjymWZqEjrxj8E4bLucgdaJ24sbKHkj3UMTLzT+B8tcUQCOmCxBoVAiuN+LE08bbYduEBi5ky
WkPkXp8MJ961ZoKSkmoyWk9aM7+fFxAHrd3KdY/ILAiU83KMzD8XJrDt869z2K2ce+QPOuK15gxw
tbQ3Qzovvk9HRm/TD6fRthO/u3IqfjIaiNhCXkNlmswgEd+Hsb2T4pU1jrgEPtHLUHSC9ebLITbc
l7jKXiXHRCHlVq2dUUHqpQ/ry7P6oy4wo6IYP06Lv01Jxlw5mdtwRLKsVZ9iH4tveVtVM7J/wosk
C/LU6M+FQ3HC0j+ly0XniSWY1ALhudFpWQ/l8tJ5PgaZOGq7if05qFpIDsWmBpKcBheROOeTYIa3
qzX6prYvl4UHnqlQUJGTg1Rzf3asPWX9uLf9GIeq6Pn8qGgNpIFpD5tGzo96ukxrvTTeZS236SOQ
LBWZiD8rg6DVNNsUdXHrmzmBy6bguDcHsouenM48FRYlx9xphwIJoi3y10K0bzCk7rNs3MdFfDE1
INo9dO8iJDJm8pdD6hbHqGFNFr5q47W4xPQdHzKYL9xSSTKY8+bmxpNbv0cOwwhoNA7O27xY3E0e
lw8FY2m2+SvNKHZJ4V8lY4WiuoMzbQ1f8XyfqaKr8VAo1t5hyHLy7o2JPPrR3UbWAuLR1m9j9Kbb
2oUGUI0FHV9XC2n2RRvLon0Vt8nW65NjbrrfHSapEO0elqCJbI8WDLvTbHndKm3Tk0EQp8c+u6ro
tK1CN+dcyI/iBM0gmu8C9+NDn5nUDFn41c7H1JBfbsmBLs67GB8ltVs06U88fZ2LIdEYn1LN9TGJ
d7rRvDUWe1UWWScnlu+4DMLGGSgJsvTzfNNjlQdzXb1qgiImrLD8sxqX7p080mpJ5FXvkYonF3qq
smI5MB0ygonAonrUP+0ioijdVy4r1Gi0n7GziSxehiPhKfKEuy6DbBh+ECJ+yIr6Kkt71jSV9GMx
lQuLgWB/j2KBYJK+hb7Bmd8WL1pt4jCP4c2Unjhgm3QsVRxXbe0Hkx6P+rXxfLNL8UYhTT7tG/8h
zlIra536d6EzbpqFf3h+oaz0LO8cczFTwSswXA9pd9nmfYC7/adRVp8mcQJzbCKxBRQKBXtGpR5Z
3afHhaUttbqL2aDMdNpkLaPyI0V6HthfE7EJGJnz1CqnfSKF+VCH83rUGAiimXZxLvE7j/pfd+/h
J7+K7YvwwgoF0sSOcllM0ykyCwiOzjqzwr2rJkNECKXtfzUM/MDUGN1mxwwVBjapTgBs/JRwEAHa
JQWo5PpmMu0hWc7NdRFNH/iVWzR6J9ylv8XC+FK1UDcR72z1bHydv4l871Dk6UrT800XWvQ+tQer
zj+HylybfnVf5u1ey6dXa+JMk1Ws/dpUXhlL8miVV8lVn2W7XpHdrYb5wFvRqRZkf5VMVA9dltGF
bF4KfyZPw5gIRvOqJ1dbKDwE/uJu896KfrvI6jMnrc1LiKo+z4Jp4pskavPDh/jYNER9uuyUVWyc
3DL/hOz0iB+dMMqXKRsf3MVAV+iJa6b7ReQg1h7lj+nxzZdZXrque1uZFicH9Xgmh45I7m5nIT89
yLx69aS3Gm0m9xDBJ5KhAR+vvcNQZa1KR6cgctCY6vXYiHoldG3jZ/qLr5Y5SH+Qzdv0JcSOU8yn
SONL2gnbuNk0NHHMixhyATNDe5jn7NXIiR3XH3VjpECdSwgUYjvwqdiDWp9JZbkEcMw2KTSBp/qr
WGRftWOE47iK4/aeLZkEvr2cbIOHUovqrXXx1OnzcDVPzj5JzJP60hIz5F/PbQj9p+6ysKrXKSFH
2QmdVdG2b623YBGRcDJV3y6qhx9yab+l3d2nDqu9674munnZt7ixGpC1eGkm22Z9sypQzGCEclc5
F0QTfAnz04jFg9V4+6EOA8OIHgdXA9uYgxQpru/TFTNL6B6cUdZjJjzETy3CI3wlyfxcZVJlY7F4
0A96ogEl2ZY5mVh4LC7G2wTKA1HmRVjXoOwr3fW/57J/j/Cbgej5M1WsVrFLH4v3SVLo41J7bxRS
uzq3d+PEips7LqCJveCCDZazsB464wDr2qaQ06mEpGY+jGO6kvQQzg+DtlUSGKiKqUCvJyghuVUf
8wi22GA5Tx6WplE/vciEtJCwC/1V/YzTw7U3W5cFMz3jfJS5xS0lOq+ruRhnCFS2w4xMNDr9VOG2
Q2E5+P2xGaKvbn4wyn5fzVCihvzNmkhGIlHrALL/xq7HK7emUyoE+ArHhahmAe7wMvPab08tRXFh
EKblWHQrx5MaEmXzGUr8JwZKstnBjbtKT1Eln1wTf1RpgMsPxueojz8eTqUIVsN1HIYwxKZT7Dht
kCUqm81ScER9wOfkxZyNU6KFCVls5gdlMZnSMYLG4XpUVxaywCbC3/Tm/Hx+A7BDCeNWhT7rEBtI
CUjFC41SSvUuYWZiQ7wRlf08dRA4J0ZZPb67ca825aCtglHn1F0mcUM8VPPuTsmpGnFI4nqO4T1V
ocEO3l+X7vCYDOa7XvYb2ivU03n20a4xYiuDRK3nkK3lKo9Q+hbG5lynzgCKq6W69Ce/IIpjeq6k
d5FWntqz1al0KfYlXo7+xCmOttPXXHPIo3zgY0pzbSX5O3bW//eXI4MMvPNGY/fVR1JSh1i43p33
2jrXT/X05drybcFgY6UBEa3qRv+WYtgVGZWT3kef52sWyu6yqDnssJpxGoPMPbIydjbnL/E1qdq2
nlhoPB36qozvzS69BVHRNO8xBPVrhHbXMNIhLDRBLXX4vVCug/OIKBuHdGujutTEsVTw3uzxiyFn
buhLA7pKanOMmq6ln11A1e7b8eE8V8oCCa+RnNKEW5JLuxNRcYVd/67J04tyYbYYSw5drzqqSa7T
v4FOtIqr6SklOayuMbpKCdRU25bJiY/ArM1cxpgZs0y59U3b1oHTD8eooIVhGbwjv6YwI5JrVTr0
fzwbVcBkc/RkFqiDmzSaQ+yYNPBpBiCIoXk3xqdh8V+6KCaXR2Dy1x2AhG9qd7pQXRS2CXpYY/dY
ZoplrGHqEB/L2Lq2E2lclZguZdgSEhItaUbLYXlEHIhfof2k9wmBL0l+F9KUcVR7f1+rVn+kmv4t
3f8qTIABFCBAdvalicFoKyvvOPk0sXUFH7jgCCL17lM3eos040YaSbYeR+dt8eZbT0EQLlhEAqwe
cKfXZd97LHCQXjCWg4xo37QKx8kBdKa8+/DLmGxTaN8L2NIhwUssieRw6bG4+1o/b905Sjd4qgUp
rNW5WHUt4fMDoCyeMQ9ZFeFUbpaPc25ctbRX1OtagHMbMnGNPr0s2xMJFxxYOL2eFxVgcRKsS3Ib
F+3KtIOpNG8GY7pyh3DHzkTFV9x6AMpjWBwIpN1GernpKuUuc+F62l3b+g8CODrnyGPMj4320Uys
JHRDHzV1vo+Ascn2WtHMCkIt+oQ+8Gly7fNE8ADAMT1fhQDiGcC4DkCOgvCyiDiTNOR8R1537Nw7
q3mtOo9u13CIeurIuGDrylRL0rHv+Um0YnGml9DOJ+6nW2VFf+ws+5pZ5ZX+6XwaDiv9NGbtp1OZ
m1TTX0xaKKtRt33OhcPV7CyPfpm9SH2dNt5b18XkS3NuG8MGY8V0jYX9dlDHADQz+OlE1P0lZxJo
xCR5pv0DoeS4a6kFpTeqt0LrN31Y7tXcxr9v5fnjUaMj5s5XHGqY8wAuPYgnsA3ncPYjjjZ8tLMr
Ek4XXky+n9cf1CsqbP2lVQ0mLaExpZvMqPFTqBPntIhdYtq7WhW0utqlu8pa12Z7pZf0OLQ5fO/j
h7Hu73HVuzOidj2ENSKHnZ+3n7JKL8MqejmzBBgdhBtQr7gkCTv3Q0Kxc+4/gZ6tMgpuZ7Y+K1qE
0Js2E4sTFe6RZjEOIsn0Yxas8H4vaFDk+55T/E5r5Ab9mrOWfr93ovAzhF/r2MkF84KtMU9/acL+
K2bQ/x/C8z/hD/3vpAZZ/4/f83fUoF8o0OG7ylU84C8Pgn8bDfzhA/4NAHn/UpaWHrG8SKptE4Dl
334Bzr9g5RBOCCwDyOP+Bz+ICHp0co4HOPPLSuDfAJDzLxOEUcdUm2a7yuD7bwAg63cuq4XprDJB
d+GIQnH83YnZzzxUn/Bvb1igqGqpSzCO1gdvo01i4xhuUNTRhhbrZkmti8bpr3W4h6Our/AjBIz1
74Yu35t2e9XVck147YqEyz7cNGYGT6YIPLJDloXZpA2zjbO2Da0Azrueb2fPD2JnvspuCiLWiJ0h
7KRzHv7wXm5/8QL/aFHwFx63SKfxDVbcLDA2xbP6I7ol59geWhQRt5YxPfgDDZ9M3+rRltPbMRn6
DxC4I4YkrxYc3exR/xwoAftUv50s4x/k3NbvMleetG+CMuLVpR7378zZpijLeDL0kICX2lyVjX/I
I4FYsKYhNt3b+ryzK3Fo4nA/Rw4RIx6SwrbujjIlgMJC+5LdNcrOSVYXc2MBftXdA7YM2yE3d5Pe
XdJl2+V5HmREbmbt8NzU9gVRZQfEWUEz/hM19i+sAnTfsQCRlT2B+ScSNDGDUeX3XnTb1vFec+qN
HGqcZ+SPleA8pNNSQ7F3pwyTrdD/iltjBx3rusR2vbcAF8Z5kxRQctAa3//9O1dU4D8yRC0mGvm5
yjzSBG/93ZkpteYKKVEqbiRppm3/IyvjPk0BmdKZ02j6sjTu899f8S+ye7gkRlAG9hB494jflPoW
LdkU6iZ+hR6yJ9GxBWvipn5chvKWNjg1mmmNoGTFTUu2XV3YgW169/h0rf7+Rv7qq/vG+U6Y1H/i
+iVaVZYORS8mnYeinXdprr9MFmey/D6sP2s//v776/3F9DIwpMIy1yXYQFj2b/5bYqqpriRfvF3i
nzDur2tx0iPcUd3G38Rhs3d7NGNpmR5KoL4xpohK0WzkCUyT8RT/A4P2L6wxIT7hlIFrJA4s3u8s
cWeUU+L4uGTlnjVRz+cNtXp9WdWnuZqPNyLS7+PQpj/PoGOt/nC0Ck86OopLNnKSzx5tuzgZjXsz
leMmGgYGjTm95Ewojrk3QrZYe3XrPh8ex8G/SsPkOQuLjVpWchFbzNbwKW2LrZa4e3+mNsYdE7zT
+6fhphat30Y4vhSuQ/oeZlEo9v9zUWsMR0vSqA9vKj17WmLsDWtr27R0kea0qla5tnZ6X6wmV7ue
xmSTu/lOLtpWW5wAEPhhFPQWhTP9Q9CF+WemKXNObWie0kVAmv/P21osr4Ho5BJEDyucM1Sy1jin
tF57iNyIzCMf9NTNDOhjF7NFIoEc7nOLHcMU2ZFgnltLolszElCqihOFs04GZx9J+eLhzf334/ac
7/H7E7Sw3cZcw8AN8E9W05NtGTlS0Zt6LJ6cUgRF2N01WfTSdRa8vNjYm053XWr1sYg9br1u75bR
D+wecWW80GmAj1SZ9HH73eDplIkTtEZE+7okCC92L9KY1gTeRSSoTKhGq0MRN3RCk+wL0cqzPkyb
KJ6uliT88o0rLbmAnXpba/3dLJq1M/SEc/biwS/nL6pdQmnIANdJWLZG1W/O2kPcxZfJuGyzyXgp
u5TjwDg9JuO0qfzon+bUnwsEqhNmFaURRsjW72IX3ZyKVMQ+znOspW0z3I1lfhg0WH7TIRHzS2Ej
DNOdS3+A5VjQoxjKCsvOlMbzsK6XZhtVnKFp430UXfZOdEwIrUs9mHw8LbAhFr16Ttvk1ZlEBCC0
HF2UR2Y1PpI08+a6zXESYiXtZstw4BSzxHfDvP774fCXI5cVgxFBNYSr029VgpCRsCZ64TeFRClY
XU99edX305ZVfKcExIX0X8cqVj2pY9bKzZjOzxhFPtBxeBxE/+hp1WWiZ6ortlvSizlKngWMvP9+
dbe5QZRHJuHSTLT/nF9iwHBpmhi0U1HvJ+xosGLceU5yY5qXqaj3Ev+Bv38wf+YGsaP94Ypqv/kD
NyjGey2zK9bTTEhY2BkJVJa5MRtsmCk47Ll5/PvrGX+xgTEpDbyrgOIp2n67IErsMAuxJbpJAEds
6aWBUYhL3Cyv6lnif91MYBjwLDl1S7i4dXU1t5Cy6cK0rVA04LUy8jD7dkPb5/7vb87/cwGH8yIC
HURW0Pb+ZPnoZBiT+1EvbgasoAFfyl1L+Mzimt9DgSlVad8LQfuYKCsBM4iM57HbuCOtO3u2LtCH
0mpGVI3qRg9j3A2cZ6OePoYu/VpmnVYBEBTSHFwtgBTl+DAJco5ZRWxveFPjDTpmXM4assXhjpMz
ascsPUjOoW0jDkm0Kx2PPCpBYlwN+zLSrdNkQGWUthuEZhbM3FmaVE9xSzJdv8S3vu7tQ2E8eoT9
LuSIBVFeXdL0WlbRUL7i07H2PUj9kfuYmWpWQ/OK55tUVNu0tXbxzlKd5t6MulUV6TjII6bkrv0O
FjcNlbYACVriNFpLucui+bKbLnUDeLBIWoHvhYXcuzsO+MRKVC5wLN5YeKGVe+/xqDhdY/JV2xWc
ZZpL+Db8gw8JB6s/baDYtKG+oPWMU9tv9VqLJ5qmlaN/Q+NfBdHdj2ymrtDwoBBBmqfPRRkeaXzf
/f0IUpakf7qyQ1UKoU8FWGJc+lvBpHnpXLqVo92Y7+1CwjRWGaszxW5BQlgNyTYfoaRLf5uktEtq
nJBFiVYBOedD1bs4M0Ao0DIQvdqYfybUVkDm+1q1o9PoGDvTHnDIkBGT9TW3tKOogbQE+maMvDKQ
MYcoqKbz3mcHCX8MBSN20n3fkwRe5e12jvXLsVMhsV9lb0CpIt7mkJnkivWWFSxL6QZa07zlsm42
U4PxR1t2p5Qo9G0is5fcn15pXT36RfhjNvJ6tOgqGazZtfgcouGEuzUNEdUX78r2oYAuthQMoRCq
v2LC05LMzEDnEDbGL9ZC8pNVhm9lxXet8HsXM+qCLnu2RHjXD8VnX/gwT2Zasrb3Wmrzu2FOH0hy
zTxtYHXRwA1TG3JhbgPKEuNABkow5+NjYc2HbPL3Wjx9aOP8zvF15SnoRjWxHFs1f3L9yh0lCCga
dbgeKypXq0wsOmSrCWeFtI5ew577NRyAg2agH25CYOrVNic1hj+OzKsRzUYQ4f276nsbMjdcOA1n
lIwTvYqEvLVybQeLEQK2u84T97L1afdmM2oHB55F78pg0r2PJrQweVWEtL4HeSU6+Dr3hsuuMsm9
rK+FHj+CS5/OXMQaGK+68wHH5rx+7PT5Pu3NjZ3PT/4Ee1PkMJtiZjnMCb0CG9YcUgVTKzpZ0C/d
FFhfI3/9TGJaVO/XqmNUDJFcI0qnhx3ZF8gPNvOkKGbZfS8X2DILT0gLUl8jtCGUF0k4bbU0vhAa
knc41nkHNNL5EIL4CU/7tsHGcxZ7WGlrzd3pdnZLffeTkSL9i5jotuYxMukjKnZgxLkTh1kEIfUo
P0qRQLXXVl0U3c2w9+iTQ1KYtC9LzteZtZsi7YvuXJA48ScJxyaIsKnxNvGbGVdlF5urVtxJj+Bw
E/MMxapS3cXWnK6csD/+eiIod0bNWJ25SYqAl3XzS+/IFzctdtgEPduRDWGmBKVUiGBncQg/v6E4
iTeaDlsuVDSCEs5dNlLMeMCfJjrV85XOFFo8sZ9LCIwt8vIlKq/eOQ5Da2nlU9zLpzHxHsC+awXO
KEoKLyAOzqxWetnPQ7kROP4c2nx4zxUJkpePDvk+1WUwxONRxsl9ntSvI+Bfbi67hVJU0S5nomsX
IBM6pbyGvGN5Hx+asDmzBuuKeC+COPFkgooy0bHswkSRDn6KZfjoB3Cz2nGjFZ5tO08ud10bPRem
oqLNDtx/NYyw5ahKD48f9Uj4a3X7rHAfU5OukSBvvPodig96LmA0jzE8zT/CTGBErcpJQJTAHC4E
1jhfXEtZHbTG35a6cV0uWA1XVv6alMXjIn4aHQAQxuorBfiZd3m+PUEsK5vVTX5GwxncZwVYJaAH
WC06yii7Of9y7Jv7uguPQ2HfQn8CmYfDg6/KGSJRV5El7ApAjUFHf943N2HGt0tQECgKpKJ4Rvje
9It5caYI/yI4VfWDMVsHF7Dq11tGWLtGMrrNFPqau+NJSb9gkuzT1LxdnI9h1O+ikZa6kqept3ee
uiUOLsOHm7uXcToHuBu6Vx6dopWdktkIR6vXxb4zEjwP5OXIH8ttA5k6U6zqUfGrM4jWOoTrUjGv
IY+xwib8b2HpjBP7C6tM7J/lIpWB4z0AyqqBuHPGUzMLMLTQ2w2MDc19UjwG3LvefK3YxjSWJ9Vh
dmk1a7SceyMCTOv3hupFR1TBg+pOp7SpQ9rVlupbOzSwB9XJnmlpz7S2BS1uxYYlSOlTcU101QNX
qK/p5Qyt/n4IzZ62IPooHobCRkLff66W+LKeq89kCIy2/+LNbPqSpbRq549MFJ/S22WF++AtLG3h
F0DYR9PpBxe+7pmNMNa6txrU/jCahwa8f9VBfmstkQWxCw446/Hl4O7gW0wYV2fOaulRNxeC3Mt2
q9mgHHQ74F1nIY4oyaEN+xdpxs+ieYWf+oO469Xshp+800/NVDylnViDkYF1uRA5iwXWjWKDjPSA
RAH8qeCIlnXBk813P9nBmTHTDNU9TPG1hEnGO9g2xrIWQ/mYphApZqaI64bPbdYw/otNH89rlj8o
fYI9QhHUvcy5LPzXykIFLq8Hc37uZuMYmq+xwofJFirZMCR+LdOmc3gdWPqAZyheaeMEvVM/1T2o
bNayUuGbBISBYVgCDF1JfRuH/suZ0ON3Hf/oKszGnwIi5EpX7Nxudp/7ut0Ydb1z6uX+zPoJFbxb
CpM5Y14ZcQrvTX8NozZwoYcCOvEIsixj/MYRZjICUZFm4/ZEGzaV+b7SbIaC4jaBxH86PVQD9jpn
AEc7sz+EGlBh7V9KDzcfxcM6Y5MFVi02S/cYPszVgBfJ/NKZ/i6d54/O4AEU6YIRSxy00nyGNB04
c7aa8vamdeJdGmEPIT3aIGRv8XkdbPa0Cdda1B31FlZYCIch97kDNSQrSrMxy285sZAfmzLHYiU1
wHrIA8/vE5ZOwddbTXFzF8nqI4RVrcY4AYB8e6qDTO0IakVoFJqGi8mxgwlTQD7VqJ06p7wSE/VO
rSh8pmx2nZ2u5yq81m39Ap3dUz6xK1IEGF3ywWhrpfcd5tV3yJSYEiy6peJzNP2HtYRf0pMX7Uhq
bpVeu9nIUu69aWB1w8KQ7sx4lRb2JxsWw2wEhtb68tXtu0sX2aUFbWGMtUC65gbV1eeIDDFOkBw5
1RXyJrluC+0jFu1r5HgPdHveLXMuNk39PqbTTzJiSzb0xoufQEXxmypIDFKsqUwTX3+LJkX3naJT
bJnkrfaX+VjsbK9+LXRqKH1O79rRuoZJkOHBKIZCW6UyPQnTdbeD76IO68x9My671vYwZXIwy5E4
nFf5qXTw3gPEP//ZGj5EArOkqm81GO6h3GSjt4YR6cMXQZ43OTrDouu3VeIlW7h9XyCwT06tR/ts
iYPaaZi8Yz4HmD4ERlPcdE1S0LZdHoi7KzBFxDbIQDWGDiD6JtqLk10HE8cyoot8pGWk1U2QFjS/
iw8rtIuAeFHohCV9n+uI6KipbL4X+L6eWdNNYkXQ0IqmDpA4JjUybo585LZ0OlKGIFd2uX9nFrve
KdZlDi0mKfdg+VoFFUL2u7Bzric7+8HriRabCoJbYGkEqefAXb9pNbsNBGliDKP+QkNbhwqgfBzz
5mvSY0gIPqhjgoLCTrSF/cWgjeOMVuDlFiujq289kmcMhvpxGNyN7S3tVsrqSs/D7NKsU9xWUQlL
F4ZgVxj7PtOJtxTRGtqEXIc+lWHj5FgkdFgVm+O8n6S1U1J3BGzV2qLrtY6Ty3mmubJo3U0KfW9T
9BD1ik02dfaaQ85xwXaXB2m3hBfkT6DOxkViwL/ubGnsFuiQaeGbyI3ZY2CmNA3mGJbsKVjbUdsd
85Y0FqisgdvViDR6+dIlzrxpl3ZDkmQKelrlEK2H57SA7tdW39Kz3pMJaDij2gxL3mFZ3VhTuV8G
8hxiY3iUobiEVxNL99nCTzBxpu+lKx86y3/EwacKokK/KeqOHDc7O3PO8S1ruU3HbFediJ/CjDUG
eBvj6BgD1/a+9Uk7HRQ3y4PArnXO0ZeNG1i9cztJ8Z6F1YVDbM5aUuBMbpIHS5hU61Rm+r7TzZvR
iK6lFTYEUkOZmQt51DtEANA62PSRe5IV1r17kbei6Zqm8tDNMxryYWNq+Dcl876ctGMfD9s2m245
xfmh9+y3/WmW/rPZ5c6GhX09JqG9aWCt+dBegC04QUqhuNJ9f4CruKzolUwrXeQbLZSYMe4rHwYK
Ahc7cNeYKrursUtTeBJo6VP92CQ9YdINlmr+j1NpJx1CiJ6XJ+SU46rJ9aepT9YgLPw0FGiU64+G
WorDVYZBcAGFwcacDlZLFW9k08idjLCbqSMOcJiWbWbNfxytCuNMHZc1pX0XsbcVA7qqBqp51Zuf
sixODj5bgR5XRAbVwyaNFbXbKu1gGfVXfH1uzVQFmS7l0dfZpzzSOAM6JEGrkd9amfN7Elnfvh/b
qyFEmaxMkdSnq8uMfnUxLMUdfW2Etk2LE53Jyd2MH6bYeKmt5DsphodwKn/IIPqK6lGHBF+EO/K0
bgrDvfRzjz1ZGEr3DkW/hD6qT8Z3AvkptxOwQGf+lrP1VDrOi9OYu7JhEE/M79RDtTuLF6qLq5Eh
boTVj5V1z15HzjsAxVbzTZ1DVHPso+LbnJoXJ4ZvFH1i4PY+tHguWN39MFv3Q03BPDos24QJx8X8
6iU5tGt7Z+b9RiF2kFR/mtnCQ+wlDWl1wovIpmeh4QNnzkcllimj20VnqcvSPCiiwt4U4zUnsHbV
9hy38qZ+sjJ9WPmD2Gmls50w6rOc+US5PrGr8ooLEhglm2FHSA1mX1m5xiqHcFKGSB7LJmj6/G0e
j1VjfVsR2eeJ4T/1CV6qc6/fLzyFNtQDkzxFkNzj+d3UqYkJY3VVxBacl8W8qdWqkSZUgiLVNwiB
v4Fs0Ulg5qXgykIYV8kcHs4fjxknDY3i0XHDYBHdbd4vVzKMPjvB6wMlYs9r4294YOuo1jZuDQc4
Mf1x5S0hMfIVm8xw8pEGmEpF5A39W1SxuQ35SN+pwtfQTfxj83/YO7PmtpE1Tf8inAAS+1zMhbiT
okRKorYbhCVb2Pcdv76fZHVFlymP1Gf6aiIm4sQpu1wyQSCR+S3v+3wMWPTH8bn0RpPCv8Y+rCGT
pxD6I8IuUyTNMRr0heF7TCFFPO5fZ9GvCBKuhr6xa+hw6uN7rNqvXja9gtF6JElan008Tj/9yI3u
FW/mzLTRlhvMUdT88Wcjk1TVogyvCxRqqXBvomgP8OIFaTNxSly9wJDDkdLE+yxl+ERZU1ayHmWU
rrdoc3ISx7RCpH1XC/UpJYCe6vzWFNN8gtpQdu7x7JqoOuKiTG05ESBbngh7KSWg7zHU8NG044MD
tTwLo11T2S9SdByEnCmKHDfXET4Sm1pXje/vA6U9BI71HtQIbk37pde89yB8LCQVoiv2GsJXqFVb
T8UmyTiSGFYq8QYhE9k2DYsyXkk7TWfjCVDfQ8vcM9PvOm6deQvwrtY9JP32S5DY72rhLI0IxCJU
QJ3RN11kX3l5RSVOyoLCBO0q1aqpxyUhzT64121uHjUDu52lTpzMqms9KlEL4y6qBfhzso4rGNPz
Mu0ealfloqTM0mGvxERyxDxJEYWE2LQfOw6KMCbKK5QMu2CubukqcQ6xQbmynGWL/qHirgdEv2RM
xXNdULghNJDj3+yZ7fi/2Ch/tQxTj4dgwJYCTjJwT/Q5UQm1/kld1FLufa66SKOF0mXbQLSnqfZ3
xmQ9MCclvErj4E53UWYkXHiphBR8tWtNMYmPA/aI9ldWNa/96BxqXUW85b2P9viT2sdWZZPXaXkU
RnIfS3NIDLEfjUJ/kgUBFw/PFXrJxv8gv6Cm1ZpvoRK+VWPC/qriM6pivo0uhWC5ZhKS+PdltUqT
Af7U2XoxIZQ/m+cUh/2pM98Ui7TC9xgN2hh4AnGherCRWTfBHfWAj8y8sZNWjjptSScQPMpI3rCN
l7Ijdpd6rMFirxrW2AY3YZe9isB4ORcCcdrdtI4/S03vvSijZ52dD1vAjHFEB5VQbzDDV0t5PGfu
0gsH92SRoMEQ3aRzRKF7sUGZxxwjjfSpVniOG8vaZklyL81r0oskPUpjhomfmmMobWWgYzC4dWgz
y4JdsnyhmoOYFtkc49XuY7t+9eKZpXi3Y8d3jC31x+i+RD7F+tL3Tr2jzAxNuXXq4Ff5EJj2yfbv
Q6V4F5EC8sM4Zc0PpTRBTeP8i9rhpHG640QiV9RzAtGM71rN6hyjVO+9nDPMOvTvGwOLhTN8pJxh
V0WYLpAr3xetC8zTuKL6piNhDTV73+rqvux2QmE7AYz/EXewq7Lxh7TimEXx6JgfXieVzHLlAs9D
+GnLlE4mpTDWf5H+z1UrXvST2Mq36vyeuLWKTzm/P6uzI/7oKiP7P9fj/7/SbfxvTMRhmMn3vIPV
Dwrv+SUES//Hz/4tcnP/xZxcmmMmvWLkTXRc/ha52f9i25WdFqRC9FxQDfxNOYCMoGH6BbuvoQxG
1fZflAN+iJFu4A0oN7mICv5NysHn3h1DeRDSwRCEtYA25KKxWFW5o3eZNx0MM5eIyg0Bi3slBk6a
yaVKXRGq5an9UnU3ce8/GMx9HzN8zMQ0kcsk5BhhU03QeLZk4oB6Q4IyDxG6BJneXuVSJm5DzJW2
k7OBUZaPaz1+9AfjPTexvchkKQ+8a9wHtC+pTYmu+DUSClFUMK+6rNwbhY75mjKIrtXz3AiOsdwZ
FKVASOPIwO4llIa2s3K1bp1FrNf3RcnUWcoADXgh0gx8u2Z6PUzGa1hS4JHmUrtE7xJW7hbX2qae
nvzJRd9P5xArS1GTMo4UTmc20xlpAswao0+uAukysgnBDIPWhcrOnepyX5ZtRZreI9VwS+GsyLT0
bWp5sVuLP5aeRwY3q0e7cO6m1psVKafNuSuimbQASrKcIa7fz3usooo31eqPleuvB2n6amQ3MRrw
/XBGpt6sLIv3Tv47EbGrYEffTbm6FKb05pf2XWqTMsryighuK+qajvJkUGQuKu805IV/lTFfxKRE
jcpi0XeY9mWx37Cmn+emlB32mIys4i8MQwrcQdr8tcx80YMCq6UFUdhk9CplE1frr9Kwezt/BdfJ
9lWiIVXvx7+sEbHsQmjZD9szXodoPkgfjFswwUzARpiZPt2xiZ5vqPqzEBMlHeAsuwq69cD2mKp8
GeERTJmhKgPG+9buPjIV7gVOiXIcT0VmvWhJd5JldRHuqzC/q9Ggx73zojjpvLG5YGTsUNR06hx+
F3Uzxj85V/6PMK9VjNscPb20zQTJ0rZ4jkoLWwF8/XnNFW41URQ07vMyXEcWxXZbYCYThUctfLyy
YnfmTMZPtx2WZTH9tGUJJyn4SpGyYMbSresEP8wQuble9z8iYQxXBv3wpT0o12qSc6IXncc0Rppw
vd2hWyx4JkHLXEGdUNAYqrmI+O5eTy8dG/8M0M1rolrLYkwQh6ZBtgkKDR/Lm9+M7swq42GRddat
HWvMZQ/A5QIAYRhTUa2SzrrS3fEF4MN8SgPtVGUM0xpHgi2Kjk44uECtYOOX8Mm9uHJhpyFiqMuc
kFoVs1RUzaJN0ZGPap1feyK5Zv0bdmbc2zVJWECRFvdQJh2dHQXT2qrmdpLUa7XK5m1dYuwzGNGi
tkysqCQOrbwXlQkPjXL8/Nwj0kcObwy8sw6S3cwbXpTAa5dmraSL0XEObeEe7S4cKQ0b+dx3Yky7
vvUUTurK0dP+EePgMhLmWzB66pHpO/ZMrREfeIqRrPCpzerJojDgUq0LLTYlxdfmjke/zlfafdwN
2aYDcwmnFgUbxRnIcGm/0DV+AfP7RuU+LvIVdoHp17BryqQiQrB15kumzrILnX476kN7U1VtPXdE
Wu6SjiVcTI25LFRPY3IkMwg7jRwNCYC+sS2K1j7e6IU7tDatXzzqpQJyuJ7clwp9PnxZca3FFNja
MIQLZ85CEfwcVCuam6lertly/GQMthONcUXH1aMbfTorUyVmEgTuyTHzFvmk63M9qChiTUm9GhjO
kgzGpqu65qEoNUl393dmWsK3irHCYy5S5n3hKFRyO2PWa8a00KwEeL1uwgmnBbmzKPV6CsJVauwO
QYxMFHJGHXkDE59tdc2wiY+JnHPJELICs0kw13Pdf8eXYmKVcY30HpXCm69QoaardRNGFLpsRdNW
lVeSJFflz2JyisUYt5u6UDD6KhAYg4YmdUK7t7NKmqmNfmfIl6Fy47fIi9slrnDILxbuJUWPNr4u
ntooXwR6B3DGIdOxtXhOYbR6prNBO6/2xILolxyEgkRc98Df9cJfqUO1p5y9DO2RDtFoxPPMBhoe
GSqQmdI/JBaMAJqJEQQbsbP76MGqB+5/RgBaGQPeBer3KzYwnUmRPPd0nUQiWE8dqVvhAYLL3OIp
H+iyqzDoOdrWfS9WHhtS4oauNHGIbZN9TEkBwcM8hWh0DApUMy+FPj1NP/oSF6liEV6WQnljdXRX
NSXZqyLbdtUo7cv8qaA0n69HJKgLK/S2igexPnQyjtJMh4Ri3DVMNbptopa2Vf/c5gmQesEz7crm
JWvIRujMqnsnSqeZGJckI3ghmcBDhMlcliCaMFhk/qL1qNE5kQWlZYj2o1bdGbU/LLrSlYw+Wq8m
rYTUnYUGqnYv7W8nH4hQXoWnUqSnKjV4cdt4nAMZKJvKxOZYHe0E0Ysa3mDIIyeyOOraiuIzY4e2
tYOnn/dZRwpJNVW3EMoGCm27goYueVEe0y3QbeNpNJMUn2vCwiZu5lzzZkri5HNMSVvDUAIkK8KZ
JcNrPVUIEZui48aGewQHHwyRc5hezpQb7CWeu0SlLK6KuCtW2LQfssE92Lnyq6ppkAgNI2aJMzat
NG/WZWY+VyYO9sqxnU2q6rdG6l67nXk/UOimECcQnSjhlpQ1nMHVmYf+qG074aKXdZm44COY0Dyk
HRoFPVyDS4otUgLsqBib1BuX7XnQrV9G3wFz94Dr6hTCvaSK5o47LK2AvlwhoHCGpLEkoVsLT1Vi
x9WVQFDK0Bod6XjwZDRyH24Rpkz+0W2lL07kQPfogniK6W4S8omSds2MwwjOBIX2Yhzt3cSxFxd9
DHUgy2YJkta5qqR7fPkYeSt6HlTBNsGQMldnUwUBzAgbU06MNTJ3YAH6E+Os4Q4zXRiihMOg3f4B
sM+Hz7HX+PUzJSueRwxZIJa4tkH0s5Ji7SxJIypXXoCkhDKo53hPPJ58OXXjgxnGPyYMXMhkecat
0t36U0XzPV5mLJ2Zi/vrqnSHGCt4PbfM+L6ujY/YZhiwr937NH+DxirngRo+R5wpBK0HwX95lTs+
5GpdQ7CMEK228MAzdGLp9iZtH/CHI7pupCSI50Dt4OZWsAImBnfwzrcDeyHs7FB67ASRRF/EarJq
BLzD8XkM225ZAFBZAV2YWV5870908cdgfG6ZaDovMkS8MGoUoPHaVXBDPzpeMPCaYXHkoznT4WZQ
f0Imx9S/kggGXksWbZf1z8F5bFR2hEjis6Y9KfRTq2E8RmzwS2WbA4X11EvnmEr5DM7UWkfjkAXd
RyJRQ3VPraZkIAf1JGnGbHvlzk1bjjTCVNNChJC3JOmpfQp99cYytaWtVXuDPbpptV3utqDANr1U
n3TeQPygwzqyPbg0hGqyTkQ5olJwZwLsRwNhSH6nwvjzcdy4enwHcXt2rkFxBNMuci3wZ81cbeAl
nPUCXoN9FQPAxNCtKwu7PcRMX2bEPzmuVPNRgmYzvp/UOGm6OVfSBPKVuDUsXDl0m6AKSga4/pRQ
FNBT5dS5i64xDoYHd8YSb4yXmdOSPNBTYqaEbv8iHZkPHps1VnkZtoEXB4m0RnB9bPrgumPiMBAe
BlakoE68MQZfSyJjWWAAskT/FTnxykuLN88utkOnYpRhJYjKfQuBNYWlMst4jrS7lTtonQIdSjlS
kjYMZnU9DxHSgVxww4zegkoQA1Ns7RtD85Srvk/TK9BQ6KbpJaKIMkxGVARPsTUhCw5/lRJZdQ5G
TYCUGcb/JqYYqclSZeWoH15P4CySx6TAyacLn+nM+drJ5VNLI1lmZWF1ZnrE/bckCJqj5T5menAm
20jaxflmmpSjqoTn4NjVTNA5pW/w4kvWh03zB2HFY9WOH75Y1XRJ4rB4PMv0Yrr+HJ883ZURlD9D
FxFcM0rPw3OBdTPvh/s49E45kXv1n7/3uu4up7c4k7bMHKyZCjY2jWKmR4w/E9rWVdrd00h5Va19
KM9YG9oG5Q9UWaG09+bxfiy8TZpQFjN8cz7V449R0+lUxq99zwgpXJq2DyWBXxQQULopTylaBicE
1TcD0KwhZBdXxXTKhXo3gpuEvVv0x3OFGDA0PQIpZYCyC7jqoFfBz94mCUMzcHITdV5LalkPapii
I8EfQgCllT3z1Np1o/1EXP7kKP2M9IuxIpDXQAc4o/LOdrcyOgCh8XhvN8ns7Poeh/BR/sCYIgQX
DGwgWTHF+FZ22SwPlWOuAh71pFzNz3o67DTcJtVaBV29c+RDzaUiKixAOWCw9MQsopLLhKaCQqAI
0znSjX0/NvfCr470NF2utGLXMfK7PvUylKiuumzQMDTQhp3AInLOWJ96EM7R9qBptZwXXS0Y4t5V
9Uwxu20dDjUDeix9JbVxNrJCGmANDnXi720YWrvRYhR4V2tEosME4SufNuivXlIoTcz0OdfWdbV6
7ZvwR7vR2vG8MGoYztjkAHll5Pc+bpOClcOKcXMWgy2uu9Df0MjOrxwA2OeqWdsh1kvM5KA53XXP
eN/WQCtAmT+XmqqzvLBQXNa/qgA6bkibNBgnyB4xYb9OljKbRHg0Yn/JKKycirv6EYe8YzEZSGu2
79TZ1+iGbqjscCRm6kc4eAuqiRz+Pc9aTGgebJM/49WOzfEUqquiqjbAGF91WUpkohKUBOi6Ki0E
/vNK0oT1975oV5NcfJ4ZzqcuIrlN3uoIwIQ7BI89OT+O/uh5rLQPNd1Z2WNIlx26AXOwWHMmcsUr
zyse+9SCdUuyfzbOn+sHxGerWFWfG4ngUgVlecd5QK1KBaUND/0Y3lVyMF0ui+1tQKG+4trs5pb+
Bd1fP5xHCXKQzGtOf9mSJd+i0tUDJYJVpaKhJK7kcOJ9ECrBdKgcxjZcMYYei0PmsIRydvDux+hh
kw7sOUVYvtu4ZLrWY81PzcLQfEgblrHFc1NMGh2NRtvwQzp8Td2HkxcwgdB5t2lLAD67z3wA3U1I
8GF2D5aTbXTH2lSQGhj58+gF3UkZ/AcLBE6C4MjN3orGxoo+/cyRhli1ejrXvyU1w0dHaNTYnKxl
SFU4VcAV6NUv3x/P9nWkEPcyhspz9TYreome5PF0HXuhVj1MKVX0wO5u1AaeZdfsZLunM6NHPXXu
O10nQDaWUmjD+UXmDtPMSlQs9bsoaU8xfEAhOSpE0o/aqXWnRUWKHRrui+ZCGrLFk9F2mGwKZDvd
Iu+znW2itQoVupQ9fJncja/LTEGKVTfXSuf9DENiftph6zg15wmQsytLwOcqQjhjDgPzKolzsdgM
fMEpLTEvEvgSUIJrOhAwwlnGEgkzSThM6ogHs5wPHIQCCz/Sdlifg74hYVkyKg3qkqy8EaH+dIOD
WeESHDgbgwyxpwObxoZRE42ED2Zb0s+uC9pA9kuCiof+/rGDb6MoDoCm7SSxN4FbnrphOfbTWxCs
mPYAvcmk2JJJYM5oOQclH6+9kXaBJInmGdZ/F463icpjAu0x0girg/Kp6mYySLBh80hx77l7YxFR
m6O3O2tKk5gCjxXSIVLqAE5j3KJEq970oFvKNg2dDUg5pjpLouqUV+g/RcKX7GEHVcjEz2W+ftw7
k3rg6RPK8Ic11CEAQ6tgL7K9Co/IB0EB3qOgVsqr7cEsYpGvNRhGjWQZwTSSayruxKZSY/ogMI8c
e1u5xH0K24eEIsmafqygoqyTj7pRnxkzptPVJ/Wr6xv1SKt+fb49qInw8hNoCs862aM1UyVeh0Kj
MCiRjiE5SkKfvS1AOMTmT7xja+yOc0lOsmE8GSk/LiT2yd1ItbJEQY2yPmdIPJSrDDfONP5FYtVg
ck8xDfygpXmcx7PE4/H0H5mToKYaC6AR0V8l21BSqShFQMndEUIQiEtaTCQRVgMsKw2mVWGXbyV8
qxLWVQPzavQAUlOozWIb/SgQlTPo4NxABFnILYLyQB2NaJ6/17KGFzZQF8bW5HMh592NGHudweE6
X70r0VyIIn5KdIAdacu2tlDrkEgKP3iZSGeH/FcG3vbMGhMNR2pd1rO4zfZljvVOs3808MEkmrVB
R48fBP7TuLCD4s0YkOqoa13ixXyhvpkjfhsTVdy58tpNNIyxc4xEqHtqB3ELFK1ETyU5KBF4PWpa
5XPko7aWmEPJGjPlBmmbw1wbx1dEdj8LectA0bzYRbjqJC4tVvS3M4LMH947eGrn7t457DIlbE1X
mves2GFAf68ljK3xt4GEs/kS0xZJYJtsGxthROAmYW6FhcgETP/5LfBlfTx0aPOS6qELrIiGYrhw
uh8TuURAuKv2SmXkmcwGzhftnZlyyqb1X+qqeFGArVz1sOdGCaFrZJc0t7eFxNOde5r+SFG/fT8/
0IAWfQDRzoNsB3ES5R5rYEiK+5ixiudOpSNxeBTpAPgXryacPF/YL1mWQr9pxVNdg9soGNV3LsYq
Bbl+CG+vh7uXSABfI1F8PUw+ppptIhh9Kqy+BGYfkTs6H4y3xLjI3e3mqpAAzlSK7ZPafmrzZhEM
BDA2Z2MVEdDLQnZJOTfKm+cwjt5aT39pS0QmPYiWM6AnADIJ1+/QW6Ra/36T7X8Cingf/td7XoxV
6AfN//5/a9CMbv53emz3DGX9kin+j7/l726b/S8Aay5uNE3D5e3QU/u722b+C8447Tabdpfkjf9X
t42WGk04XbVpgsme2j+6bXAoGDdDm05oFg5IBtX8PRbn8Jdrtr74/W/MhU8mPiEcwzAZb2Pi5FOt
C48THMnOawYcVWpp7ckFttVYr5zph+mD/ibgLquTaOcJI+x8izKAm1wxe2NutbhwYRcPGp5szbwL
g2h5XoksEMr5/3mh/40Lw6+uGg7MjUsCw8T0XC0cO1y/otn5SXk9pvh3vfpu0Pu1Z+dLd/SY/zDO
cteaNRR5VN28KWNnllXKLkuUnavnS4MQpHLTl2+uTZqjf3Mky5sGzIM+AMgCzbqwpKVhGPeTm3u3
DQIoES/lgFYUMRxcrf7ENvFuxyHTlsVO9cU6ybob5oV+cwmX48d0LsFk+DvMBMuyWSZc4j/cnl4G
mMsWBiMIdOZ86oj2ykPmVbP8tcuiZcPAWzMBTtHUt0VfYWgUO5cxX19fxCd/HNdgUca15DPSrMuJ
a9lU5kA0Uv+gFOaN6xaLeoI47MbrKWiOdKy2X3/cpwHw8jvzFkk+v6Agdok/McGU+Sg5/INDea5z
kIsHzNQZEQ7G5lI2DUvKoGUdHjqW7NefLf70yC0gL8DbXdMx1ItHTjvHVqy8Um41rVjJdwR/2mKE
UGjRKarDm5Q6aGHYs6pRlvg0cFKRS9CtKS0Xz+W71sGbw3AcEL3XBQXMpATO1aL4HOtvrK/aJ8Ok
vE0mjBr69zYDpS7a5+bImKTW4VJT0W3zuL01wGoT4pZtsUy0e1MfNybUbB1f5wCNydTVewwcFPT6
FR7pFWXp2RT+0oN8gfNo/fV9/GRQF+gDwCEICSLhItkM/7lsq3AwByuzYLoBfA8zb4/IbEUYs/qf
fYx8mv94O5LMoDfEmMEDNYEdFcm1TVPF8v1vXoBPbAf5bYTN/szmyde5+JistAtG1NgRZdeOPYjB
z23M4Ev/OvKdbxbgGcjw+54DqAEwEa89oyZQLPz+laaY6FNlCvahyB0ibetaUZQ7OqH0Ia5KrN+U
WLwj+yTEC39Lp+q6muJvVtbnr8slOJI7xNJyGH/3+yW4TL2h4qTEB0WncmGVM1G2V5UHKDhq/+11
8vtHXdxZ3/BMtgG+bTCKTasZr6ptoBGr/sJn/R9Pmc8wAcHnuIBxBIUhNlL5lf+xUNDYTmZW+smh
6Ye9L/pVN5XHpBmfO2NBdXgemQyMFYxPDkrae8o6yKeV7jHKB7eOqXf08nOwYP6py2xGXFabUjjf
oYg+7/S6qgvTYPfDgsx4w98vMfPQaCt6kB6w/Z3mlVk9UQm7dhXrOOrNUv4z0sp5R9trHGzGCqiU
4cobFS5fJJQfll2sdYs5s8G0Rcx/WzrToc6xZjKVQ7EQhItwGykmpi+5l+k3nReu0pquVtAmz9FC
bbOnwOsfv349/7iYObvYCBjViaboYouKDBOCoJ6kB/rnL2hPVhbTs8qOQIPmR4kuuKAJlJKRm/Sv
vbC6RZn+f3MJsHA0IaVOn5BIdVWmjeZ6yUFJ1e0YJK+m+5AZK6tKABr7B21gzBc9X73T16L3r7/7
+M8boc5XB8hj0uzUTePi/A7t3KJDXwSHZKpoilWzIFYWnpLsAgmQLcx5MMXzRIRzep6Nj2bVQSfv
R0dD43mb7TfvwR8fiOsgXSVaQxZ2GU6Y5qgWSt/6h9Zr5w01yKKY1l390nOSmrTeav5VHzB0jd8z
hxnC6unffx7n8BgkkymH6Vwsc1xrQd92WXCoJo2J5eq8xfBJH3FeKPmCJLZjaC0WcdWd1yFKcpEt
v76Az6emzlJgpquN+hgUlXxg/9gJwjByJyGkbJQkLOEBlAQzYwNoNqBEyO+tDgK1e/X1p8qxkheh
5O8fe/G1C3iVIc364DBM03Iayz1Khtzzj2qgLeIx2XV/TcybayKax56/dBqMjk07U6w15buq8mat
f/VaJ7zJlEMqHpMZ0wblHoYqgII8maN1odVSLCzaPTkYfgW/SRmNDGFrl3JlISC4Hiscbb2xCxRz
qXn1uoRiE9sME2jLtcnowIFnUFbtrgkn3LHNPGTiH2Ao1B8FjtQQZlA/gw8zM7tw2YOqCKRjZyI2
m2hJUOFm1Xx93z6HnoDDXB4F8ZjEnsjb+o+nhSmDRqRjBweKfg+lHy5RNW5iQ9tPgbVv6+ybicaf
2Vnit8+7fF0NU+lETHfuUI/RRqt9IipdrFRGF4qwk1Jhsnyt2KY+iI1Wt25bYd9mgkCqVZ/LrGSu
TXv4+g78IRoGFgu9CR20pSMKuthDCZoKvync+KCWFb69+ygFJcWmHiybgFxgKNdesjQa68fXn3um
XlwEIprLZ7ouJXr5/7/f+qhJFaXCu3OYbHUfxRVD7MVjZRr7wMJgE4KZRzCdFx+YTo7aVC+yYUSl
sokjk44D4v4uu8lFfhv2xo3WmUusp09fX+GfNjPiI7StsO745+WJGZfWVLROBKOjCw5pFN4MtX10
QJ5HAfPudNxZeI4TDfuYNplHs9G2vAffrBh593+7S+TSZGZSMyugiFxuZ1kzFOiG2N+ZUTYP9XaB
4vYGOTfJQLZWpMolHKpvPvPzkuBDTVelbEDtgCDtIkZ08nxiYmocHCYjvZEr1QnjBcMH5l7k7Ctt
W2ULVc1vMy7h61sun/nlt7WhiAFLZLC5cVlFMEpXC0jESNZpXBcKPSNwZnrvI0rTvwntP4dsfEmp
aVZh58Hj1C9DQ1vN43zqqbUNxZIhLDtmoi2GONt7AjZXcpTRjhNre4A6qyZsj2r9q1bDaxS/J6NM
YPT76S0lA6NgLVjBPE/gLfTm+9c35NPxzkXC9CNjtKnifEoXm1jLavAh3u006vMIeUxTox+kWPn1
x2jyiV7eeBIqnTybgJjE7/eXMUwDAIN6rNxi4rrBZggUKNjkVXzjRpxcmHtD7THTiyNIx/Wkdyu8
RDR9HiQu5esr0T+FqXxjl5iFVa+a/Opi7aFOChLNBcdspvUTpribrrG3RE7L/MPAxeynOafIcFP0
wdqjOG2RaWqFhOEr11R40AZ3W68SC41CamVk60Dx520M1wjIMD7CVUB7klN4Q0CIwhWjoW/uQZMs
s1i9yXL/ZJicYux7X3+rT6ez/FJI3imzqRpbycVeZ/WDOoqqUG6RaK5COAk9X0pHZxlgNaySeqMF
488ywHLx9ed+3sJ4hzVLLnS4RKZpXyxy6KhNpwNWPljBQG5iz3vrxWPckzOo68oAyFSmC63bRzSR
GpIA5qJ+cwEy/rxYWLbQBMxC9hJKkxcXEMdMAOGNDw5+pV8PWbJgSt3YGTu4blh60ataiymkyOR9
W+Vx/3DT5fRr7rwg1eU9uljTWFU6i+ji4ObhU20aR5jdeCx9Bx0XHTc286UZ13dNEx1EunNC+yYY
03Wl+xigvZsk8Q6IGWcqHaU2bfBvqf4NHq3AOipjc6MV0yGfhltB06yt8OIiWs0UxuGiGfPp14iK
kaHiRf5QFLx2cbPpbPVRVwIUMfmtkpQ/fT9+CtLqoSoXdiwHz63xxYB502+ZCvQjdUqoNc7RdP05
mreNbburHJ2+F3Ubt/EORotmEm0Hw5pCsDNaAdwladbN5ILLM7dF6Fwvx4o/UZ36p6M6tH9nzI85
DmZP0yrfx5p2Ctv6OMXRoaLeR4fGVdS5r5bUkrLw2QYAr2rFGgHMZnKtHYOrrZFqT2eYa7ADd7no
FxWGBXgl9HNJUW644nnVIKbK1H3fjdq8qejNqWMCbMiFNVXPI+o0PgNiC79l1n36OqSwZ0aQOJNP
ww881yFy6DiVe19VNjIMam6Eou8MNXhqEQbMjEa4qA4Xmb9RagEnSJh3vjI9GqL/wQs419prSw2W
aRtsFEO/LwBZaUnLlCT7GOOQDXT/ioHYD/LHhmZ66/CthiJ9iGiJ1/S0IxW0e4D51mOZdGm6ot0F
fgoib6DkS1UMJ/nA4XRdM9Z3lbnhvVVq+xF9w9VUjOvC1d86Q/0VWO3BLdQXtX9VnfBFVapdohW3
novX+cYjYgGWv9WKZuO7sC+Jwemq09AinllaVPWcLMFwHj+kgbWbxuxoOigFtGgOafDUdqfKCo9a
5SAKcF4C1V61/rRnyOeLw9+l1B0DuI3NGIOdN421X/vblPGE8qagq2foOzQmJXr2Q/3u69f8D+e2
TUGVyaUa5xT+nd9fNSSKJcSnKjzYtTNzWmudF/DLG7AOtn/6+qP+EBD99lEXWykGTVudJsLGWAU/
5nBKCWT+fJzlYcGsg6Ue999EJX/cSNjBqM2ZFByNi4+kvNHHeT5QDx7EKsXAzJLNQpNJzki1zJQJ
6QWROZabr7/pp9xExl//+Fj55//ITRpkHRGqifCAdL2pH/xA35ipu0rUaA6f+ZsP++MT/MeHXWyW
RcBcCi3mw9zBeIinbqnYTOYIxYOsRn39vf70BGW1gv8ZnAiXvMdRGEQapfAPfqPiZ9lPhDMyrpD5
uCWCo/iuOvenmIJxK/QYZKuFsOLiECpUKp4Q+kiOGURbWc5dYSgzNzyN0/NUDwhEkMG143VQL2yD
2dpmZB+LtNoyTenecoOdYMS41/cPsTndVnIKPeXKxmrWYkyua79btmO/q/xkputkKEayPm8L2DMC
mGxuWS+MGlOJ/s2i/Jw/sTxkbd7gxaMleJmdjK1iVmWtBwdPIyzK5w2msbarnpFDLgxcEBKVg1Kd
AG6ZGWLHRIGZBZ4r0/bGWNyrebaYHAboNcERKuQNVoVvVpQhy7iXRz8Gc6i6pHmc/RelqaSB39M6
JdRJASYm0IJdwbh5xUf1ksTrjt6HW0b0vNqtwUzcTt90tXE3qQWjurG0D6DkzTsPnk/F3oz04aCU
w9bhvMYEqzH0nH3Y0NXbMUWPw2tRceqFTfRQiY6pOtZKV1/lETKKiImACPBRscGiuLc6C/d/tInc
YNHaxfLrpf2nnUJ201QCaSFzp99fWd2t0wRPfHDgTF7lxvgUZwjEgugxKOFohBSBGTt2W4ba/def
+weGKouBVMY2HVslfbpc4aLnxIPaf2DW5baz8C4a9kEWnNFFGK1xJZx6Fdr+ehy6JZ4Qwi5AigPA
CyNeO53RM0YDc/zQbUJE719fm/jTTbG4IywDOjWqcRHRh8LBPKKM/sHue+D01V1Ye/MyT7eeae0B
gbbxtBBxf+N09Tpm6ECbgEZhBrH8tdwX0PguJi9fWrhIAgEvpmHDRyGnDrvAM492/ItF8xwQVdth
c5eB7AuVb56r+ENWIpvlhNHUWjnjLtZynoQEBGXP/TXHpev9B3tn0uO2km3rv/JQcxbYN4OaqG8z
JWUquwmRjc2+b4Lkr79f6D3gwmnj+N75K8B1zoGdlkSRETv2Xutbzb08e7Qyn8M1zvLM0WrDLsuH
k+sz+gYymgTWBZrJ1hxyDpXTh9tB/2eJUDxa7zo1oTNvsgSCYXSfdNlf2rB/WsxtZt26g5AZQP23
xTyszTJq6TuesPicCsdcyMsof5W59RcA+B+/XIbXtEcMRqnfVyFvLPHZd31w8uvmaGDTUfmmBKd1
sH4Uziw+Q9icC6/68c931e/TSZY/qg15sFJ1jTP8r4+apwGYLfIyAmQTreVqnCk/S886lbFxn7q7
rrPvfHgA8plLp/OU1nNZGoFunGWshqyIxOxiQRjFGk/XP783+093C5Mg7hPX9Bjrfbvj9cKM4wkb
zclrzVXVKHeZgSS5CXdx178E1JITaJfJFCuUiHdyeUiyfqM7PepvlkGdPljmx8vJbk/24FLKlZeh
hmI0BGul11YkjiOhVa4Z/LtWGa65LZZ83bcyL1Pw18dJs60z/+yMwcH01YtediSpNevCD3GtRM9D
3j1RRs3lL4W1363r1yBLDtCyZ5Nb7xrbg2xHX0MRxIQHIr+XVaZfdtdBkbES/TZoga9o0cmOqgFE
S/zU0/gihehAfudDBV3QHP5ygv7TLc3ixi5u0Ymwv48tk5g4rKqhBpOX1Aumk+y/DY1xB0fyL52h
2/zx+8blqTYTUjqiv0tGaPwMFudZ6QBKl1k5HeX0yEOuokfJnpZ0NnS7Ttgr7cuP7fk/3zt/Ko48
WWhS5GJb/97+IHuxHbjhOS/b48pJCRATWIOznkIJFSfEkSQ2Fv/8krqszr99XmpbQkpQpdJisr5V
7yGtR5UizIf7Ee5CoE2xk8zrKLyiZMY30qw7JV0i0scBOSJ47xkt4N0jLC3cyiddpR+U8q5ClnXX
dC8VRF32W+VlsLuHON5LXXnqeX9713/oLPzyrr/vtTTOLa2jVwjzd5ODFm0x2BNHcR7iamG4NLIb
suhDnnX2j9gQ0Mw8MsZN9OzqXg4bZDut6OI7kcbcxF60HZXsL7fSH1ZHiieH4ZwlMyq0b++Rt0ca
SMNURuKB1Hd10smy72GSRgsl7JcqFuLC/Iu8xfzTiyLboFss9TS/9T2Cqg89rWs43EJ201qN7Ejc
ZPvb/zWAgTIwgzSdTNhj4qqXhrrKB8PH+U7+sa6dkcUvcXus1QrkXgthvinvuVnXqtDvrA6acJmn
OZhv5z69tzr3rm2GvaFoUpk4Q3Oz0lIYCnXx6uNVc5m029G4FGo1Hx0Ck/vmvvG865R3F11YT4MJ
QqSOBWhRkNWuN7eyMdymiEB31tCkcwB2P8y6/kvp/PtaYiJ1Mtk2MFipxOX8unVEdVK7jVuj+WaN
i936Ir+TKc5eBKvsPz9bf2ilw8dA3AHoGoA/n//X16qjOhi0PGPKYSYPU5ptjLJZkxVyDsYBC1/0
3INYFHDYw+0/vzJUtN8/J6IdqgANvZG8Cb/dfRneXh9Lb3bi6XQxYObzqW2ZONXeAoXTVTqANKCm
dVK86Eb/E4QXPamnvIKcJ+JdCBqdpGnyIEMUw+m4qlulmBlJjFG1QPk6zItjb6/tMj5oIVak3OUI
5DayFzZi2SJzmj+HS9V0ZjeldzVmu8jXCEAiTBeEa2lD3nIfgnjjpsWHBL00N95rZSzDUHySYj1Z
6568NZw9C4/8NVGCjg3xHPpvmoxnq/T62JLXdotXvRFWARKsRzLdbjSOVIXgoC+DWFoEZfybdNmp
MH0ncuFwAq1zGRRXW2sUPoB/JshCKV51yEIdCVYLU5Mhc6TNBRmbJaXmROY6fIahLDd+AHYiqV9v
2GG6RCTJyfw6WsyFDLQj+ARXZGNK5yumRfItV9xzi9hsf95QFC2In6QCfqVipE6eJ3LzIBYdhWpi
qJeReqE1PacgDh1RfEiO5w3l6pLCJ7CMk8mXymw+iRUNmvGrb3CtQEsP8I9dXCnGTkN8g6KTaX5j
s+O3ENM9t/Y5dJo9Y6QZIU70LcgIrGDOO05nLxCL00ccIHn3trMdqVkNJrBwZfdZtCxNL5upWncn
TGNvZOOTTSRjB4ACrQoUi+MYFu5F6RMu6gAbTSaAkK3sK/T1YvvBLVOcN8yPsxpnaqY8ulH1JoKM
WS9S86HtnvQv8mPWwsruHGs69FZ4V9nxnRFr902lfPAEzaFBnNNJJoUan7QJcUUZ/rAdCoCjSuwv
GZ71d3oK89e3qxU6jZXZDZcoUq6mL0Jc5P0TBi0+YTzcJ8P0kjT2Y6vWa+nTLbtsbSTpKo2tnZXb
R4QWO9UKLvmi7cjgM82QY1S7Cl9iU2xSpdmyTC4Hvmk1Lg8i6qoLkQYqqn/QhysTzMEU5peYvNl5
0oQQCAz07bY6HWo1C4Gr1A8W6T2J8hB6GESMVZ52YBBdLd2G7XgXe32xKX31SuvMBpzSZbM0BkQw
ttucsLXe/NSmgpT3ocNgOb3rsXMcvfgzQXfUZMaw6uzgHDc1mn8ec83Bx2aTyDNLAufQWc5j00eL
Yig+Qy97Ik3mwejafR01B80G8jdds9F6K/ispUyC76bHgUvUyLRPE0J2fApSWzsWoXFn29E+q05T
18sWcfdI5JK4GRHTctoGdYUEuNkZeIpbYkahXzxjZPtikSKwVCaRRkSSDkSTBkQm32i5I3hHl/DS
QqaY9sAk/RKZPPspzF2ZdWoTeopQf14RgpriN54IRW0JR/Ur60v6QFKZmlph0AXMso+IU3VR/GvE
q45m+JgQt6rDrComhPG2EW5NKIoewaww4teJTGq1feWzyIznm1vXbsVD72Gcybbcq9yISjZPVNiO
2YDrxgEwfgPF19mBD3q4IYAimeXblNKo0tLniNDgjDKxHsv3RbLY69x/9LytX2HkG+NLD6TSM3EV
QbmHBZy5nwrOudoh8louL1B3aJozTcgj83hbX1xMHF0KALpIxdqLcOiWqgZXnUfNMsVrMXw6Qvv6
v5YKA9xMSKSuQbTuzVVyI8Hc/pqb/9WM0jfIXsxx8bJMJbggdLmf/sDq6LTutiFv8/aHSSeH9wGa
l0fmyZepv2pxmHCF8iYk3E9bZpBnZwxV8MXc7C4YGuZ0ySbwMNJ/RywzjgsdGOnwaHgsHZX57Pne
Ne7uyp5MYj0jiTYr3gqZVixkbnFTEKoL84NmPBXMW65hWFdpERF33BF73Mr84xvp2peZyK5VPJae
WFVUxzAcOaUArJgJGcDgaxxaNPbUxnDfdT95q8Jyl3vFtdGfArNcyzzoTgRrVyEMu+XT9Dr2ocT7
oeew0J1tO9UkZaXB0+2LzTK8Z+Mxr7EoDU56rjxry85AFjNONTYLeTXCkmRg2N9qZeLR0g/j1L0V
AkmMizE5b7OFFXGlGz/M1pE1rSq7dtZjY+ziIlpAXYwWKqEBw0+tNw5KWxw7BVNHTDbprFOTF4+B
TBVrz7dI4wIvpTqF95S4c3zXizGJrgRFs8fg8KABv+w888lOMfW33vg1FS0Yp/belBzDxsOAOqlA
NQYvJ8QY6rAOZKWvo3JZq8VA7Wa8pnqJt3uwzTkzOehZi0mYC7Ns4pkdluXKhpFKG6P49DJTWwJW
QUHqbLSdXmJ/NFMvmKdEXyUpGIggIIMmifNnggMWTlFCuEq6L2KJL8wqr2XdNEvDhkw3tsrWpS2Z
6cC4hNfHMNuLrykEV5MEAXUEROIZI2jdCxddbn3U1fDQVP4K3sAXwVPpbCyMY4g2KPCSt2FjjFiT
BqPxiTdv7BlTkL1qCJ4zpXrWSvfawXicqnY3BfWFymANSJZLM7jDMpz6L00PeSKcbp/1rBx2sO34
hDUnGSzeuzDEe6ZDnwTL3uHzAysxsMD5vUo2tkqEMSbZhzGsv4QfIpzl3gvj95JYzIS7JdfyN6ZA
FArhuwOgcdKHdRUlR0VjSbbdjfwZE6ZIi9wmz6ZmPpjDU2VGOpgdYob6voDixI+DFlKxU4k5kBvI
QsaIec/+SZF1lH8jXshgUXsVwSbFroLwm0edMTfhcnGuhqvPojFziUpcaqn30+iVF1o3D6Wm70eF
bciIDdLZBWUJhojJeAhHbw3K68UV4rXyxKtPkEhgvbktUI4G+ec0MJKrx5UWVYRVD09qH2MIXaoJ
RxrQm4e6azdqrK56EVyNMn5wgxH3E6ES3WCGB86+YJPDdNkWFUh2K3COQaQdouysIoRZl9RAS/Ad
51D4176uj4CL1LVUljJdL6BKWPuY1stMNcKDntkKfe2If3H6JSQRYhgGhZawUyb7vH0IsH3NwpH/
GLSGIFI33U7tPn9IMljV5CSgK5sK0tvLw+B5Jy8kZK1xqhRcjnHAar52PRstWtne28FSD62nfkqu
qWY0K5WOatDaV0sT6y7Jz1miLwehdoQ2/SAwaaUqSPRDr/uMGjoIvcOSgPn34ARExzRTtvaAt86F
ObyiYjgLdHThuFZZ//N6M/QI22OLAWv3aKb6p8ufkArTlC/Gsgj8s8i8sv3ivkHIO9nBz9wuty5z
woZz1kxJ28/YTo+wG0Af8fQDs3iOIAbMhBKcCr25c7yOtwxdIIuGNYlIKCFNEE0FrToHfQuEnYTf
MCofpkS0zymjGm2NDXKN7Xvh9u5C0HvBmbhvaaQ3VrPPpxHcpcsoHc5QGSycINg26gfhUnuDJpYW
pAfTUa5eTJYUAmgt9a814Q1ZtqRTeOyqnGyk5NLr2i5p8d2Wyq43gq1UhUvNdAuUQxs/Qe8AYo0O
nXf2BnWOUXphiGVBrZFXJeFNNLMV7azUGL4RzhyUTJzU/aTVW6DEgWfO1Sq5qBj6S/zY5Pr0LxnT
LbgKGzlxln95qrYHa3if96jvtEc5ES/Uh7Hn/ZbKkzRcOI2NFcgqr4U1R9l4LXzzIAloJNrvK61/
InH7MHrVXn4gXCaric2I0/NFEeJl1JJ73xVftXEenOIMJuol6NYNe8JtLi2vHnXOuoS2gxLJ7pYj
SFlor/aXzqt36PHlK5I5/dgcndjc+2n8UITlUe2NpUW4vanh3q4CVK7ZxXSVbRlAnxo4YpblXWIN
R9/sNlpeblsXjAstjyi+b7toU+WsCkm6JDJVQKTBmNUcDKGdM698HbJubjjNR22y0WlFepyS7Jik
9UmpGcrz1RdtvRuhPWj9g7yGmEFWEYSiQBPPEL2wfhZS/5yfhnc18R+51G92bHw6hbk0jWRjFO67
0JJj7XrYEPWLNYDQaow3F6ISW/qiIaRAUYPFZIY/MZGfpYrfZZSGxIaHreYx7h8jszgIxhkFqoZC
jzapVLHX/ckDxjeJ+OJW1llwW0GX4Jhtv3tVem8Pyi6tg73OVSqSeq61rE7gXgyj3rGIHMaA6sp3
IK0AqfC5nAVyhSokWzfm0DcPKDisID5gyJ4rpbKCr/TWkDuiG8GT6bUHl15hn7rsLsFOCXmgG3jl
Y5Ms7RoQO/IEg013DK1lY/fztNQh8QWrmgpSgf0+6PFDAGNcCbVzXvNC7d4piHjL3uqDafoXSxm3
GWTlgaBTpShZCp11WZ4jUa9Yue7bYqe70HkIIg2ni2yMG225nqx2gZgMLER76m1ti4cFt36wG7Xm
LvG6Hyp3Ny202AH6PRik5VBeYU2QE6S+1B8mP51b2njWVT4Qrwlzah7Rnwl5ZJzcuf31BpApYxJz
OYuf+Gv1Kn0wsPnFZMUU+bp0sI/1w7q0RYYxG122kS8Txz/arjja9jox84MdK0edr72olE2Gy8lU
u1MTJhtL0VcZgAbFs9aGzkOuh9tGftBRQfcJMrzsV4HW7UYOwQNcDt2M8dG1G6vrN0KvdmXlwQgB
3ZQbK3nbxLx1205XRh+ufZdZKUNbPS3WsqcshRL9oG7rgjXNSy8ViwqI3QkN/xjonG/0LwI87pjt
AomRghlHJgKuCm98CMUqAidqp8qj/ELlT6oB46E0f5eNMEFZVELlAKsd4hCRPx3JmC2jsZa2KA7e
NI/9cme53odciji13KOxXnNoVSvto06s9yLWJEugZZFNHvRGYoqWFre8SnSbvRbuuoDYlXB/BXwI
TG5AP5yZvGC9Nh7hcl3G1D6Nmfaa9C5kYe2QN0FE383eo3HYFjespHGeOrGicfBxWwzAasyqqlzb
YcX8wDwYVjnHms9BrD2Ek3KVM1YGKtshEM+0b9i+uo+B2bfOq2XlSvfzp0npr6QUr3g4lx1aS2k2
kt10V05ixXoa8pVUGekh5K57cGR6V6GoMJdytN6zjPqOAfLbae+k3NbPKSzYFLJkugC7/hC1eVBr
+ywivCgVnUb5Naf+B1Ovmyoky2smFR7JK2a2UE3/wRblsupUFs1uIxx6T/Mo7eeqp+5o5GyUaB2G
zZ1g/YizDeqjXakZCAOVH/JR0AaG/hSsA8c3Qw5QUK2ldEiC3Dp00bS1e2MvOLm7asXS0mOuSY5t
BpDacMLPVGiXCuhUX6hb0yfLdbrkLvu71+l3coe0tWorvx8/brcYtJjE/nRYLhLH2Met9W6wLLWs
MRkXeWyGTeN9hCX3VH60236uJcQ0autgGOneTDsiMaUs2a/Z6yw6dnkz7No0K0jiip4ry7540CxM
7ru6NM6utDxKWbPKRhhjwVLM7s5nmEO74g6oKMkVL7HYO61jLEDG7lDQvVVd/tBa1p20OLUxAzhP
3LuqePG78j0fB2AhYqa3/cKOwpUC9g6aD/0pVJyiJKjZvPMkhJCzpYHHPemrHbHFz93U3LlVuRIE
dg2fFpQ5Q+xzB3zDZK9ruWOXpv3GAB1HFduDirqsdemksYZ0QQgYSrvXam1Z1+4r/nymJgXY/kjZ
oODKZ25A48tM1Z+uES8mjSmaBz9L8X/0dF4hYyBQ65bEdezL6glSAvCJA3vQS2sWS8wJ65J7V87Y
DE95cvWAOETyxQ37LteqDdo++Z1ppbEFDXXJ1XpeMheSIzp5txLiRRSSpr6WrCbxCOwxbrqlF++l
VMRk2yaXeOfBMoKv0ISQ7hZlvRj1fCOHboFvHyAn7KSdDF3sDk30XBTFXHauBXJBnf1WmET1yOdF
S15TotY18LrmndEugWhu7UqfK8Q2yF2QzAugCpw4OE0svLJ4c8rm/bZk62ctzI9KWrynhfNlGdmR
0dgMaf0Hs57WKd6kU48Q7WuLrEynAJsaVupQ26bI2ORagzKm50hQpS9TV+9pHB5o3MRpMWPjfKHO
e/AR8M1y0W3MAHxd15xj36Q2jz7lpbtdotjUWJUxP5YdG6ARnSwE9fKiyofRMJPHlIxA3+DWSe8n
pGWqUBd1aJ49B7KseZXLohuqhDxYbbGwmqgmAbBaWkG56svoE9kz6R8dET5d/Nkpb7HZnOWH6dXo
QdZOITPTFMGJIOFnaXCgTv1LOvhfaR4C9Qn3dRNfx0p/ITpwzDHwRI9aQcMxtRSuj6TGdDT7VEGB
33GRBdkVs7R7sbx64w7FV8xeCH1omXQEofoZXl47W9c9QLzcdN+8qt2bfMA+JmWoJbdHCJIaeOiH
WeKBu7T7DzYNGh3aQC4Y748zu3wJyhOFpn5ZUo4UDIF9eM6u23vrpu+aZUDrEkO5tWR6+Or6kCuq
6uSEbU7ECyS26UdsaN1azYH5tnHvIzrUmiVdThar/EkURr2xbIcYmsbeaFO9N6NXy/c4y5eutfT0
/EwuoiTv5x7H/PC5z5td1tSXcliMY7isuXGXoTnMDCtemXX6s88ni72VE2BOzNni9uGQZKFDJRQz
suLXQUuX0H0dZLTD0QjAx7nIbH0Tnm44RAutIC1tSKJPtzOpiYXP2WZqt1NYgEqiuodbdXYingyv
LpGRLgYtvENG+a41prWQc2JVyS+um17rmppaExBnBxf1qVPTmegJJUjibeg/edH0oLJfVaW+dQb9
4ibR1pzEjyzVT2WykIsPAp9LTGVbROKHxqi+z7uNS+HiZcmygHE1k6u21VD6BA6fosqQs0zqW5Ll
Z80FSxgOAwVhaF5DVwNPOHxMTgToLXoy0ng3cBm9mwXdi1fAr6V+MrSMBzivl2zvl/YenfmlCO6m
gGxdW2ymcla1pGF40FWnqVIp07wnW4ybqkofhVav5SfIY/YBY9IXgjCbOG4g8ZB7l6qH0o2+brV0
TOCqMS18ZfiBLeMi0uw1rdVDFTM6JdaiK7yFXRgvmWWv+mB6xEu0agG0tqgstHoi28XQz6IjrxJ7
XR/PrMk5eagv7El5b5jdzBybgC0rfc9BMSBJW4dGR+PAraVkM/hp1i4hXQYDi5S+DrMGkpzKaV6V
+RHdwnY4t+wj9IDiF184TEPGx67BWPdJEPE8a9X720Enml5Sqi47p5IpJSoGPWjrSBvAUR2MdNFl
iTIroK/PWWV5j9pYbiZwmt1HlBDKF8DOG8zizrGlHjtcm8oe2N+ipjXkkQYfmEZ/U5A0DcAn09jK
0w6i+0VpOj9hGi16KpsIe6kBXqLRUBDLYlMWGx6HZavsd4Th0OalCGYd6ES3MqLPrMdqHYqtKSxq
Tqolrz0ypQLb3B+rVLwL20G8oS0StV9YnbLOhuGuNWkOybO3IQ4V/Lml2iKaRjsNcfTECsa5xVTO
g5JDEvpxU/oJDGbUAB7gJWcszlI0Rz7MUha5QzUwyNIItQv2tTZlKz/tNgMmBsD2+mMOd4kDSVaZ
d4nffUi1nqPybfEJUz6ElZnXKnU2NF02/jgfgPGSX3QWbkekhfZVZ04K6rihCOA5VoN3J574EvOO
zDCRrBlSySyeYTd0WEPd/GccaUcjsZ4cPICCliW5dOKQjxX8A0N7Ei4mHcOgk9fRRRmzFLxZ682L
uDvzMC7VuENB7twPTXKSv5LQ/tFY2r34SRvdLElpj0qyjcEqeoqzijw/hqSsPspn1xTOQaTOLgn0
kOwwjuhBiex7PE4MwKXkU+miez+z9nnX0c96pgWGQIRBClFNDVMl3xpeLL19rseJjJ4aYDhbvFNo
vFzEXctJ7fY1o7mWn6NTeC+65WyiBVK5HxUmfHl8kCV0DsjI8OHUZuOmU7K9fF2yereGQ7Ye7zoL
7A/pk2jbLJ6lhOwpbOG1mO4TjWvcFQMakey1z8B8de0pUeLPsRcPpTuiPKTlhtIe63sObI+qJe0W
RcAUF+4io1wSlLKEIZ/VgQ6trIr2PMVVjP9nf/tTzeCD+GR6w+LtF/OmIl2mhRixeGmn/ooifJpT
n39V+YQPirbKTHH6ZFUmsPKM+ahnD6afPIKgu+uz7i1y3GfPVp9CBiyLLFQ1IpP7AbzKVVe8L3mz
MWIlWhBUEdExO6E+ZiKkck4fCxKaaFBeUYbBi86TJ9hJc25lQewgMdMRSvsG5p8taGK4WmvMBpFX
ZGA1c1KBBMRbPBKaisCxIMkuGQk7JPQw7kk/DIhBtAyO2s3Bb/MXuKdMvGVqdW/bHy7lsa7wAhKp
5KX+awSlIYjSu4rIxR7osASJ0lR+77mWvDZkLyCKHmGNFaGNrr4IHeWNbRvqK7OovL6qzMkGoh5r
Ih81wblKZkA6Mg2ytrCfEQ8JLwzZKwdbYiNBjILekkmSmsyU5J+3EISANBuP0EmlL97JEUQGSYfG
ioiu1mWab0vCdEkNHkuKoxzOkCV4EgRa8hKnsPX5Lct5vYUtTWq7p4uxsFW+4DaB/djLlExCz+i8
W+FaEKBJrCA9KhoUtvlUk/JVsoG0Es+YEL2JLWOdQAisLPHmVI+CqK7MZv2Rc8HbXKoHke6V3sGR
qZ436J7mA66MSYDFrc1unn14kQ3NNHNLqs50I4gJrbNoi247WQ4yQZSQ4GjJq7dSnY0ai6SoXn2B
YE5Ud6IfQf3de3KodYOvmeV0UQkrbQgtrQkvnWSK6Q1j6hFsWh/dhpTTG9ArIPg0JwDVihjicQba
jUSjxjXXuZBpqY1VXkvCAmWK6i26ppbJqoGMWG2B5NPCIPeeRB1Pf6kJY80a8STs7i6gHdy/KK1x
cHPGvLaMGscdMSvjgS04XVYwjQkXe5IQzFxG9yZa+WhPcFf9YC1GdasSE1sSF3sDyDUEyNqi+pHK
RNmh5BIQ+P1ZM3CSkL2bauT/p+P8T9Jx3P8JuWs9/ijyIIj+9X9+cDxpx+3Xf/6laCaCsv/3P37j
vWn/8y9Nd/7tUm1hLkeIa6F//m9gl/lvW/VsA7+5xxxbCnf+Ox5H11E4ohmSWCZPWm8byQr7z78M
+9+ui2EPZSJWQhPUxP8G2OX8ps7XVYf3pjsG6j4NWsKvwiQzdauKRkpwio1p07qY3jAXF8UINjNU
dszzAi87NDkiFtcoTw1+KQ+sMj4Ie1ETc8twdFnUzVvnUM0yJnhU8oasTbZy2sWzUC92Y6kDCpic
VRqI99J9i3FJ9A4PXttZH4ZDdZbW5hqMHVxNhaF50OZIc4p95iEGCQjzKvyvxmge45DsktG96C62
C3PKf/byJae6ZXGCY9514nVkGEA2CMzLzIK0UQGWd4OtNZYnpEskRXZUn53BuYEzEavURJ3pOXtN
yz+ikvah43+xDCHQtpjXuvZrXHYvqlO/yH+6/eSQv0xgqt6Jv9kzb0qzX5SXkCIkg8qzUU/bhvNN
tt9EiUdmLz40JXXubx1jz8BrOznLyugucVf/6E1grk0/fQ3kY7s7hKM4/ug6zAcEqAitrgaeCR/T
ikHBoUfsvTr9dUtxWPaR8/YaCQS5TAsq23ZjWqSadWwEObPGWaMbOzNXLx3Yr3ngcnYQJEWDSSQN
yERd0rc7xSGlLXPTs0qsrOeEGBd5n3X6plZAUvuYs+pfVGtSe/f9ipAljh+b4hml/bcrQo0B4qAt
AnS+Vgr3ns6NRueAcPafbt+/WINuzjQ6AZE+vOpRdxX586QW5EFwp6B4ea3Yu2dqgnZLs/07iD0y
cp6Gs4YzoPaJQ7CXg1Wli0SYfxHc3cScv751HA6GZUB4QFuI9PvXJ6rTB6OGrZOevEbZ4HWca4Oz
qDmgu/neYiZpRns5AWH/VrqV3azR4c2riDxS7C+VG/1NSPybqpcVwiWVCwEgawxv6de3Q+87Luy4
Tk9pb20No1pVZnpfJMs2dA929eSKT3fU79upeDbcnGqs2ObovjIvuPPS6V5rp0VZMd6At8kkPcHi
ie4tBR3tW6sqHDj+j5ta9zeNWq2jiPoiqBYuqgJ0lOt6+KhTe2nn05b8OPwA5rQOXbFEDASUpDso
GiRax12ohiQhMVaGKltTwMOApRTDwqd4y6nMmJDTKLNBxYfk/9bd1g1x2HLPhV2/6xhJoBOfMxmk
3FRJaqCxhrwIOit4vxS6K1WzrsyA1UrGatZ4W9s3F67MMR+hjtT9im9yjjD5ETn2fLD6RV1Y90Zm
foat+SLKaGmVyWrSJ5pdqCfDv5gEjN8XYCnZ1KCY8f3ov/EHKhQ09uTHKdAvwJ+BQkqTNk/MtzZX
ES0+lGE3pzmzQHO2lm9O9e1ta3nzRuVz0ToXIuJwGqHTJnSZfGeJMCynaln25kLpEhjMCL8Ue8Xp
e2kQPNEFwKtthFAOxjTEUn95bn/TrevsWyZPLc8tJrvvAKyGR6OCOV+cSMVaQ8hC77qcPmImt76+
c/Vyw7HkFCvaxjcffEOfIwndtl27s/FTmom1fbZqbe2LnPF+s80Gn/IX0nBDzz5pjjS3uwne+0DE
eTCe//mt31hxvz63cst1iCuCw4gt8dtzaxccdEhpLU5qI04iGxYLw8y3lenuI2bYrieukFLpdsb0
9fTm6tTaolYe28pYVOFIq5mU1ri8F2lxb4U0EyjjVZeb2ahnoqEXONXOzygZj36drjP/y4uVlWdG
KFWMZ21M54XCvpQV+lvoKw+icZdEgeLMiI9hV7zpXCWiqcN5ltpnzsRL3OmkM/BDNMM6xOTSvchU
pvXMrWaJ19jM/nKbOr+pyXXQZngMGVKD9tS/u+gNc2hBSsXlia1qXkZvTjjhOASYTzLvU1Rqb5Ga
nLPAUmixh48Kbr5RGV/HuP1U6G+iuYweCaaC7xYOe793926JLC4OnvvwokbFZ+x0UJPpGHaex2iU
lmoUjdeq7R5lDeF31l6P1UOk689ZLE6Z6zyYbkh0afswNQfiA7ZKOD7pRfakCkLXUhwvpXAfgwEh
mKEw5EZzckAseHC9dNfGTEpdngsvC09GXT4r6iu+NE7dkiGsESajoV60smXhcugc0VA6mfs6MtNm
Bl7vdUU+PJLSzSSi8utZ01WkiPavtWYf0awRX8/4sCKOyg+OBB1t7RYZo6OO4ImZjWqBWi/++dY1
fvNAyC/HsbDXe7KG+K4uV7PCb0PAVqe24hTB8W5et9q72ZrwmyeZneZewy6iX5gt87a5a+3iQ63B
mWqnXjjxrDTKQ116+x45WUNnWi2Nva9P+7HdD4N1F5sJ+Ptghfx2rw76m+Yki4qRVqlOqzJEs/fP
n+Y3ubr8MHhuKJhhAuJc+3XDapjU5fRgylNe6FtF9beehZbBdx/iyPsLDO8Pe/Wvr/XNPRaGOWcn
n3iqVgL6AnudcvAOlJ2bBDsr7papyA9Q0/ZNzM1m1rQiDFKMq+Ctq7pXWwBv59f//uPjMQfCAmMK
tfC3t2Qp8EAIaChOfalsmDnt/AJERhzfx1byF3/g7xYRLrXmEXUGd8kAKfytNsijoEJXNRS3uhMR
5CkbEHVldoxIs/7pK/6jyH0s4GLX2c2xisBjjPRN+/E+ikjXIwNPLufFqD0CQH9PWYXGxFg2+rgf
u36vsM8alfIS2jrB1d12ktjpqGQ4/1+Encly20gWRb8IEZgT2HKmSFHUbGmD0IgZiTkBfH0faNWW
FaVFRXe5bJPCkPnyvXvPzaP+RqNHNurDaYqeK5iYC31GDWpJuzWT6CF2hudBV/TybjOlVkFJriBP
noskkZhd3tIomK59MKlFQ2BhdI+/tv7lMfxhJwOLSWWoYzj5d1+2hrFJJo3HsGJvjtt6pWo0SKa5
lx3T3ri/JF7kv+/8v6QSbodJtcFpjIrA+U5aNbW6MSonLc/WeDLH+DBI97ENxZsXtNAY89gG7fCH
1Jhjy+MoJl71IZqePUsy73M+E8Es3bJ2IujuTcZ9EXl8iyhGl0TYWVoNd74EQVfrOtBw/b5HR4Mv
wOPk5M4mrwfZvxVOf5MZcodc8jlxo0vH6vZ6tfe65kzKJu6CVj9aQ/0WeofULhkdwDClHWR+YpBj
EFU8lK41OxM8DI1awgnMnCMKsIV0d7KO1s5oPXSBvAg1Qq74iFKX28y19oGrbjOvu4xd7SYY23Wq
UciXIZqOsjt4fF5rONddmyBZlvTIS9Yn+0rz/L3vVXTDFDENEy26OrmvMa4A2MvIx4vI/UvtK2+Y
zDWg0du667fzk9ICreV8uNBt1LVF64PQRTRDlzhDCF9Elx4Lzvym2Trg+z45zL+mK+3mv2/1v0Zt
qnET5oHruSaV35er//+gDl3M1F1kfXZO6vwhL7PdFNRQ2JP2TibVc7ouvfyQtUw5A3/N8Jr55bWM
2T0N6zYgwC5kmo9g2f6A6f1LHWTM6+u3OsjG/udRqoHy/gfIFrfw+kMtleeiN1Ygw3du6z5oDOcD
upEUqvS9ur0a4Uem+bpOXbRlCINReX6EJEm7mbUxx/lFH4yP/75oP2wMOJgcIOZcNsGZ5u+NgQOg
XtHClGe7jKlxp13QIBljMhqbxS/mOfff86f5/5/1fUdFWJXadlLLczklz1rk7Es9Wqse06c45CYS
AWKodGeb8y1SRhvj8JIp2ujSQ33YzdqD3UTnm5bLwtL7Y23dVF1+keAkqUqkpw1TZjrwuhlefF3g
yN6nabi2RUV44PicT+ar6tCnpHlDh1keNOU9WKU6+BJ87FheNQ3UKt17g/2/sSbnzEESPwEHJDs6
DF31MRaoHABCbZXVPY1FfvbzedoSXAFJ2TssqMWYXYXAzFwvPhmGvgknbzf//tIsWarNI8bBX2qU
n54qrG8OLnQoqf+Y7axytAypR/JM9sY2M4o9beXt5IXrOjd2qOVv//tZ+WH1tp15b9PZSm2cP38/
KzJQyDPGXJKHll+6XfKUxkSdBhHtJZ9lwrqr0eX890caXwbZ728OQHH4CxRipvV9607NJKty2ylx
RaWPLapWs5gL9Lb5FPaV5VP8Ja5xJlrwUBrjH2Bma2k6a7pKOncuntZWFu0K/eRJ7aSC8CSHIr8S
qBcbmOROKJ87xi7LaUCdXSQXJecVqLqSxKtwHWpmvzElwUIVnqLQuG9kczEt8lywLkfl0g9SY2GU
0Ss07gPCqwujy6vF/BuJgHo0XIW8zN7nIc7dXv+0ujlJb2RS0bbqCvV9MeZEzMj+Ac3CfYdpmR+E
/GAiJFZwP170DF2wavXN1JjpsjRFs8n7uSyvmDAPvrGa2fukRnZ8Gxx0bskmTucfJx5plqbuLBIr
h8XaN/nSa0VNGp23q/yYQL1OvygSEmPigNBY3SHhskxbtr1WvqduivnGtxYybZK16AiSKEf+Jrta
OXayr8BgzPaTbNN0aFgSNPpL6dQcmtETMlzy+X1QzN/sfKLRZ7xqXXUrhju9m+51A9AlqAF8Jlji
8uDDTryRdmWA4nPIPpxquBGtyfRjMGkaAv5FBu+f6rHdehkiikKdQvzI6zTK9jnStEIVw8qawntN
mouQaYbumvo6aKvXafijqbBfiq+f3CtfU/Wu5WItEqxXGd39ZVG6cuFW+ZyswsRB8jepdmq4qngm
vOC28QoC7GLgR5yLhyI9yUqU+PV7cnToHnacXQq9P8UGDoKyHh9NJ2h+aTD9S2BgK2Mbo4Z0OfSz
mf39qhk+TjUVCUkDY61q7wBHaxtV0WEKm3WfIHSwig3zxo0xRn8apa99b0Sb1EHSck4qT3akBCNB
3gqBPIqT2X+/lOZP6w5oCB2IIN0VThV/f7ti8vJeb3x5ZgxGUQUBofUuJyYy5Ynl6MZwh4sxnS56
NafypMYZpex1oIBiB59j5l03k7pjQHvbqOalBVDSz/teiB8pUrtheGH0detq7iqMp0v8HLv//vJf
RKnvC4pgEmnP65iF3uHvL8/bnfRuyKF7rhLaqF/ibjj1ur9JeC/bCc2YJ3aN7e8ay7+sLLE0omFZ
4SX1+C56iWJWaDdOZhFfXxw8NwkXWk/UrUH6orBOVdedXCN7clL9Y2z+8CZU0PDqbZupnUJhHUhn
1berPDhoof2HULSL+aMbdLtCzCS4bKWJ4tjNDbxhutOtcEN3e2dZzTEyh1+OKj+d1GyfupiNX/8B
0+lVBb1i6RDK1r6bUtL8gyu0+MLSdd01mzJJtEVwkj0Kc72+r1W7SYL67NTjhZphGPR2fqvhLK7+
t7vDM89CMKON5qrk77tTaUVdJr2GvCoOSWSS8qkkvc2FHiz6+DDVcqs0tY8H60I3hq3TqO3Y5SvS
tn55xr+e4W9fhDYzsyVcqaCgvheTxuS1gNVleq5997ZHXF032j7TjLXbYh42YjwlmKHMs+HbuHSN
pdXuyEkg1FmdG+LnVWauI6G2otYXYTAi1s1Pk9asR/PVbZpNjBbPatxLodQ2dbFplcRAd8O5HOF/
DBt8UTRz8p0L2r2N3SPAxIQOrr5pQu3DaL2tbXf3//1eGP/2tDHS27rF3Mrmyn93tHctACSNHvuZ
vOO91Wn7qqzWSRKhn1bbgkURxqeGpaW+lFZ6FTMIik28Dyq/CWPz7Iji9MsX+qHc8MCvm6AWDAvO
5rdHwW2AgLcyTs+ecW3ArCVM5TYS8dnkOpLqm+1t2V5IsgDN3r6oY+McdPGLKW4a3foIh+4YlebD
CO6DFtQvddcPfTsmhTYLIB0iyKNzoft/B42816Z26GV2lrK+hTq9V6iFE+2uT7ENFNPbiFIojuzf
GivGDy/HjLwQeJ1ZyO3vjWBzDLU+xphHk7A9TsG8A3YnBYaj8fvd0Hk7BPenOEiX8yPVOwL1dsaa
8pLl+QdNtcsUR9lsDyALEe7luZLmi5fa1xpJNP58zPCblQn6K2vVzvVesiE60QAFveSSiM39FhWe
R7+mUxAK823I87uPsNAObSku2+QqC/ubNNavPUPQX8hvVJ2c/Klg7aovXFdsep1ISqKmvbE35rnR
yjcmMlNhpkr3dn7282bVtM0dHkx69JwKmLIguKoI4huH+o6Y4M/AkLd+HgyYNuMX1YU7hYSCE/je
Mj5jGe+QAN7JLrge+42SK2QHjyWaioSLUWa0Twz/jkbYHennb3EcHOOOKUCeXVp6fg3W63702mNT
E+kZBKjX5X4+QSZeeJyvGmcQl/OXWwS7SSFyarA3phgE8oCfKzyzaJH9rR10r71r2o9qiq77zL5w
UvEEpO0hBRBmcO1wGv9SKHzBg78tU7RTyBF1KZBp733bzVwtSvF2e+nZiqxzB1gz5o4YYqQBkB06
o954yD7Kdtglhr0cgvS61puLvjf2+Wzb8fsjBIVtQ6FrO8MWz1eDhNY5QhF9n3+e+c22qR9syWw5
d9MPvSxv0iQ///er/sVu+/5TmAzKZxo4Dbqvk+P/vVCk4SorGqvknBJ1rccgvVKEzxjneqgMjc2c
zS5v85CC2U2tG8elNvWqzfyLkWGfSpB1QdRcmJ3cC/syjo1DKUit94tDJeqPfNwkdLorpP0BvVbv
o3PtrVHgVq0cGPjaeKgtNu7+Dyb4NbrczRC1j//9A/6LKmEVM/m5vk5q9KG+3SbRIqAqRJNwqixv
Mwy9LF12goq7f+fTjkjSULxxbfvR+W1H/eGED3kaIqQrWE7Bif29WAVSC4LeMoEMpBOCVO8W5MTV
zIFvAn/jyYJmYXiUKaeDXlvPL2/gVTSvjDOJGC3gmYBr9xuJ6afNZi48DGZDVGKQVP7+UmlPfvBo
jck5k8GTiPqjJvNrMT9lhbNPOcYMY7nPBhyWzkeHnyImNCcIIjh78Tmj4/7ft8ecL/8/zx/zZd8W
BjT4729Ri3KyTycrORsRW7cun+Y1IXDEWjqb+QkLHbrYZXEt8Ir5Q3gsPOe6tyYEyNFxqnTsPd7O
5Zhmo8+ACkToACpP1SxL8rD/+6v+IGvgSYL2Z7uc/A1m4X9fOc1tNVN4dfJVvmqxRWSjcp7GYdyZ
vB4M0l5tgeQPfmLEXJm6cvaTza9CXkwtRvL8aV4HCWHb2e02Vh5kMqQKvPw5NuU0NvaOS6ajcjF2
5WS6+bvUVkfXQEBL2dExbIRVvw4thcWtOEwlVpUkR5keH7vEvC6d4C5oxZZaN8TdT+JFV1f3Ri1u
//sq/LjsMTdDZMO7RMjEt6tQNpw+EDEgSB3zF8AqoCaqGGOO9hyUWPHRUiNji4+xnd7Mi1zF6MEr
uvX8iEOqJpNDHeetLQbmabNwzitDy+nDlwo6s4+sJl8Txbr26aZaHjbCelk4kBr++6dwfyi5wLET
DwdslAHv94YYMuNygA+Rn+Nx3E5vUZYeek/tDVFsQ7ayRjCVS+w3JQ+T1G9CRx3zIL8w4WbQHN7Z
hEz3clopwkMK8NGe6V8Ujnx362QnKZHiQl+JrL6LRndrQsZIo+loWuVukMZy7OvD/Gco/ndxm+4i
voDT9pBSiospn7beqvA2iedcIP/Zyik79q27RpB1buNsVxfqmDofTq4f5z8PogasTlpfomxF/g85
b2qy/XxIiDlSFH64mzRjE9jmIQrHt7LNd+SBr0eD3szg/9Iv+pqufH+TxdznN2my6hxt/n49HD1M
I0sTGQgVxKOp2M3/23jxQzm0FyXDD+k0K/oBAGrSk2GJ/XylWjffNxgbyvCYdWI/FNrXxYwGcSxw
G5uYnQV4QKAUSdXcjm1z0ySEZkTuOkGdobT6bv4jU+TsTF+CqywvnaQEhT9sezk89I6+qb3ksR2c
S5375Qz9TZ7bRzd0UJy6y06+jU33RNDQct7Z8K7ujKF5t7Xubr5QqnZfUEkcYz7a7HrMot7IeV+s
MhsxcWX/cgV/XJpZXnxUd0ywOBf+fQX9OI2FPe+5U/aMon/hxThECmORiWgppkeELNsG6AvxU0Md
rFp7ggWZLw2GzcTcxr98m6+QmO/3k6gfyn+XVe8fKR0Wa13PeyqOWqsOTdZchJm5lIB/4s69hM64
K5LmT/kaYZQ1lOJ9SPcIxlfzY6vzFM73Z74f/A37kgus+r0eYS6Mw0MVRldE/B1ij3jcJj+5Zrn2
uvCoZTeuSq4sSRoxd5O8zbv59Zzvni/CZVfUN4O2HVPxW3n/Q1cF8SG7NBefnfo70xd7uDIik0z6
sCF6xGjUXamle0tXV+Burto8X3UsDibWMoesWtN5CSsSg3CW+DkqarJ/ASB0yywKf9lyvoqTf+4B
Z3LbNS1h/RM8xTldFbTVCzBF7Ced025oeV3IqNh5HS60hse4E/iVnQ8CNdYdngcjG385cnk/bdH0
KSzSwHS2vn/O4z2btFBVcY5xMi3R67aY9bBtusmmLOirZP5yTF08T+mG5MSrZlsQcu6ODZnrU4A6
3AP74L6lZntMUnsx3+GhwbEIetFk7gm7QZwRol4F7bSWQNYT7LHdlhPSgVCLsu4uFMEKtdwNiEXi
Yvx6BeDCb4Ja/vESUplKmKCFsSRMZaWadBM2wbIc6tuhMTbSEn/mxdpSsF8845iacuWN6Ja73r4h
wOw4P6Xzat377jYU2P74Zxx5guOF7sJwy/tl7k9bV3OQ+7zMK2saqK0p6zVZyMBj7pTCJ146f3wD
cFC5T/34eWbcTEn7msnmHevXsNJKPH2N+yuC+Kcb4zMUcMDgUeJ+5zJnpY97NTCL83zaaEzB5NCg
7UiDFp1On5+xI6HmmS58G17LZKb+osV5bwTjRTIYzzQ2cQzhWBWV8xzSeU6b+Howwe7E9rsqYdWB
L/nlgf6XOEw17s8i4FlCPI+4/l7iYmESClTl+TlQTG8s+Nbezivp7rn91seX3FWnIQem4KxLWRxB
0q89zpDiRjRoc/LaJg4amSw03H0f4wmNPCBs0ZpYq6PDn/nvIuGHQz/wX4oc2iBf6T3z9f+/s1Eo
gRF5nsrPLhlSbshwNamuK/VUqmxDnsui1eOTxsHPku0uIqwp1o19pdrfujFzRf73IjB/DZjjcB25
eN97vm2qRkul1CpV7G6G9EYBBmtGGgd8BZG76zwd14RZ5SFVYgVpghqe29xP/S+NuR9a43wRoXNq
4Dhl/ZNLaAoH406I0JaApgdHn+3UamW76YNXpGstfeoic5V4T5IUGMrTHSkPpQLRZq+9odtKYdA8
7I4jp3HzlwX8366QpSOumSXmcwDtrEn//xtFq5p2FQSG8xh2VxPclLoo1oDkV5qjrqtGQtzAoZ52
v2hb/i0i//7Yb89HVoDDyin0KWKNATNNdZpsfTcY4rdu8Y8/n7BYfumJ6ub3M+w0mp0zBSI/D2kE
vMT6mNl4kW9dJjxxnecvRtvG5XhixLtCCOn35qoq/xSSnBeyaXJpnQ0g/t6Qv6fpL5fe+EFo6KKS
ZI+atwg0Jt8OlE1bj6CyC0LVYHHiCQ3kin7FY0mZt6dze6XjLllUvVnd6vq1rBQMv8Z9YmFk/ccp
KfRGrAI7uNR667moxiXr+rY3jFd02CB7xhwVCP73wEvkIvUseC5M99wY81DjG2iXcgsdfVWvnUnC
omQgirZfUxoZHQ1GTW9lDfDg+bMmih7bglrjvCJfJcEzxsWIVam1wGOElXvHIO86jgbmZN5gMscL
LLxs6Jrd/BX3YwpsN8GGnRPMAmByoRExvbRTnSOK761Mj2FdUXAOHRksLSFu9izDIxuib2JBda7T
tHyF+PkpUK1zLgR0V4ilU3jtUk/iy8zSrotcM+HK1ArisGQR7yr+srIkNZfl2sOSY7RYvUP5mESM
6LJKMxgjYqyu73urq5ad1cWbdvZzlY1aIsZ4TGP7Q6udAIl/gTw6eEltHUZQqkH3KrIDyq+rpkai
HIO3ZPMEhSDjP4OGgasHl+ak+KK8Bu5YY7cNU/Rga4hsP5SZtoy82eJFgGI7sH+PwTBX0zJYTO6y
8AKHALliWLgTYIbcp9XSG/ltmKb2Kpm52132oVDZp0o/ZLp2Me/U7nxRFCyepQdFxGYrb/Cn0qzS
lt1QPSQWOhkGqMvOTbkcySYE17mAIoR5SxuGSw+jeqCxu9E0MVQUrXN7uquqlF0uPInul13Bn88x
fy/HJNKjpJrDKUgk+d6tj2Vr0/ORDAi7kdaD/hFzc0hIupJtN7EKlzd1A0N0ZriOmJg3Xedfjh3e
KzHB+Axtul9edNsZYKvapiSs6TEOWjjG/RMHJoA4RvuiGZm3NIGjIT0vMO2TNYlI/KFv4cJL1IsY
OgbLuU26dBXCO3HRVhca8AgI3yYWPbA8RpXug8Y4dFJgRu4oVghhrBc6oLfJK5clqSu5YXWrtPGa
jUeDckr1bImK96FQJO0cHb/rKHTN57QoblLSjBZpYZAnliHGNEaojhq8RY9HVJXCW4ZpdoVQgwwD
7aoexJ1b0EQWpsRjMoJkVbz/oOA2dfQezdxa2TJVjYiUGhhux4B3TM2w+NWIXRYEo2OtwtBzV2Py
h58f6GXovZMuaaNE9dZhA6sNjMdKUz7wn8rd2TyoiInHla7hHmXIkq3j2lq1Y3PuvN/kjP9GynFM
cDwUw7TQhCDo/u+tZsjCKi9yvzg3ibH2lH8dm/R8WsddZ9ZwOYzVJWmHT4W18wmM4sy4sjUAXQLX
R2CP7i+luWH/MEjE8ALcfBY9kvT5fWpntLy5dGOrs+Y1tFWrpR3mChMMvecWRjdAJ+MhNfw12xTj
aeyAg9adED+/2xSsbBsvRLsmy6C034vcfZxkfaFxqmjiAmJWSoKW7U7vYRCwjQcrt0dkVnfjpxvb
r3ZvLgn5k2Adxvs+yN6rXizGGmeK6bWPifMaKfO97Pv3CQvqF3TSA7SGCfOjqcRR6hz+Q7yoMB6D
J80c3is9rlB4WE9kG1xgOuGJ84unsFWEuOBQDm75nm/50B+kBYe4CIzHauzoGM6WXmX6QFWr/TA7
bnGCZtJ476IOPh+8k0I7GX+CisVSSnARs8PUrTDRW859GrrNIrUYIXn5XtnBqcR6n9lBTLQuUzfp
iCf8JotegxWFWovymSXG7rt7mn4LnRkJjqJukTooE784q37nbCGybPVSPNldePd1B3yfkht+cYjU
NtQozSto5ZPrf1DPLJhbO5l4VIjgrOQ5RDfI+5LepA6GWOi+95yqIY4obZ3N7Bd28GPl4Ejj/UDy
VxSr0mmKVTTG5tKySRKblp0X3cyE2CClLWJ5OzPybn3zlcf2jXxAw9euMy3frYyyvNJ081UfGSY3
Nf2MSDePgev+iR1yKW36LGX1AdjyM9dhP81Xo/BgWZJt9mRMMS63nEiTtP6TnrAAP4wz3EFVOdt5
OX2Cyn+vApdxfQDnzcCkWtdPcuK3zM+EYPUf4uBBNZuMpMmqE4RXVDLir3RWHbAelwnBDhzuR5LQ
P6x4PO0xP9pFAwRITosiZrCvkvJgh8N67KsdPuvrXJiPdG+B8PlPTSXXvU/6yn0yxA/5/Lkkhtz1
rbpP+oMgdwd1/WdjQDBL8fcGqbupXchtuXernOTBDMKbsoc511bLWPQnLRUIdxkvCZKchA5kWrQA
QxkzX/W4IfyaJLNEe7Lt6bIWH53GAcoFWOmH21CZN8oY7+dH0WF+uhgNE8LeeHAa871qxRNP+GuZ
5fcEE4RjeAc8/z6qo4cepGzdeFBuyr1w+rukxfotQ21r+tQ1Wfw+420TEV3zOScnHj4D/9NvjY/Q
nUfIoDS7JFhUpbhLLRqWed8yiJs2LnQ01tJ1DEd8kbyDdcVDOM7dytYApWgmgIOJqSqhnLoYXjK4
FYUNSzxMDfBk5vnrCf8ifU+5uof3gAU4jEFigSX0gvpqHNi4o+GznEm5jdZOTBLim6Ej6QtVFe6e
O1ZV8n9NXqQmRzBWxlv4grxmM8S4nW3XROeB9SkfiHajAqlYbSAVbCtt5prd6/4Fr92nSKhSWpmi
dg2xe5G2LcLkFUrnp+bAnI1ZHAYaBzK13qwJBjFxxC57ngnmIppz/WS0NFPnuarrfae2mTPeO/Bl
HB9u9YSrvFG82j7cFTRWwboq9E/U3Py31Ds1c9fX6d54gdZZjClLxvqnQ1b5MowAypnhNfOeZefI
59xDL1zDqtWcZon847LtXQV5z+sXpSNwolu73sYdj+zpaiZqsdqdg5gb9/UepXa6SUuPlTUO943g
tZTjY2h5T1mvwawTV4ZHUVk473qO62P+D6Wl39MW0tKXOuuebZMnm9dmaw6Y8Zsn3xkgGnXlSjTI
CCYXcEkSuwed/I8LaDEom2OJoccDhZjE9jYNLVaYerhwEHLRd0QN65faU2QGFh17ItcLGBF+5DoQ
R9hwnX5hF6mxGZgrIZ+TN0kxpHBnWZK7qL2WFghF2VzaUJpW1LVFErLEXJpiqVyq9zJBD8wGjnWd
j4+7Qx/QTkzKpTInzPw9TKHQhpEnU2AJBRycyngdEwFuyLJvXf25UtNjLNKHLw50P4/3Sv02bNKV
HYU7f9TeXJZhO9fuQ00dGwc5EX9AjeJxyt1D2HOvwf1yEYGopoW+aOdnLsgA4PXBPZF8rPYULYIh
bzWAliRawG7ziWvoMxgr1XViT8v4oBzzxjCn+3F++MbEux298KTJ6F5NXNhqKD5kN7w3eAlJ5hje
B3VUffo8GRYugfHFCR0UhbRapjJAWJFewjTAl99gM6qE9BcJPX6sOJY1PDd5f5uzZIUA8qHfXBnu
tC6b4FabxuuydJBA9P2NBbhyPgDNDwZD9Yf5333+3Qjln6Yd30lyZ4+p3uXWaxiszD8U60RCnZ8/
pFSDdrft9f5Tcaz3CrmIsiZaVpzYLHgQyJhBJFYxvY964c7LoO2G7/MLKK3oNbCraxl1qxEIIaLz
654cKOCLLDE+aVcLrZJkt4WnvEzQEZvZA2rBRePxhs0PbJeKEnscevaxh5TUmWypvGNuFn9kqDM1
J3p0nH3kOBz6zD9FJFeDYuhhG3G4FKV/Klr9XungPkqT59OYmICFLzZ+6hgpBrJltaxQElXRrRy4
skmlLePWfwDP82rZc8yKGA95LS+6KX/tdbS8jT6DLirOZx5iKKbzuU6K/AR2pG5QJ5ZCO3RefG3W
u6hMnnq8nbiJ/4xBtEtKiHKW+EjZyZdWGJ0NrLDKNV+dYPhUrX1WPpsNSUeyv8Wl/JjM6+/XxQSl
KCv9ahqS48CJ3vSC65x4BzEON1llPai9b1ONeUxDnCm868sRPciQoIAbPnoCTjgIo4kLUHNAIn0N
IwOjq67THRjQnlrpTTGicQrVdWfjI6NRl7JM45kE29taARsKCtlaBNcWxmlsNJwxbO5aGO0JvHvq
OuPgwPnzjPpSOAY41PFk+zbbGXhZjhSLQuMLBJCgeuwFM3A+qMUTzKhWob7No7nsj/rPyUvuWhO0
1FTtiNBCK8nPZ6SAIyLx0RsUUl2ZPgLQagP+r27hf/AeOBW+J11mr5H+zHia9tOFYLobRH+p+bBY
FFxo6Iz3eu5Oqyn3z6ZoO1YQL920o3Ht5emVgE26HwYoL3PoEYXtYjDrcQb074NYI7dmgrIYTck2
sGn9GhqNXqm5b0aU9IBgxYtNfqtTL6DxIe2M7HzbIQt1/F5fUlNe6K1JrhsAprBr5iA0PJ5a3G2X
tp/qq8Qf9qYF+jQ0wZdiVuuWk4vmx/dCcQBbxXTk1KamjUDRbnblyIqh25sZEIuxpQxwHtgAyR0a
P3bu0ykBa1nM23rQFbvEv9UGVfMSc2CsarHyhL3k5LPXzPiq1+HbeIEC5Qbbro8cSM+qXmUF+dJ5
dxj9/SSSV/KZ3/zM0FZaoG/BQL2FBpUXZcgSXyZr/V2HUWMyrXz2J0t4IQuu/SJ17b2neUCcwyu+
Ln0m9VEQcQlhE7GNAZiL4KArC+wP0opGppwj5accHRrThbZ1nXZY+mXx1qUpMDV/qSldwTzPhuXA
qXpZ0BToy7pdiUn/qNEMh259X9GnJofAwZegFxetS7KGbV05anT2QhavCrZSE4uPsK3iC7PGfmr7
lbbt3IsEcfwKI+VhlGG8Hayc2XjWpReWdVsqVKaMSDVmTVuLR2wr+r3n3Q3ECRxUmdNlMjtxSOcW
1hBE+7aA+xqx68KvNBgiTIusa5+dgoI4NYOjaCFohsmNM2q3c0iCN+L8Mad9bO6jMYFWMNbOojO2
fQONSJBvoEqqnuBlzHXg8ObLoBvvZjBTkrWjT/MZIRbktUHx1+OKSuJ2o8P8VKK59zmjsGBe6SS/
mBFdJJ0jWvSn5WTKU1c4C4dtYdCn66gU103SnjkSU1FVK9mp41fBV7XJO9PcGhCwjYrTOuQBmxqZ
QXdm2aPA9578mWSaveY664IbUduD8Yev0KSvrsMlqJV71zIe+4LMGEG5ax1xoU0TjafgPk+Txz4G
Ujj/E0Y3suw5NFH+5RqlWwyLvZ3UGkTTSSv928LOoZxVPDnI38jgmpzksVIf3bz+NIN5lhQmnDNz
IPLlARHUezw9CuVdaFmxGeajB5jbT93f9xTa84JplARTGV2xH+1gOZgT0HTljCsts4D1aUxO28sy
dui0jcab44UfRslMy5lUsLDa/gSt7eiTFWeDWQoH/VENnNymr8JSj4mZhk3nDcdYo/R0R5/g5RHi
Le41P6BQIUeA+gBWEJPCu+LGsCQlSHJdWBlZjt176QeHwlNXzj4mjxpQ1XTOYk8s4LcVPXOjSldv
k4WaIwF8N4N4MFVhIIAfC8uasoswIsqTBeNA6smMm83YIZUTtbYK3mKD4gJdGhC46YVIFKRZ8X0R
EZuDzc2CEpG/5K1Pjk1FXBJny3Gc1T4D4V0Yuhl3rbiBXm/c5O1cA1NK9P14G9f+Xo6XygPcxnlO
ks26GJW7tqzpGEBqCvz8VWtRjNkmFFKU/Smf15ZsaUqfr9CXZbl//vqwr3K/z7v7VvGj+SlvVT6D
giaLE3egPaYme+zXbwrt7Cl0k4XLR379Pr/tODHqm0z0wNJFeT3Y5Oyi/hPLOJo+NMLcNrWO0jev
DracIfIuTUHTW7hEMkyNWLh+z5E6/xw74zVw2ZnjsrlOgZpBoYUBGLZYU1PtfpDdc18C1LUXEUlH
nO4WEWNe7IflLdxqbFKc7QM8R8n8ZjIPsgbOF/VcfMXzfl/Ou2lN27i0xM6U1mvRaANmEedtbHXy
RnrMM5pz9JLgQgBqpm8HUiNjs6chdity80rOYx2lJ3RH7Et/kntlCJMDczitE+Hslfk/7s5sN24s
y9qv0qh7GpwHoKsvIhizQhGaLNs3hCTbnMnDw5lP/38MZ6Jsyb/VeduFQqEybSkYHA7P3nutb4Uf
m9a7Nez2uz3io8TX6xPN1C6MnBNvgesOvHu91OFN0HaN00+kPhB+YxBxSIPyukfXPGkDTPOBnoOa
qlu1Ab7iiOCp6pKVVcYdgXnWUpPFnZmWyif7U4QnvdVJ51GK7H6qoFJQpdPbTQQ3Yz+t09Rbi8kI
qLDS8WzRj1rotrirJUQaho3lSh0qUkP18Kqx4INYhbkvM23m69RIPLh3XbT9fvxQzt2pPvzYZZay
0dqPSQ7rXM7PUwfavRWAu+bfe+mJ6spLa+orLeAisYcTSySK2mKaTHbuzV2sT7aP3RSWTMUTWzfW
IlTbQ+kdwXfPASbj1fxeklPI1J6/QQbFl2ZKt86UPCceubGBpT224GT1Sb6A0oSqvR1i8skL2mkL
WKjDose2IgGaLcsWtq2iTs8Fwo2u0F4UDPPcAn25yDC2LlQH9YBsoccN2ScF0TUT8RrfXDUt9ZGn
cjDlxG64TUCM198tlX0PiMUiLEhUn8SmHMgKtmu5bdkhLhO+Bmw3Km8nA4Rs2Mh/EcOSwrPsDRIa
9MQhSVa3d2F5YDfurlS7nLbo9ldibJkEVFm1MkQ70U52966APsi++imcg0xsQSUYm4rNbJFdC1Eo
V72XPgdqoq/y4eTkKYRdt/pe2eP3rg9pTDQvbd981wLrSyYRxzAUQSZQ+EFFaH2jKqOfFBlyqGWf
G35ssjRkXYLIVUEhRhZSu8yVigbWsKLqf4jb9Gum28eKluusfFwOefMQ272x5GwCvffOpesd4qJ6
doP4tq60etkwIAA7PRNCeQ8s2mkYl908+tZKFu4Mgzgi1iD3M5E0u0bk+7aWHeFWck+OVLqFwrJP
6/p5aACugUpg71adpzE9KxNYNSiCXAfV/KLCFlKi/tjxpfT0kzFz75lEcgXoQ1JCuDUh2911YKjn
VL3NECKwRcJGYsJsquv+SXNbiou87cli6/ykMr7qUXXWjYa8hRJ6ciXGlT5YgEKcU2wkYj9U5WMF
456QWVZ1yzoyMy9W5Adp+lepwR42CBSK7NHyJyhP3Icwj2w9L6+l5a7aIu43Zt1c9YP9xTI7dy+1
l9QgOrIzP2bUs8toUJ+mZlzIDjfb1MKxrfvrfM7MGcDcEIpEosdkELdCro4xJ+xkzWmcE3fmvUmc
0xbOS+ejrtaEV2TPRJAQCVWnD1Un/B7ewkSMj1mUzwxkFboZxqNFp7Ih8IcvzIWdM4DQzhwHlM78
To2EoDgB+VKkiT+iChQ2IUKxoq5VVKkbcw4Yykkachh4FHP00EAG0UAW0UQmUTKHE+WRWHRzXFE9
BxchlaEy81glnewmn8ONNNEfEfhGc+dbdb2HeiIGqSUPSSseEu9bO4ckDfPPO+QmNeQnze3oMpQb
kJgykw+ClCWNtCVJ6pJK+pI3xzB1cyDThdpHjZOiAu0WJalNjlXeXxQI/4hbd1/m/Pe/55/B8zfK
OIya//nvX/7pGL/Isi6/N3/8W5tv5fVT/q1+/Zd++c31/1z+OPxW+k/N0y//AEsDMNxN+02Ot9/q
NvtxFH/9zf/tH/6Fl7sfxbd//+vpax5De2RCHL80r8hzRMD/9Z+fRBvzMf31G+av8u9/PWT1U/GH
n/ybWed9YCY3K9zpjDK0Y77ef/tBs/M+zEQEizIYfYWtM+L/m1lnfcBggibeYdTjgqxj0vM3s876
QMMTBxsGFOQ3BvP4yxXhXJx/TAo5jVyh//zzfwHeOJcxNJJ//+vNPBFAmsXvg62F54uZ2q8TpTFM
hoR+foOsWL9r+/tGfW6URwszdRg9I6V9R/pqvdUx84F8HYQE5uyzMl9pcNTQVgvq5hobtXMupmRF
N/Ugh2jb84qQWbl3RsXvLG1pa0xbQntdV7xICcRMjHiDTuVUwNWdE9kZS6BAWnm5vNFbb5m0OMK8
U1pWQDK1da1qzHJXCcmVZlDeFPpVYZHwlLtLR/1IKXuy9ejayo297Y5rc+iuw7Db0x/bFdlIa1HZ
wMQlLiLeCcYBKYktlsYwMYBWL4ZDA7VCpvqmsXm3RD2dMT8ri7NigHtIsrVAr8VrXI2WCF9XbpVf
zR/GDzy3Q7dsCtrwXXLnxPZqyulpTGQJZCbTzYdRcZAf01/hc4Sm+VFp7iGm3KRaCD1wnkQIuDPl
tQhsX9X71fxhmNjWNIsHv3Dia92IT33yqHUCW6/YCne4TTA9z4LNdMDggK5wFN1Rp6GwYtu3THjZ
rSQXgIyteyfKDgkgIJrLWzAx107KuKJZlDkvANM7mANrPZrMcWnMhWSuMGofwQZr5VFtCYyk4piP
xVGzfaYWG03GD9E8phH0cPo0vUaJsWimfD9HdFWDPJLX8NLrwMZIj0SbuYmEvFI3bTfeF7OII3Ov
pfTWOG32TZrf0MEJxHBiZ3OyU/IDJq5C3lzP/1/Ti8cIuQ1b8mWplZukS84DpWUeVFiX2KLDMq8W
7VDeVq71kNjiGhnBVcq5HsdpFRNp1je8GTLFPY5mebDn1B/FOhuKvnMKJryRR+nTsVfvO5imgJgR
dvTUSmyz3Sghl+oltYKtAaq8tatdVxRrWz+NGuPnQbmtrPBKetHX0NIZJWhXWR8gAN64M+mKyqwO
3Hsc3xj33RtrBMCk093MAdXIqj7l9W0IfX2+ncmYOXj8jAKZ3yFUizHpOsf5FJce3Gh8TgbGcJpx
OukrwK41JP/zXxVOfAR/yUsNccI0VwLlc250a8e2T4oGQi+ZdnVr77o2WXVteeoYi0mOuBnJ1NEQ
fUZTvKfp47OPXEdWf7A4k4ri+QPHEyaEYnCnpm65EcgVSXv9ND8xddHuK6W9UZjReA64qoy3ILty
C8kcKqKgLvbzA2t5uzas9nlirMZs3M2PO1X1yh3jFSvWdTO5y4iTFuLS7rStjtXOoOkcxJNvcHXq
uL+yXDT/8x2RhVhl63gvRxyWaba1dHtJ/+1a6dpNUjC6j41tQGfcpmizJ2dPXsFB7QXtSOl3abrn
NOHKjEk0/JxXECeqaZOH5jkN41MtskNU6fx4uLWtYD1fm1oVQK0ZZnDhFFtu5xUp9GzijvWrvvZu
hd6fLZrxBn3SZSmRGsUaQ6YQKLdLsFLa2p89tMnZ0D0m0nrJE18lMrgN1e9NpTzYHbwJLUWXwKaX
Qo6u5KTS9JrVoGGvveQjszEUMehjmHIY5EeFUeZ3AMO9GaEfdeFHO2RIqVXGfUqNHZArTqENN1iZ
YkbFNruUtD1Cy/8UEheaVMN39pVUfImD+l39nuokN6bFPp/zFqJmOOiKWE5dvSaffi1afdvoL/D0
NrJ01iURNCP4NHUkZhdFJc2VxlmHurWzTWsXODSfoA0v3Ho8OsW0tUfGFzlBXHXQnXOLPTsxbJB6
25jnKU23QZ5tioKdJ4Lmqwm7dTfPM4l1PweGdj2ft8qNnuPaorAW6jpw5HmeDZRRTr8Q6PQcSYg3
j2YmM0yNmEUxeUzt4W2OrvNJQ0Y1WtrXTpB5o4TD99IRG6vsCcwEfomA4YliaUzsz3MjhzoBSGPD
BmvOnYVeuMVLxQgZGirSBBaBSnL2VROryEPbOHcdt/eiy25Gj8a2mEUC+rznTKZ4NVb9qQ6mU9QC
QqvUrzhCOKCE70w7YTFduG90ETgNwLFlUz+4fceNEus+E9pF4w2MXwn0IfG5hJ5WldfjgLm1mRhe
FiVj1Kyh9O6IuVkPBcMsuCDGIgv0h9rTny5/ixzbmUSiIGrjzHGKucF3bWr5yaSuR4Iexti97sc6
vPJaYnlJqq0N1PRroy4+Z0lJL8IqM8SyPW/ChIIUc2MUMu1Tu2ZdmhbPlmoL4BfM8i1tFUOGFNPw
SNF+Vr3wXkh9lzuCaEhtXZUoF2bFtjpuAo/oAEImW5MMiDTwPbpmitDRRlgd2jP0Z3aGvpuYb8tS
t0LvNrZKi2xy92U3nTFpPxajTsqVwuvRQzH2NaEjmbjNk6fyyE9KT+mkYFXybrUhYhOO27TLtEcn
Hq+wE9QcXR1oZ2U07gAejWqF0z5LxW4yy12tL7mEqE6qe92OMDwryVWtKO/Ikd8Y9GjFc+hEmKOh
njeBv2690FKVqtbJ9myZxDs1K5EJlLSkbgHG/Wlb+tem7+dN3u8/yQDHyHYRvMQrcwzI5GpU86YF
vYUxrfWIu2QRaAR9swDO/J8/7I0udf5aPzatbG7fOHHaKZUAWqv27Az6qhfq0jQkDZDpHSXcG9cE
HwPh14D16fyGRaHojUPWa9SeeXevs0osR+Vb5plEcTHIG5Ufn/aPaqH/i4UOQvj/RaGzK14iCN2v
Sp2ff/bvUsf+gCNZ/2EiMi9Vy9+ljv3BsCzXMLH0eIbzU6XjfMB+aWguviPYcDwJ/6l0nA8G4gx+
G8YPwN781KvK5h9VOjNaBcy3hiuW/7w2UOZDlA3D2AmsddJ3GxqKib1KJ4QCYbg0Ewjy1vTOc/dW
Oa3zfMN6UvH5zeCUX5/wAVrLYEdAtmYjnD0gmvc+u+YjMXuY9ADUoqIViDX//PzxGPBrf9WI8rFI
DaFXUiC+wYsKmqQaSR7lmdjDT1PJ/NoJOt9odUDVsrF8z6CRP31yraJFvvKEBDlcqpbWEvZhfbIk
UemsvdrJGVM0oACDx8/dpAXEPNgrIpW+JyXvKR0lEMRvcqeCLQEp9+1UfuzwnfJKnK4Zw61Vq7tr
enc7l3fwkFZdpbLnCsgJGZbNpJwC1QHiQKvfUJuMJhfDubgVSxkZh9CqnxGEYMI1zpMnHlLN2jFc
W3XAwUwlW42mesqQ+3DdpnqWTCjqISa5uemDVYeGbdTaZdNEO5flza38NOy2dfmQV1+Qsqz1uFoh
VyYALdmXVbslxQLvfLhMnGxTGfYysddRQfdHc/zqnEAEkqO27SaUAWa6SpnhqApgpwhaYxMcovKr
qqxbdfxS1YCde8EpduQzQe1rVyj6staizxDy9kEtAKoc9CDyZagv8LYATYYb3L3MfqFW1z/ZTvdi
x+qhz12yzCkX84peftHn5EL1GmIfSR/SutFGfDbk6OKPNrl4RvsUJWLnIfeKDOkLHJ5OEexmu+so
RsrOFy35FjrZKiGSmbnBokjjtcdZ4E+mxkSTCK0Z83XYTZuiHJYTjIOoXAdIteenARIHbwrPJ4Rw
m6EAtNyPOgYYG4lHkvp5guAFfV2N8F1yS8/PUUz23/xMzd9wvs2lp/s1cBv1yp6Dq7S1Wj2q5PdY
EUDBzA/ZM5gVOCUVOR7NhoquZltEvtoOhGu3XBTPN3t6XubIDJN8z9LeTGEKnHpYmDSbe6IqaNoz
dEyWeh37oTZwNq210ogl2D3sO+46KKe1WVO5OOs5LNpCt+m4GeCLwi9F6/dsWRwEX0lMQh2/pkdF
lcBjnP9dThxoCbGnDTfA3c/p5BxlMXyUbDT0AFiQzFca4p28RIxLAFfVvwizu2nU94DBv11H8Mvb
rmnTFnptcmj6ovNGVZTn+RyI7H5INKpb9m/DreQyObaxrI3x9Od15HfsQmhMrL/qjC9406lJFVUO
4H4weDXO4osyJqsQzeMcSWo3VIQp4gCbipjL50JFKzV9Oz8/SAxWkWiX5Bik08ufD+mib36zshGT
Z7q8+I3L++Vnq02dOaNhRBwSWWB+R0dEEIWbcSbmo6lGh/RiOh2y2dDg1htzaegNjQmMcdxHCok+
IyLo3rP9mZU2klwzJOvMRsZCt17WwwrNzGG+3QrMA0IhTdyZrmJm9K0a+MNkHO3aA9DordIxoQBE
c8PqEkEQ5U6ti+ryR2YfLD218U0imju6MyBW6khSO5lMATp6LdiBOEMToNAuMtcWt1VQnAiaXiKl
Qi4c+Q7vidgqP4nWWCNXOBQdAQqyW3rMqsZCv8tzaBWMQGXV+24y+WrVkFkXEcI6J+Vkq0xifmLM
7SDVTYya/y+R+W8MbURi2S37rPpYsziOnvKeVUz/3XsHE+vcyYQ58Zo4UWhg5ErcLudczwnLtX2N
xzjBpGFhfJz91qYS7AqHHSGrhgezPJHvbAp/YxLDDgQ+ymC7YDhvKAlI0/q2hJVHO5RMND31bdwk
tTfdGMW06TFZY4+aAhDIsbUwWgZQGAkUHJ7fpWltksjAyvzgaeGxzKb1n+9d7S2bnkPDp6RahovB
3J43tD/5+Ur6c4oXe+LsVPqqbVK/IeEoAVcT83ZjiTQECy53EjTjhRKn73z82z3Br5/+qgRwM5X7
J3XBKRK0NLEWt2qNDptxUvLtnS9qvLkN+Cj6uyAOVO6D1yBksjkqxasccQ6cYhuA55vfcfODwNKZ
h3cKYZla9lhq5ylWd1WcbFVLfedWfNPVhoqJW9BWTfwJHAjd85/PNSEAPTARMlbml4Eg7W3eGuCS
WmqtXCpogoSz+/O3hpn1m69Ndx+uA9yquWv/62eOUzk4SVeKs5Fl3TYbPDxYRPxKbenmiInSnrRW
wmG+JRLdYicH30FstqyidTqI5iAJzIUMSciUsDljHpTCriEIt1wLXrNWdOeO32Kn3TRTvJ6M8uuY
M14aM2AAsHE6DJBu+JxqKOHcXtvKnHG0MsOgQls8VqrRXjcuIpOcHw67/JMz3uWqy5KRhw+asp9w
LZALhuMH6UvrOwz2TQb8WIduBwb+KYP/cVYA4C0EPo0oABDycUAkIGa1QAEZmMTKO2EwFLS51Eqj
EV+vK3ulE/ZVbmJqdxBYPoYhSwHVMMkhs2VOhpjn0tlGl86GOoGzLsNhp8xWu1rNtBWsHIZvjnIv
o+k5SIrN1A9LJ1C/KPj13Nm4Z+Dgay9WPrpAZogqNBU3tqyqO7Wir9QxD/AiFZFdGz8avVX6Uz83
0iDO4s0igGpf4NXSZ9MWzjVlNnHpxRNpad/A8oB9F8D5ejonjfpoe81dXuGpaZFljBkYLbGt+26n
q0zip5Tk6T7dx8q4D5P80ZBflPQuMkjXNYN9bEgikO8mhqaLCouLj8vtSzEMD2NNYp2L7SAaygcA
psA4SJqhWI7Zj2tdhBIpQw7oNTD4wRgnnzKYIT4mjU00FUsm6i+xAaBkauh5FQ92O30xW5co7DLy
sco+og//4uSS2ZnpDxC+rGFCvZgSBDJ8bAoGGi7ES2IO517+VG5HNBFOnW4c3qAKO0TyMdCpLq3H
oWk3IUR3laSiNjfXLe0X2lTVoqwRDCsoRMwHTdT7orxWZHdq9AHBa77JqKhKnMtKX0GvHHgjs1WL
zWU2HEHpE9CCGv1Uc5q1UOzcpj5ZQpwVvdoWFpiiABE0ee7EdHKAcqYdLOuSZlk/rolBOzr6TYYj
IdkQKPcw2vXaQ6Ok0HM2ymFrYOMUKSZKL6O7xQlgV6dhAwpJIOA9vFGG0acSPSGDvi0z/Sit+iUd
kaKa0yHIIoWlkZxHhbblxkktLDGINifNXMVpc3SniK1xpZZLIiZO7ifPI7cCZnfPcado1AwMDDlz
WUAFt3nURpuOLEEm4K5va/HnNGGGxIaytgnOxQcAryKPnpJh/Ko700orh9sYZV1tlctBU1fR6J7C
TnvGZO83Mtp7NNYaw6LvDBU1qJTnTOQrB+s66+0q6vBwSmKYDfOUjy9DmIF8i9BNgmig9V8SJtfx
G4t+e1n3/lFj5P/wkPilbItmHjlDhv6l/0Ee0U8viDej4bs5X+y/DqX89vRz1+TyU3/1Sgz1g8dW
Bb4GONIfE96/eyVzlBnsSXPun7kQB/8zFnY/wD3CaKcz+lWBnrOJ+HssbHygMiDnwLGMmZBk/6Mo
M+PtG1SFsgQPxjFo6LxpTlqpxhBBUcLzYNrDwpJJsqro56+GEipXaHjbEFuFXvB2rx3kmGKAJG+j
686YGGpYRZFFUykOVgMpcojXF4tyjJijdzE8eOOJb8W8plHmKET+vBnC74poWqKIIpb14TYnl3db
AqVZoX1rNrT2O4TtrujSvdqdA3KzNk2qDVvFm/JjZLyzf/gNUn4OETPn3ZrKu/y1512KyHa8RoZn
VU+LHYQL+hQhAha7Dez1eCw76a60SaE1DjprX2tyxgnX1BeN/Gy0ZIol+mHQ1VPYOwqiPZKp0WQP
73R6fmO/BI6tc4X4L7fLazZKw1LfmE6WndMypi2QW8Ya0bcD2b5P9kUVP1ilQEMTMlEPNFZ/L0/W
aTd+n1QsQ1E/PdlMz7eRLNhsVHbyDvfdpKn3tg+lexrnkDuIs/nrjiiKh7oK9Zo+lOaN15nVlSsS
OZ/pI2l+rZThlasEhIbK4Krk5Jzspjt4gYYOZypgM8lx6bRVeLRyW78edYI7snhN/lY9q+cYKwwN
BXfxzazHjgnv8B1n0eBzSxP1nQz5hojgvUy8iuSMlaU2z/jI3aMaqGTOlinqO2vAe4YzdAnVAdav
5Qw3soXOao9OtVHNTllqHpaZerKsQ5+CAvGmUGyxtXz/aV34TW/+NyXLDDp1dWIqKJ3g8v56lvLA
qMdWFBkwyU67doLoyam7cq0bdcrMaayWSFpprMgs31qgR/yYwJyPnl02ayOdFcheuOpbgrpsJw2u
sTMpSCH0YesSAIE9I/mx3v9/9SL6b4o8VCmQUkzWLWDK8+7/pzKmVmViOF5dnMscZzxPjt8r9lXT
Rt16GseYOCYCFlRGGflYGwdiNlovuM/T4Lt2ScNwH3qhuGwqssPksLokYbaySZfdDPM5tjvvkV5x
8k5ZaL4ZFhgXbgioGmcuDC536k8HPdFHEhb68bNjFI9KDq8n7hKA1IaJwL8K73MFj+ukEMWxKrRb
tbXxiQh5b5AXe90Z3mdLyZvV5Udc/hUBEqXYViQ2+aVHOIhZyI8R9LSnviEzcHTuM4G7sB/NK2Xs
yS6mq5DP19ZAQxBOZXlM8nAVIAu+ahzuODmNwMGSANsOGnAwyPk9DuiV0tZXKnrHG1iWm3bAdWfL
mMy1ydi5QzItOzt9t3x+c3ENYE/kjak0jZEeXfovP50niyx2KCmNe6rIE9kN2qBdN+hyKaDVVT+G
dNC0jktc9FBSEx3RjLAfS3UkUKriPLzzYLypIw2OA6GTBscU9Mjr7jlNBKUeYayfQtGB1kD1HArJ
4FKt1V3cr2IrCPZiPs4x0bVdr4RkFyuSbMOuXTuK8/LPD2c+K7wQkR+AG5nrv5/OTeNoeZuBdDmN
kOrRXSjHQIno7igo4qUWj0tbQO6INYaHGNKLVRFyuRT0z+jmZbxpFLLF/nxIlxS1X9phhoF0yzTh
GdEW5F3w6yEFFZGcCiKfk96Pt6JVy2tMa3sHQwIyEIWodUx2tF1ITlsasnOuvLIRn5HHuDeJgkOf
HJvbnGatNloh2ou08PHKLBVrja0f4SpmHvyZw6JRJnWrRQy+/3z4b/lidGlItfF4canztX5VMefc
UYJ3mHoinjzemK6yYguPhJ+wYgwkOU3rKl7iXs+OIh1ohrkrXW3qVRB3938+kllo9+ubiiNhmMgQ
Fh2c9oaroFlt6JZmY55SaSdXSFchfTDm6tnKJNepACcY1yrhjXo4HfILO7LL16UIFIQv1rLMzf6U
tpHfJMQVjFO3VZiaL90BBk2Ul6tYRMNOSaZrhQgkX4+ZmBtxYp4z+k1//iJve7Z8EYfWqGbYNqie
y5//dJNWag1Mv9LNkwMgbUO7KVtNTfp1UgbWL2/I12HaoY8DX20YUEpseR0GOWpqKfyJbJOHwqDt
3YfYnCwRaDudDFf/z4f4djplkGLOY+1oJgfKHvfXm1a1s9QetdhE2Ct9GYQAhhuv2XaVdV2kOUTv
4JkuS7krZUNWFwrbvBTFMSRkRYrps5TmeDMMqCrK3ljJmgFJZxXehspaXEW4E3Hzu6vLw2Yytkdg
Usyllg5buq/f+Srz/uXV4/fLN3kFfmpR9nVpH1Fw5fanMIr3mpe8szu4UNTefMbczmQTylv39YrM
YoaBLCSJW/eQopdRyAyu19jUEUsI9zSQ6w5nzWKKque+CD+lbvLt8m89pRJ0M6ivwzlksetbXrFK
X2/VUM6ocDrWfeettVxsEiRW9GJg/nqBBcPGKtGNiaf5wd12sXpdmUl+AO4kkYYN2yH0PjUGTCe1
VK4qJyj4HYWNnN5456F8CzvhRuFZVHkl8dp+w4GvCVH2OjsxTpBqm4dE9e40dFRkU2EJ7KaY/axK
TIp0DHVZh/I5FIFDGh9N3tIbzQUVNUygQprvjEWM36wVzLEZIgMMYNv2ei8B5GjQC7czEaK6VxUe
ugdGnAzFEt06CPdmFLZ+MLCjQ22AiFClktEU8jm6gTjYFfoDojWVfdia6i0NosveBwPAc2a3Cdo4
Cc1WuAyoNdhZ2KFIGuEx6GPeKipmh0NH2//HpjRxsFOa0si3rjuy72DOsSid0PuYuGxOmndZ3b+5
26lVQa959Djf7g0my7N6S6+1k54Nch2Pwl2Xak8QpBpvjC5uELZrG5uMj8VkRu7aCWEhm2Pn0dew
rmOl9PzWhkcV9eCVDb0+eYGYlmrMxLTHidTqmn7QTMJs9TgotuTDgJHJ8LfP79MEYooI+/RKK8TL
5YyhVj7kjlJc21VyY1uKWJuR7b6zbfzda4Ha1zUpf0Gi8t1/Xaomd9KcIOUr5+Jj0tFWovXbbkcn
UoDPlQoAKKtYd0FprJVy+BK37guQpfaKgnYhwAsf48R5iRUUm14ZwVTuH0jndknsrUouJhupDt+p
rJkeqmP1FGshNiPhvoNve5tnyagMyjD7p7kZTwjkr18CTuNkKpWmny6lDFfLXIyVkh+GhMwkol/V
xWU/p0mnWAaMZHZSvQ3IMdxZt4qJpaqRGbgXGWhbFMvOrqgBkipdWa+J+L3t2pb2YUtoEDaG5Iol
8Qn3NXNc2mhZojdbBOYdVgzqkCxKHHjF9jsFye+WCRsNK+p1m4AENA+/fj+P/gJgm0Q7hZjFBBwy
Vcf2OVrwFCbp3kTzDTRvRA5q2z9ORfpRJq1309Z6j7S5vYmq9zc2b0YBnPJLB4cceIcz/2pjYw2q
oVewZ06eM22QyfYHm8B2X8mZx3f0XHEJ+DFe6x8Pj5U7PhqIL+PEYzx0Xb0v3WFRBt3j2MAdH5BX
HDM2fzcKLLd37o7f7cFsNgyU6AzMGNvMFcFPG4bOFlOUeD2HCk4c6gw2Mj1F2jGYNTkCQer5ZVBw
LXPvblQMhGNqGF8TrVWBg3zvWObT8updBwXX1AgWQqhjvu4XeK3WZpKJHPtBZS21od0N8LSWGlHG
Qe4dHYgAUNm5nCGxldtUp90ZxbBzxnrCQTrV3lamw2zTKYJNAv7Lyc0BK5+avXeglwf/1yNFzMNq
xQaGF5Txmns1wsjpwC+CQbx4pfPySqn4H0cbz7Vq43ZPCuREZbCKTKkcIhzg1ahXS93sypnM4hzT
Of5v0MaVmjXN0iM/HlPeXHKNKj2AeTussMIsLNyIC7V0ry0gj2tUsfqjM/Xm0Ria4Mai/ko91S91
Ya9CG7e3PUKx8or4Y+7l7sGp5VevML5pGNY2KjnqK3G2uztm4uZKBFN4zGz9fjDc0u+pIVDW1OJe
7TDPOzVN7lEfFVISYvIlY1atneHEHnzfJtwVFAdIdXZ223y8rP6CeYxUqhAje8duuEoetDInSDno
Ar/DJEuHvdzQwoIgETIOK0k/2GL4s7aNEAFRSuo3A+HqRiYDMbrlZB1kZMtjVPVgTFBiWAB3bkvo
howcE4pk0eyGikRhyx2MY187yEHo7Zzb0HI3mTIKxPKm7pcxbras2RbiLFWCqVw7xzZLanGPD3+J
rDXdTR7s5LYfp2szx4PSNO22i7pkbfIRAHgc7fFSttNzNI/COndEbKxjp66JhR6/ZDWMhSFzkOuL
ulnIPBWbPLaKJWpTY+9K72YEFDBCyUPeXt3IuY809MZnVW+BOmXh/Tg9gqvkSUu9QxN0KE1Mj6QO
UmUgsW4qfNpHMk0iv/K6Va+X/Sq0JgaYPDwL2w1J4ImCPTAO+6se34bN9F5zUX8zrwb26c59KZdK
x7S1uTz/aWUIe7TFpkn6OHyhYmUaqXlQ9TFAi3M1kKO1byKICO5oHhotxDgcVipqDI/BMlCWdVwi
Oi9njwxu1QIfyJ03YdFVWQ9jGj2AxUH09Y73TkX8FmI+705U10L1Nj+fr+1MdpNVU6Yk1XmQbeNj
9ruqWGqIgBkbcmFo01otSX9VEXe7asJkL9QDTMh6CZGCza980K3GgKQTPfy56DHevBFMdNAG+6a5
wefZrxW4UQplJncxfFAZ+ahtSJ0LPLnGRYCxR0+vpdeeiQldXJ6nLpXX+CHZX8yL3WXFczKxtU3x
mLGOrFWVfUOhw4CQalgfLn+rxESJAyOK1lPh4cINCM1rU/iXRNWLOjTXl33kOOnyiiinW7szu6VA
YI2Pv1o3uZOeqozYX50kdsClVkVlFowLjQX43RJ13nD8vHiyGXEc2tWoE13SWu1XuyoH6ZSw2rE9
XRqerURwLUZrm0rGXlbfYZgaPRRc5ae2qaCghaV0r3AqIDabmwJAGO7S2olvWrmotJuGVdeL7Y8R
5qXL70NSUewjLzyZRK/SyP1EXd9sL4trFLBPh/9MBnICdqIvbJgpjjXsG/Yrfq3b+bF86gPlkM9v
286KEkzvEtKKqyAVKiJgnyEIGGt0gP0H+ZGqY9MqXnInIi1blAlF6zgLrOOmcE4ZmhezaLaI+e3r
rrdDv5hCDE/jcDfqzsdL93RUv/RdczWWqrfMLVKeedw+o4R9MaxA2VPtlAibQMmVJPylJbt/YonT
tW0MqPy7TrLxQsTmICmCKs9U3nDvZci01JjifDm6I9lUrrGpC4yj+EiRI9K3Ux8u90fuVcXajJOH
BE9B2nnQkWOzYp5FsXFpktumstOL2jpeNocEMaExaiWMkZKMzRGLb+Tc0JPPtnyBeF0xYG+76qg6
cGNqOQLKhZykOPehYexrCYyycgznBkSCdk3YC80ek7k03R27IP/cqtJojbLrSLh7TSPA+3/sncly
3Ei2bb8IZuibaTSIjhEMNhIlTWAUyYSjh8PRf/1bAN+k6pbVnb3Rq4EsU6WkIgAH3M85e6+NC84a
AXAhKxviwXpUCpwdFLltl/VZ6PeFYPjMT5Fm3dI+beTj+qWmyIUGWg5aWDJqKMqF/tpC/k04TVR9
dDEcobZ4NwCN+OP7lMz1Pm7p0ZhNQcixjXsMqwxJQgvx1Y8TsfFzX+fzSvYajkc7H40qw9r8Aaky
0PBEvIyeME40xH8OnXk3jQ6CS9M+d11zXFuAwnFfTYYRr33yRSWph34BuSafWIFDyfMcdw+aXXHM
HpGA0RkONeAfZTxlFwAw//0N9D+SiGzqGLynFAKIVJbIqH99nTsBRODUaPTHCM7rUXl0Suasjo9q
4UaMTkl7WqhbY1DWsEUNRz9X9uF/+Qz/s3RmMmkwBF2mmwEE23/9DB4kAs+CiPJoaQp1QW5lBxnV
8FE4dmwYDMrQEDDXvt9giU3zeVkw6/TF0DgJ4UxstvGcmAdzwMX23z+d/+/vpaUI8GxeSEwYLHa8
f2vweoNRt16JtrjIo25fDFLbgVGtf/d97EHaya0dzQgZAqd1t5GsPlqmkNt2oJdf+IV3zsmSGWMz
CtsO7m5llcGe12oIa8TZ98MIz7nXFDmKEIb97M3SjPr3etpL1ENSNeNVt8ZHaWna1m6IkbMUqRax
07thhfKT5e7Xv9d/ikeDdg5epBOygmYfZw2Gq+xDMLIKBaHeF3ryR68w3NAmmsVwyej4bpIL8w4n
GdIS/9uksatthobRro0XTCKoC1tCX+boNVGvUWf0R33u9FCjcxwbzrhb3wLSGLJ7ItInYCacRuui
/u3PuXjoS+sVMLa17es23/O0z1vDhgBqxLnC0jOkR00S5qYl8ynuHW03Vca7kSQIrGHwT7rmhust
9gXYpFQzbcAawS5NvBopBLls//02Y675Dzeam0y9aFBoWECS/3UZ5iV57XE3/N+KeK7Ju5P6cd0v
HPlHOTrwL6+Gflm69B3aCSCBVjBwyepfMFD3bprXz6N093gCvVtsOb/siGZItzT4160591Glov5Z
8N+j2huFh8WxRIg4DjbI0ckVezJybB1RV4BSsie2Yk6CL9Py5J6+HTCVUnrbzAeOM3QGdqRavsM6
qBYnHi67a00P6N5pzuO6dxINVJwmEzZt3ObHOJO3Np37Jy2J98hSasaYPhG8QR9TkPfGIdKKIdQC
RXN7kXaLKO2u2QTrEwtEuln3ydwDFS2SSNsVY+XttcZtWQ4ZWLim3rNNRzsd+hvNLvk3YXC5HdRY
7xov/4QVzbEuRo48l7l5GDLUVqmXFdu2ib7W9oOpT8MHdMSYP088TpLIaVcGf50AbK7mbpPcHHcc
iPdlU7i3ktlJ4+jJlVIdST+QFXmzTB4kUC8HTflxWHaEkzgQTSrfEt8VFDp1HrBR47+c/qkHbT5i
pcOw2A/X0fG/NF8Lp6gsf+StDsaLn6zSqaKFz0sfpT4hwUuElOs5W0B+gozi4ep6Go+qmX+2kXTu
tozfPL33N5bnGfd15mMGUDY6PejvGKuhAgv9tehR3I1gRqOOvQEEYNZ3X37A7orkjInp9FHMaXxy
B/uz8wIODwzh9xPX9tSCXdy4djQd4kSr96nS0v2MEjv09flUj+oE9ZczHMiQ9UTgZ6lxA/7W7Kjt
USUXlE98+123bJLd3NR3p9iVcmx/AESin74cDvu5NW5w+5dQ7w+vgrhb9bvRLnvuGEPY9VnX82Q+
qEDbmk6dHQbb17c4UQNIwDRZl5VOaab4wXmz1+AsujSebzI3TUKUxnfX70vyJ8HHJ7zl+nZMDm5O
PGMzkoyUIziDcEeATKaAl3KI38s+zJvBO3odbE1CHvDsk0c90wSt1VPHtFbP8cm3hn5dT2aj7INt
m7v91h8SQjlSHWab4VysR+ayWih0VqHAN27qiLjqlsFXpy+aNaP4iath3gqIACdr7tH7B82+y4dm
PzPAu3l60G1cUEO545HnFokCcR3keDPV9EMbyGG7tO8gUSJnzfui2bTG+Gbd/aAQDMKJ0m4z8dcq
Uud5bJU4aVVO/MFi1O5s5+LU+pV5DcNBnTZGlWdZKDJbUZXU8R7OITLzYhkbBzqzXc9pjw37yEaD
HnSBzUpM1WTAH01nzgiUlIajv5Wp3VzG1u/36yqs7WnAuSE+zIiPQqArB/yA+FgOzfrz3KbPlhhv
FoO1w+waoPyWdlxMiX5s/FYeRdpON6JFHlBiGLc+eOSvAsZm2J+jgpE1uEDtA+KwwZzNudprAWt8
+VpCgVppY45aoxypTm9OFHSgtHyxtZaZcJCk8Tlrj5ao0Z6O7i+vSaftMNdWyCP1iCv1ura1bP46
jPXWtOvm4FJmun6MyWRel1pq2NGhUph8ork9pDAndklKYWIZ0jvFxZ+q+xWMYPr8OAfgRu/E1Bs9
zBC5V8vCJy6OTsaqL/AMa9wRLP6PL+W+NdzkQULrUoBxdvMiDVmbYGv3piia6KBqY6T/Zf4UvJp8
rfspeO41W18oxjQhFlk7gUTLiKWLgD9nB73lrTvgyV9fdmsxV+jxodaTArJ5cWuK8jo03o9MLhia
wcW7NHoRmIiExHnrKdO3Y56brJXp+56uj+I817fCSjTsCJyh4R3aT6or39b/b/Axyw6qLx7SSWBu
L5IvlK/zNe3iy1jrf0enftLrKnnpA65BmWXNS1mIfNsP6AStFD/8+knLTrP25eI8mvtiF/Vqvq47
ga6Sbd/mxXn9U1FWPqx9CS9y5m2Gx+dim/WbbqVLxETwCWafOWhafSFhCJntQssuE33bm03yTEja
fr0FuR7/LdyKcNKgqG/BGDElWOq6telFkdrs/VjwBNBS8nUCj1q8/6wk7A3uVy2dkig14uIdu97r
S626vrGEMK4xrrR7iX+59O1iv37eQICwahsbiUVh/FyX61Cpe4042qha+cuZPXVNlMdMdjZRNEzT
Dx0nBkio7mo6fAg/sd0X2PPuuae292l+vuVC/1mkU32Ze9Pc6LbWHsCrM9swNefEtJtumX6vPBVs
BYEAF18KSKZgv8YtUMfpbPNGmmd9Oqbt+FGBQwS8XsyhSMDYYWc9rAvQliCSakjw4boU5+zdkH7z
UAr7MvXtswdE/tzY2G/6LDl7sWq20+wvgAeNiLbOgmwcgHkmQ7rBEa4jo8q0lyYo4l1sK5J+i+E6
28p/0rTxwrGiOXKJ2DxHpHVOb9CHMsSbWwnWi+BS3p20upae848qHOO8HpKioQc6NhXjAfJh+Thq
P+0Fzr4UzTzcFZwy1Tx5/AheGx7a1fgpy4ULANO2rxGU900xpPnZTBquaz/tY9uRIaQw5IKaVh0V
vdF97WTdvlMBNTQ/Oq0c8hsGLQMlN2VwIce3MrLi56wpToZCw8yc+VSU8jmPY+uYwOAzpb8t2D1Q
EzR/I0AiV7v0HhKH/lwPlWFfJF3Y+8uGqKv0ZP7DmiIRIx6j7dI37JtsR4d1PKgMGN3AmOBYwa+v
0dHuIMgBlVwavPiPuzCuXqyggEfFjJId7SSNCWl5UGMiU/POtbRoU8tkuCdpM3y0k3doLD17KKzh
CTqz2CI3mM55xePUGeiuddI5O+LnxuQiigFqf5YQWFOUd+rXrcwhqn6/nMzuqayb7GHED7dOMlCK
wnCbg654sovkfd3mdVnfyMOzb377wbsA6T7Ssaf1uab6wRqAq2mVOqyPnovECPrYLbansB+DrR3l
zOi+X0Nsesu/dfx2HaGCd5wK/5GqOKnryfCokX+xaYbxay001kdv9kS3Eapu4KvkydHEgrAbhj+u
oNrx11+QqG8MFN6lUewwgiTH9W0pkt6jHtefAkmRZUn3ZtTZKdP7nN6LIp9UUOF3FTn0HLnZq5GU
2tLYM4Ih8ZHw4Nskjc88qAwSOmwRltxMAgMnlhKGi8pq4NQELf5A0PF9/T5p7K6+IE+NXtGPqESR
SLppuG5csrfjw1gsSGAr2xZtnO5kzqmQChBVKhhalDZrw0lv23Ni+DSv9NFAJDukl8m2Dl2yKG+W
oUqeLlJXuo0jn+uk9XGLzoXpcG0f12tl2ANbSF/LC/51eWzt4keLYHKj8wo9uPEo9lUdF5dC9Yvn
be7Yc4zsoWTmFhvDeE3i3w6sGpr/wbDj9WRvdKf7zXnywx7Z7aJFfBQl0ZGsBTruGG+VeIW03W/R
+I73rM7vRoLfLapr7Rrn57pouqOZxV+zM9YnZRfFfsTwtctcHorah/aaFSreRcE0oX7ryvO6oGbB
Wyife6IEUomsfYK8PBg3uJYwZuDwMN0+Trnonwd6wERpQ6gECPkc4A+OoJxDXU5S/Hm+rCN/Yw9o
6uz6uejpyJUEYoRlBEIgmrO/UnublyyKCA3fbdB4KBLNpwD1j6LTltCOWJzjwX7SLTeh7wk+T485
QK8HJHQTWqjIeYZAyUcbXXNfJRpV/aLb0uMOPJ1GMY9769MpNesYd9IGoDvOoTmfXd0qn/r2Rfa6
thuK4StiDR2ElJzdHXb3oAg+K2RoAuXkSR869V26oa5yM5RDLWrBPbjiCbSVie+C6JGgCtwjJ/Pu
sOobBoNlqIw5CBVwxR7hyb4uu+jAkQP6hV7gOKgGfzO0znghL+BAWHu1T1OG6Ummt8+z11X4uuC+
FF0NIBJA6CFryOKpCZgDixH8WHt7hkXQtp8Ww3ntPbjgSZRq7DsMom1qFfzXk9lvlMS4xxvjZc7n
P0WbcAB3SC6olPswXNeKY06eky4dDpmIUz4dmJ44i099On1pk/iiwxWcMjDG+wJXuR77COa0iGAt
bd5NuPa+tT1+Cua2pyhdmhiwgYv+jJlWKUbPXOXfcWq+pLH9Rse7v3X2+OXZ3muC5goeVEbiYBmA
AAeHm1q6fomIj5Fj4R8YIiJmtuyaC11Ze2lN99rH2pt2IrmBJiGsKfrS7boLLZ1gRHJzfxrOL0BT
M0EqR62JIbNb5rMXxX2YRXP9QwNj1R9Kv0jeBECU3UB81UuLLGkOHPm8nhoVkqMNiKwHYzkOxABt
t3TvCRxYuqkOYqdblvk7Kavsu2IXBE47bWnfdPGUBH160RjA7msbAyf6iSmcEtzTbQ5/zffTQ0kO
/bYZAlRwsWGSNivrUNaDAOBlDKd17XhRDvCo6pyt05h2KDD1okGU8QHr10ekLUwRB/JOFWdPc15Z
p6TiSYBD9otzK67/RRA4+t6nM4m9m4/z84xGyCOi556wPhq7n6nJF3Wuk70n40AclJZlp7X54A2M
WWqcMTR1WAlFAUlpIhrmwRJ+fuOibYW+UJbH7AnpjvA1/c4LPUbir4WctywKOoW1yMXyUoos3xm+
TZ9L0PYfiKretUndn82C9DKnCR4rJ/rMbCZ/a+U7FPpLlSbq4Eg7xg+Dwyf1Owb69bkdgZ3lpaGO
ReR7hyhNXmotfnccZ7pBQCA0Z1IlF4Dp+noDu8H5Y3BwfYqfh8mPQk1r2xNd/P623kJSn8Cal9OD
199RSYKqIdg5NLrsd+9jsqUjRiapbSPx6BJzb3pLI672uD8zTqi5r47tXD3YXYmKCvDZY5LdpOZ/
5qmfvZCO9tvRgwi0W6vwTNlXSbTYTU+Cd1wQm46Ioz/CyY+zG7+j1cheCX0CLo3jy01aagF9o3MB
b1rrXr73z5lw+c4QOwG24CVtRmSeeXAmCsikUWL8BPL+t8rm+MmklYHgPrr1RYHx3Rl4Fy1ZC+St
JGS1RWdVmNN2zPr6ScUZwmzd/TvYRCbEJjtH1PY/0A1wv/A3PfljfIAvDN7CEclVurl3knnOhD6W
04mv/RKbeNS0IWpfgP6V23AQY8S8yYPa0zsXd1afib/3GMB8Eh337rJf2HaW/9H1X4ocybqy3M92
dt9xT/pPlUtavRfJo55qCYTdKtvPtehpfOXwrFxw0bgKeKPkv3CqZEfe9V3Y9SyyxAwre8wgLORF
2KZttyu0wtpn5COEAcPhizXZ34+TUlofjiqGGWAGIflG8w4NdnHOSgHlanyq8Yl/VsZobUQUgnjI
Ti0T1McUFwY5DYN10sE8bWzqm1ddLz/n1DnOvBHxiRek03JFbUFu7iTHaQPmoqHT0X5hsOR7RRNA
pqh9l0s7qvUVI+pePkQJMnI5tChiReCds4YeUz/mt9m0/ommsT4ylS8YVgT5DkDsozcQDpZ0Xf7A
yJ4BIP64jeqm8VOvNY5Mnrsx+yY4DoN5iDjI56hEkZ0UJqvknzmv71Pq/Eiks7MFdNsIzMV2Rtou
8e8xHin20tT+cmHYJWhpwC/htDz99fByapwStBgnoYWN002iM4E0PXVzmaICsMi2sZ9bdKGPbdqF
Ih9+dVVuHRDZAcaW7e+SWE9Cagr9yva00IlDaNDGxi2MZqsywOEinfdswvG+i5SEokzxXIzpdTKa
Z1sBJmBuROVT5efGMaE3B+CEwSRGxfA4x2QiVPAIpVn8aAqb/kOXTTsrusuWZlRnUa3kNPsIVO31
bIkXIEqya7wktBr/rHy722OkQW3K2IZ+8jYtUTfNMLU6kdM6zCD2Am94m5y82BVGDuODOaODdH2r
0QreTTl1k62JLRAOAhsJUpl5tAdwAFzY5KoJ65+gQmMFU2GUi2U0CPseykLNw3cop/m1HIO7V2lf
jQLvZRpYHQmeDIvGiEAO42rVZgQ7DVayU6GjlmSlBb3zMtItBvhnEvquJaxdVA8wRXZJPBnn3gze
cjM4+AWhH+hFdUbNlK6TkqFPqidVhq8jC9dvAYnbo+V+2UPf76fI2I3gF5gZI73xgzGEZO5wRDLQ
OHMoS33jvKgQc4quZZJMYZNZpP2JN8w3R71hbqLx6gm6pt7SOymhCg4niMzBCevOP2CH823dQ6rR
Wg+S+YRTX9ovWQ2QofbKcpvjqd/pWnGNKjpSmCGKQ++MJzEWj7F/aoTA3UGsX5s1uxbJDPlF874c
Ans/ptvAivydXw2vhR/8Q5eQlpX6hZWb+5FVxCf4ePBHE+HaAEk8L9JLRfb2JjAkJ10/euP2VOEM
mtJJsvfZw9tdBNzjTusfYw72VKuMHHXOdBoAbQmxbatjr2e/fFHK/ifzwOTExktMopFoXZgRevIr
nWgopKSF8Cc3lR+b+8QyXnucQBvlls6uaEQYDM4vt3Wa/aSbxPXUDXHFAviO0EiZzcly3D3HnmBa
6pV3GSVMJ4EOD2QpHloTSs30i5NEH9ZEZx7UWAK5z17iGUvxJKZfnc1JsAa1ebAg7e3N1tiIW8LB
FF1NNECgsH8sWTW0eZb0g0Z95YSFtP8/AuX/TQQKoRe5q9GVL+LgVeYVKUAO3LzAjcnSTJP8KZf+
eTL635mFemSoMPBjDjPOVTWge6srBnBdcOmc6pzSoQg6szkkbhvdzaQdYN7tyorOnqoS89iqbrzN
WnRNtUzAEkVNMNWsYk4KQ9gXsJkiSW5bZVvxto5zg83b+hRjD2UoEJwQIPNSZy1APe3FGVr9tTJ5
e1YIXq5zH59dS/pHzU7Q30+5/xCVw98RuvbN0H8T0vfRajK7qik0mPycPQNiSlTUchfQzzrmBM1c
air/zIte5krPT1Nni4NyHGDBdoM7tILASpIAsSlVheAYlDd4Ru8ufLj89ajT6G5+G9YMYJfHOV+c
prBHSt9/Wn+pSdbYdYKxPJTS4Pv3jNL+cmfdOa+/1UQlsqF+nnaxSZjj+otHzf7Q1vi0fT/ywiGQ
8pzbwZ9UVeKBdizec5oiO3dkslfa9kDDqNWo4sgXSTxA50RRpLS8Y/pCjclgDrf8QILMfu38JXNE
g5s6mclG/1fYXf/KtC0Ysuc4rzTiyfAVZcY07EctQPQ1veBKOS0ey00fu/6mREozaMU/satoIMW8
04Lp7syt+cOvxvemQctfxzVTSQoyUr2HK9GShiHKAybTfLt2/lfFm9Lb4GhRsmg0ZhFMwEazkreG
Q7VVbk1JsGNJTuZWZsi5fdX+NWBqGU1VH/ymLnHBeON1oT7QYzZonxLhxsSTbJj+pz9hh7PnfTVM
zRNKrO+/gVbjSwBRAYEFeRQbF6SRo1jGKpvCKlXIynzscmAQUnNQj2aj/nZO05/7gmzH1kQAAi62
Izm2qGmt2E71umqd6ig4InBiyrx8C0hGX56vNXu9D8Qmi2BzCNi7q3YKXb111fUE4xQ9igv0LbrG
7nuh9Rpd/ekc6ebdjsbpAohp3qwd57IT1RUK2OZbv88opRVO/TLh3tvwk5Lvfl+cINSasvFPycRq
F9D6OZd5KxjqVeBgA2IsopwAPjfgx2a0dYkQqrJdNs3j0dFMoiI09ZJmADf4B+hkhqWFFFyM5RmQ
dbN3IaAHZkfQdYC22opAANIfUJdZ8jwEA5P8aj7pzOysRQnl1jWBgs1bIIFfp0Z27zySGFyJ/t71
W9bNOvprHai4nUGgvR/chgCnRVKiKKrtinO6S+IvimQCXXrd2UrWBK4mHShxZT9xqs7DdVpT+9kv
hW0C/K3lvGiVxh6uLrYfce5sbf1clpzg3dp3Dh3CJ6aleJWLKRwit3qkaXR229i/5D3ylGQ5yZTB
d88zHlHRRiQAb2LibqB3dNPGTNwoHKDGWUbXn/CbMo9xh5fC7zlxqV7Df7A0KhcpZUwJb6pLlNZg
hi04DlVoGZ48GwjndpTBIkTJUV2FJ18RV9K47cSLMZahNnj2gwdciysa8AQTxmKImUgUK/uyRQvZ
Ka5M9lzK49gjCnruCucwCjt++r56IvMfy0Ld9ZlSrE5S64czZsdh6R/jU72JUGP2QNaWIx+S0qt/
M3sXFw1a1OB0NbGAdDNaexgOha3sY9QiALCtOfTKYtwnkUv9nH93dGuJeFyPfsh8+DloXcAsj3p4
WTtlUz0CLf+aen18MCV+vjT6s75t5rn0AedJtNMRQQpRWtFY8BCBdcax86OeTq0qwmBUD8zmi6ve
1Jyu4vaJwBJsRK149Md8H6SS/gb4cVDDgSjmP341/UgzblsJY/dcT4jG11aByXn8qTWiPWff5YUX
z6gPK1pZt8mmoOXRowmeVEO67XJ73KPBwd2ie0/R4lXvXRorStvl+sNEOydcR2Ho8KyLkeZv4+IO
XxW2iksERR7cnq8XzCMXM1OCbEsMer9bn1Ujlc5ldppQRIhVpDLDwU/8k6AGjzwsHiP+hhfRomMu
h+yKiyjeWsLjxgIEJjkiYmPG/bBXrefzMM/WYe3I00oojnS8NutQSkr9jZEFTLtlyDooDvdzVRq7
dZnQ7PF3EY2Xg8abmfnbmB4SffxIteqnW1i/XKNJ9rJ1qZ88sohp846GP35PQtH6MXyI5ELbS4x9
DGTljSIblJXYB7kxv1s5sTgZspvAle7B9KbmsH7rtFC4iJZVmpcwQLw4+qNpqOSXBdIZQL2B9tUP
FI7FnpFB/dvLUX/ERFd1pLa9TA6Olql7tqg2QQAP5XYUzYJPT/62XMULKWPctlFXLg3qvn81qM1W
x4KXGM2u05vHqozEfp2BsE7BbiYW9X/KjMbGhq/V1XLUde9e33yuDS17LqZtHFWkKCII35i1Hm0B
NgCtWbQYqEJxnlsEuxTG3aOPBdx4FqHZEla/fscptZY26mupGmdnNsEi5ZPMhWfZhN5ilhLWVIQO
+KOQS8lQm+Wx2P0VjqtxvFRuBjmyN0H/0FgD5caw16AXTbdwrI5aT8IOX+fiKAPyMUFefV3QLXL0
Ha9Un8w7Aq+VseP7RERYXoJ4MF+1on6IHETHy0ePE9rDVS+mA+5x0oILqG3rvms6iQGy/gf7l/Hi
xEzMhROfHBqlHKGmEgkmUTqLTQBE8C7rTeOYmkG00YxvRxhyhA+3GXmN0lhdhzqJYf7RaC/sSley
EL0qPyWGNoLKKznmQX1e/9rAT99maZIRSNsYnVbZnzHpP5goFbZYVvsNntYopKk9QcZrQLjRaMTd
vOlKpLixnzOpRYtM4F37I1LZo6JrdAmUnx49rbp3Qh/vCMnvRMpmqV+9dWQ0G5aiv1G4wweZOR9t
52QPjIg26yM8NwWanUx+jG5mHwLGEPcUg9ODUzOiRWebGBEaZ2SbgZu8C4nuQ6uJ3KG9wJwjw3fw
PeGqiW/24ytarw2UJEJ47TTaSq+bznLw3cdEAdpfF0uPMPNJ8XjAwpCvTXdHeWfc8vJCm0w9omZL
wmYfUR+hlfYq/SFn24yCSG5mWXSHxuncsMuIk8Gl6h9dTSkIlD23n13x0GGy+uAeUZn5c3SEU4/2
X/5xM4X2XKkD5IdjNVrJxVcNo8XZuyGObsmq7PpDMhGmELn5ocoHP0QxOYfY84gwGph8StP4QDiu
dvzc+JQz99smqKKPhaAd50//pBDE7npD/9UxXcZYyXQfavPvALX1wVQIS0oZweTMOk4aq5SlKvJn
hGoVspzUQWQyWPNxDgb9Ziy/WG3rbsRzrNOK9zOBsJgNI45xJnSLM3GMZP17IvxsYzaz/zpT2RqI
3d8YYlj7bkQcYrDu98iR5ItoxmbrB0C5FE9vKn6ZQ97BRCQ3dH1TjbLJYTMm+c7TuEBtoRD3yOkA
OaY+VtI5kCBFADhH3BOS2v2q1kU2chxb/q4C3c6qi0jVRzF01VF2TElyRhYnLyeUQPlHJ06d3egr
qJ8WOpm4AhOZV3Wxi9lYdsQQAggTwADNmYnLQlwfa2wK0chZFCXgxTf7F0NAPLDMFBZs7dP6nAn/
0eyGuAH1c92KzIhEqjnO3ZORTsdyHv0rPH8vGJmX6D8Tu2bMEanTULfM5JczrdE61yqFwFX1fboV
FfkdXWW+lwiit9aoEwzbTFgCEIhXuf39jkMYxpDTSj61pPef3LIjDVJo6uZG/rszlI89dhiGuMnb
JKzxjgr1MlnEFlXRnS+aoYiKtnWnjBvNRXvjceRj0o7NlrxPQlPSQ+0xK275/tuZeGUYDe6p1NA5
ZEVLXPfiS1CswVsga+w6ZDBt/ZiGSAwXpKsWVpZTAUQosxPjPmRTmveDxZodGEjGIBbr5STHERJ/
P1PiQo07XciMw6j10lqafjI7a1e56a0oNeI6WxokfWbIA4Kbj1lG2CSrswQpzxxD/lxnsMKyxbb2
7DQMCiAbKbF3pzFhK5SINs8ux10wYh115TKPtUEoXSSCBTmKF1s4hDzPh1JVATXsfIYf/WbpvX5Z
N7C+1DlbV83JJQl2/avWw3RQkUcjLXmoCwHVb1EpL3eWmT3KGq09GnPHkMQ8lZFrX0AvovAR3c37
sxZwVU0WZEHUtU7m2frK00otXY79MGvn6Ny7DWUzb3m7N3/2FUAX3LUUY1FCoIw3FcecqNKNV1ZL
cfIkF2W7G2t/jIAIXMso+x+k9xBT3NnRUQ6g+NJadyG38bAkjlvQqqQaKKp0fKAA+tYGR3iwDqOH
Qy1HvXXUKs86ABj2YAdglqkIN3SLvNlBpGl5IqlIc4cENdeogkfu3m7C6nFZh+apryUnzEEkJtuA
kWO9f1NL9bUekqGpEtPhXC0Mvoi1WhMhh9XDh7HxWRBaF3PoCjwv2eeOVNsULFxlSYvjSf/cSLM8
pd2AnqVn3ljRMRt+4jtyj8oX097j9TdULa6Ejkoul6S/1yIqwkHm8ZUlZLf0Y3HoPERjdGJCNjzM
I1Klnsiy5QWt4pJwv9YJdsoT2xxHx7mGDzctp0rbGAHVRQilhzVWILHTp0QnGC6K2wO39wAq6uwk
Mr6INP3MUgW42G5H8ujf4oyRUOWKj7iGN1xRNp8FsY1eZunnVCqavHVzjUfzQesB/4HJ+R0ZBp2R
ccIW3pfvrhg/Z7NfomSHcw7c1o/JwkFcc4s8vdkoIgsOk4x/u96cPSg328WBVxwL0gyKzq2ONo/a
ur1bMTJr6jP61RLpoNQGtFOxj9IDIamOaw1T+o3GJqoI+w761n9e6zhi6PedywzXdhaJjah/xrnw
LjDUq5PrDwzZjOcIwM3W6gcH5Rs5CaULwwPfYHlMTOYrqFMeVgVENBJav262BmKyYzBEDd4sZ+JT
pQB5MxSeVmUwkLPo5WT4DN2ue2HPQaKsM/LUkpw4mvQEopksUeCJVpfsEpNyhbAkIunUvJ2b/YBR
6OzOYwvcOk/DxqwfqV0Duh1Ghv9DHDDSXoDH/ImkiP4XEsR/cIpj8/WI8vINC+66+W+ScuJsKXuq
1nhcFYdZGkePurHEkp77HLFpS5DJxtdpSEiDCtiMCZNZVAdGk3kHP6fxPESFgSYa2KByLtxQ8NZx
/eZOJr4aoT23ekLqNUdAaTExg2MbZNb/4hD5T98BlIzuWc7i9iOQ7F9l8d3Y0Omps/lRN2cPcbtH
kFFS1ddYUv0QOk6/OWbkgVo2qvvqqtK02/eNqChWRvtoRbEZTu3/Ye88mhvH0iz6X2aPCpgHt5gN
aERSpEj5lDYIZUqC9x6/fs5jRUdXSopU9342FVHpRAM8fObec43xqTEGb7shDZxFgOK/d3Z89OGX
vSgKQSymMoaPU1+oCz2Ov5H2a58tizDroELrtmtrEHo+WBYJix36zlecv63uuUGOlF/LaCwNk2ic
uwS2SJUnngVSPQ3QVX4NBD0R5bdkHvmT/ulxAz5M0oAF2cuACaDbH8g8fdP0cZkFyvHcHSq5qB9y
FkOTkWMFJuIGCceUL1RCuuC0UgVk2shEhXb10rFHthYjglNNPkIDpNp1/ZxGTMcSa5TKoHbRS/M6
rCYSe22xwS7a3P7ZJGF8+fpNoUpggKYbuoRB/MP8Sa/OnEdi+ksD6jrn59EviWx09NEEZkrBwWxn
GSIfZgrB4emGCklf0skn0xfIxrF3imm+BqW6GvNGPKoy215fhm5ePuZdF69z+9Gt+3o9DbgM7dCP
Vm4zJ0ufDJRFjoMPNaFG7BjKXcJE4wANqd0v67ila8mdb2B/n5FmBh5ulTbOASRARMoHD7yfmrk1
2JU4sgGi50NlfDWQbTXLRvhc652/RB8aIYMDbZtUTrNyo3JcoxY6K+1y9serbpi3RhHGl7mL6SJB
OTrk4Ztlvp77EbV1iu03X5J8Xb9fZA6vWrU1Ax+l/cnSxSRTT1tHN441dKVVFUV4AcENoTO9hYOq
en6Lmto03ItAr7p1nMXNalDYmKUR0rHJejgLPyb+6DbX2VOaIgk9gdFqC+5eNnO1icKnkdoS01fJ
E5OekXNb2WgZ31qkH0hL9vcUPED1agBnpl0rK3rOb5lBX75TMFeqi4vNJSfk98uxEKzeCXkyjw2H
/MKMEFNN5fyqxxW8r3426IzAacQS8uzWO1URw5oogHQJSjXzdAtzuToOjFk49NDF2tXiXASdxaxM
ecXSTRBtpewpO3Yg33xLnw8lviUTrBSGFot38OHqMnRyRnMFDg2sm71aRAwZ6yhdpBP4uC6Vo5pu
yPaJwWymjbBXyhwuVzQ06hTZQUAOcKzW0RrpjLmPm3ThZNS1PhGKKBNTepfUuJkz8VSW1TvSKhjw
NeiDHNvtGjiS4Z2vvkrgFytw3jSDuzsXod+8SXmefbgUsbuYkuUlXLIpPxAvuq4kZiQW0eksmCl8
psKscKA5p/RG7sRDb7TZj1p2gbM4Gm6rPNyc36BvTw+McYdDhwf3trS0R52F6662rvG7DihtOmXf
lOaI4ZUQIZ9jrwUVyY/6e+YKOH3VJOZ0rdgKPA/z4qxCTtz2F+cJ2N4EDjBrz9UQkeyqdQ7heSgb
/vzmv2BoSEyrwFPm8Mz5xK1IzUEoMLxjJgeOeak6wV2O3YWyTRfLEOXsRah2904dhJfOrPvb8wQq
TYR7CuJv4ESaKguND1+Eg78cjBlCQ17SB3M1UqRBzI0ens4Xd8CIYltmgGjIEewSop0NOv7aoJEg
zOLY5BqjsQz78mqKDmPpoA5Hj9xbGnBJVZpTiL4t2ic/d1UETNdlV0Xs38ZlV6kPaWkNKwt1x/r8
n9lAraC1WbgKG52ZZRvd5IKO2u77ea8pvbOYIjsh9IDJdzGR0tIVaLeS0rgzpEKuKVLo2NYE0Q/d
dBfhbmbl4oWq3WJtoOxTmYyNZXdQEsiq+BZ0c37IQuP53O7nVvKSRoApolo7pE2hXYVBtjSqTlm4
eWMgGcbjn3SXtla8dD2P1I4xjHcuZVUS1MK4+uFaE0aoCCnTDHrES8LMuh4H+4GaFg1LfAzaMXsl
ZfuoIIfiidXQ6OZ7fCrGdZA767OcMm6xO8WiWpo4by5n5uj0KXOwz2znJuh7zlG+OWZJ6MIynGLb
ElMPTq0y2qF0eDcZsG8Cn2qAvMgoH8z9f3+dwj+V5jV4iiqxHr+foshpE8wQXKfnNljL3KuMqI1F
GuqvjjqyYk4mKmVtmrbnof550uh0Tb3t2dh881q+ODBcYs90eJy6RTKU9Gj+o8AIXEbn7DWi0xgA
G9HyyVqdDZTloO4Qc8swQ/YKZw7Rm45J5IKqoVrUibZ1s/lupKde1k279hOMP8ih529O7c8AYBlH
pSM3tCRF71Mp2ZuNkQ+1CcCLFpgyfBFkjf50But3ZVU/aDNwFyjd3D2KszFmJHqhzYZcRECtmBUv
Ssf4GbboaMOi1BZdHG7tPla/q3g/cSUoXUwdXI6p8iHCxfv9Y5REyiFQIh3bTcutPFfdExnRwQrn
Kgmgs/AvRb8kzJd70jkFEhAX2ovC7dWLYiZ9IOsSkmxb01wOanQfxFOyzDOcJXkHEOabb/yr5yDI
B4pJihayOT60SIraa2ygcd1GKaVT0vGowoTco2kDhk61XO4UQZehVxOpUzoiJBJ6SAgaYK1/80o+
29AdaHI8rCDqgU52PpyRg17ps9Kn+H81RMvhGL23bmMcjHXZGOrSTDUH/+/cbA0Semt5pMNciKps
ey67rcaBEI9T8xuOlf655HZIepZVgq66rvgYm4ETFmcdVI9jb7Noy6S9A4OINkbzBsuT5Z1LHC23
l3ilBB3/UIGgFFQ1ZtstyO99LTqs5fiqE7JWOlCBlX0BeXw86DVK9UJ13kGsYdOj//umc/yCuuLw
JDL5ViVG0/p4sNBcF6Y6NNZR+qywS+x6FduTW+IvPj/knZ6JTCWDzqnu3gqrXWplRCCO9JGmTXdb
SLZbWnx7d3xxyVEeEwBybgiNj4U97DEo/WNiHs9FkG6X2Aht7X2cIe0YLX45CBjiVCpV/jej9Xzi
aTlD1z9fcV91GPRR5jnr2zW4Z3+/TZVaU1258j6mczxdGAqdTmxsY5phT2M+5jEZm9bl1GzHOWG6
IkcDBV20GxBki0LZXjmZ7tMn8fwLA6W/iH1TBxpXHs4TYpMkIFMU9kE0HEHfvPQvbhZeOSNRSwOo
o1kfHhoG+Hp6QPKCLVHpl3Y1PKZ54Tqer9aYL+ntAAojAQizX/mohpe+gymyGXRmt0CCFbRk1/kQ
Elcl/3eehIDYng4XiNXFJul+ZHohMMP6w6qptFvKDGWtxJ26k57ib97IFz2EPCwJ4mPrACDowxsp
hZEpgWE7x1AledSdlP6ua6ybc9cKoehxcMJjOOjiKCaddDhgx4kqa5VDMWDkO08wz5VzXvSbnPiH
Dnu/lYxXw6WNqXAYE//mz6/4fHh/qOWYStrQfeH7Sq3x71dNO0KEIuHSPJ5F6r2JJl0kzOmbKVpT
1CIomq1fOMN8DKPZ8XzxqoE4ZCY1t2N0BkFUU3wlomSLtiT5+wn+/8EPd1P59r//8/KaRbhSmrYG
DvDPCAdFEzRx/0Fo5sXwkgdx94e/+6/QTPsvjnzHMKFqymgzLsx/BUFYf8kIR0HfBhNKyJAG0rra
8H//xzD/Am5lCahpcr5E0/HvIAjzL2h+Dth6SzP5Hf7Wf5GaSS3BVfb7VWgDYhW6w43D+N39UGIM
ojRmPYEJPmfxFUT4Fwxvv4Y2vOqi7ejipQ0t856R7kk31C0jtlzYL3PvoCMp50PR/Kz1cOGbDKMj
y8lQKXZkdoeok8zireXEWE1ttMoUNzkEzrw3a+MyV9wrdRj3QaHdFnZ3z7T0uGh664gQ5jgY0w7a
P+Ml5aB17Q/FSVmhDjlxKRpZhrj010aBvUxr5nfyK18NnqVGQSbbrLX72ilv8W8+FqH5akfNY+Bj
S4n6vTDjXRAgtDbDe1PMDwyYKURSc91rFer84i4Q+ZWp4h1MSVoeIfbJqT8koBesvSW6bmWfz9Hz
QEB9mqp3Fe0oavnU8ksA0vA8ymp4EUlxpXUofdJKALUeYG0oyQ1OU7aM9k1Vlvuu76/mkgNfBs6H
JNvquf1SOxk8u2FluPgKe8SFKqMmX683c34ZzgPTjU5K5gf1aR61/JZeRxPjhPnFZGjmnrI5JY0y
e6cWGhFBA74zTYBuHfO2MXlCXLXr7BNjuq2iRxcOxvWsv+mn5qhO15kD9CBJ9+Pkb4Dqxg6A+sS+
ynRtPyOH9qyhlwNBa1VauFBcs12XRYcJYoo8u5guu+YOtcyvALKYcLu9X2veJPrV2Cg3GR5DLzOq
66Gr1gpXCRHiDj2fu3KH6SktBzLmc38vtX1WW21Fat06RXwSoE06PdzlLrgImsrJQkCHRPs4z+lN
ljEbSIuJzfhVAvUki7WnOjHfgrrEZfHMnAWhOy4ZM0GZFTgML9293GJ5kJtidt4Lu0HgynGQ8N12
G9NU9qyxQw/W7Rt32g9HHKYRorAShPoqk1ONGjUs+U/lE5LIaXwuRGdL6isIEbACCmrMvi2eVAR1
3oB3xeHjbqzqxQfD4UWsmyEk/T0P/P8T+T84kfX/5ERevrwFn87jf/zNf53Hzl8cxJzyrEJ0ocvA
jn+dxw4hxjrFpEX/7DDs+vd5bP0Fp9oFAmADc1bZHfzzPAavytr436f4f3EeA2H8dB4DbKV5t9Gl
ME3/WGxHtqGNBTqvU8K6yLbHKygVugdHq0fk5N/EwWr0Q+ZkTEK0cIABpL0OpXNnLvvRRLTSRQxx
lTZYULL9dGqybZdJYSKE0O2nCbOo5FTvh1zaTXGEgD8OPLXIWO2zMQ8L5cjzBjXd+GqoIJ9zgdnS
0R67dnol+TLxgIndWNwcaC+uyla5JfzM8AwCggANBItErX9oSMgwi+2HgaGCOwBVEXq6HJn3BITs
+MOz34X2hclDA3qj9QARTrkCwPVTqDHKnX2BxaNolUXSNOt20TY+YgAJmTQugtRdQk5cWCrTFZRj
UfaKr3xl26BrKrVajWW2sWLYR728baFcdOpqHkKwzfPJCU5TZb63UfHTdxGtAkricWV70cD/9P6t
38Q/B/JlQyt0D3FQ5TeE3D0OOdbqwu7FWgsA1zdJdqfHCdaNAPiL7unNQz1eps7RzY5zh125IJvG
CYYFbjzaoQhPM7qogxOlN0WinobI2gIZCGf7LW3LiPGh5IX3P8pM/g/MGcqHLYaaw2A0oBCnNTi6
NxPKAIfv/BiN2S7oyxuqyW5phuaDlQ7v3VS9a4OzrToi7xr/Kpt5u3GItTe7qrrgh+k/CWxwdfAs
fwcKkKe1+nbK51VKa+wRVMgS1vHaLn0YfJ5omkR+bg1qesMKXtGwYzvy88hj27GKlPrKcJXrpI37
BYGCJwA5L07AKlvMuifMft3PJNBhxj0pef1kZ6AwrQfDKjE0GC/N5Fb4/ZWnOKsWzWg9ocaueGME
AyKFvOrxX5pvuBy3UCVgLfDPOl1ynHU0JIEgQbCJf5jq9CiG5AfGtyc0Sliagvpey68i5MJAOcbD
4B/jq7APT/ihoGVMSNvH4NXOxAII1pvqcIFWisAaxJPAE2htrOa97ozISwwlXqTYp7TiqFrxxtJH
3UOnQouL0w1u948u8SazfM4wtAl7YFxpJw8C9k4cK/cMxu9DcuoWPZILq0UCm/6Y0v5e84Mb2zVu
fSqA2Xg6/6NVChmUAQ6/pDWIE9BHl95kNETa1+5txrAuIlQHxXSwGPoDdWPliTHCehcOL123dFuU
nNkY8E351WMVBjsjjAk6764ag5mVi6kiCIbg3oete5Gp6xQo6apX7asqJkAopVwxkxzQRrHiu+Ed
wtNlgneTKLwjtkcXnCNgNshIjtWjVQQHJ9NeNX/etmVypU6hc4FxPPHcsfMRGKQ8Y+2AzL6w2YWp
T4Bhf1TImLSRDXoQ5LBPDdZaD61dV9ee3MBw6a/yorqT2CnHxI6mVeuaUYeXOullmnZ3s41YJ2z8
VY55OtKz1ySU3rtRO6l5/zTEhG4ZEIZ6ZwmbublzU0QKRA+isOo9N50u697a6F0H77AYioWTM4dt
h+klaIYWM4N90bgY7fo2BJDeXhbOs6tQvlocQuxlFTfbOZPN/rE7lN30pPbZGwPkTd8BENKjXdHb
l2KrZenDaFR3vSh/It2BL9pkTJ+72xyfmUdP/5T2zkMYVW8lEHKjIutST4eneEx/NP3ozUhJPcc1
f9mp9W6yYBuZEFiJElFMCI8IT657jTsmaicUnuEriV/3vl692XnEZAeoxZiUeBTtQ+a0WxEO96Ff
/ATneoVs4KlNHtEeLwetvWUhjS88uNQFxVEZ7TMW03/32/9fjXxfjRjaf1KN3J4jAi+mN2QTDa3i
h0bxn//IvwoT9y+KD6lvIACQmBpGNf8qTOy/TJSOjoX2hGA6ia78d6Pogvs0iBIEbckogfaNbL1z
Dyn+IsiIPwwBwjFkBOF/0yh+HuizgXY1sgaQPqgUKL8PK7iSnKQn6eZUmeM9NK87oxZ7uNo824ab
wiUm9ZvpCO/2Q1/KA497wbVd07A+Mdjn0i2Kkdy7E3Sge9S1kCVAJ7TG05B3D3ZV3E7+e6gDk08H
Ami78ODOOP/n8DbtyeZOx++mNV80yjIXjXE8jFO2vR8H3K1jzmU7G9HJDqHhRjFU85Zc27k8zPau
CqNL3crJQqjzn0XArNnJLlTVuuJp+tMTSr0+DEMsc3O7uyAnAkBN7pAxAshQx+e+GxadG1/PRvVW
9dWtlZ5iQFkM6R+boN9EoAynsmCHbOyivPBE1oXA5HKOiJRzvBuVPRlA4OYPWmzf4KV4MfT7Roeu
aPVs03MrXqVKBtZqOEA/SJemLZN0JUUOK4Tl9rcWz3g0tinnbn0cVJyxFhwlWpy2w1WVqOUCXPW7
piOLKK0OgGlzkQfqixtDAvVncJBVsm+b9mkEyLnI2OysSc0i0vGajX/OL9wzWL7Nc6zXTqP6PM21
23BH31W6765K+kCfOjehQyPHw9vVI5UqFjZfZXZboxseY0jCXlrrW7cPX5uoBKTHfIz5HHQl45SV
/o1LArtq9BY8fYfiMNILT3OwWpd8KW6cfZN7qH0xybdtoTEOZ2hKTufHZTgDGx/7bnyyLTcENm55
kWEtzSRbxx363OEpm5SntuBDNUuiFy1Ae0qdL+ealJg/3yTyJ/0+u+GSBCLKi+HmVD/uFOJ5GvHH
pMmJTeb12CuP8pJRfP1uGPoTXei1a/bXf/6Rcij58Ue6tPsqqieXnyo/nH8s9lCQEcegKfFJ3oo2
PQbssA3avEsDlT97leFVV+rF9z/3E+CYsToHz79/MM3ZP39wJsp51MskOdVpvevX1MX6FO/7+I4c
gusaY0Nm93dqWX3zEWufDz5HLgptjj1cbZ8+48ka81ax1ezUm786RnIUDzdEiXEsOc9lwEZdj/b2
XJICoW7Hqd/58XgIVfXWmZpnpeR571fpurDq5Z+/hy/EcLwuR8jRISEkHEu/fx4YM/EIKyLnKkRv
KxR1EUcGwCHY7oxu7rlmXmw33xdsFzTc4p7Fkfnnl/DFpeAQhMLk0mah5XzMrsrLESg+YZ4n5xAJ
wC+9da3iIUWyixPRvSFGZze1oO7+/FO/uv0cwQONVTeDWuJrf3/jSNlNC8d0en4SlZX+oztw8B6K
yb1WrWaVtslT1Ja3g47HBnl+doR/9/LNa/jcpKMFRfuncwbA+//YpBtmMpb8fgp8yL9t54TUOPGj
09c+1hlV4PCooh3Qm41q9nff/OjP81r5o9niEQ1LLWB/+N5HdDp9Hozpye/uy0w53/aCx12IILMB
rNz25SYud2ad74HIr3PF/DHRdzKoPEatPi+KzH7+80v6nH7A09kyTY09tSp3rh++EX9wsri1lPSk
VsB8Y9rhkOBc5zC57oH9ywtPeSaeQf3i6/E9iIhfQmVbPrWLtMuvcgefl9m8ykf6+eCU1FGl3Fv0
6LZlgaXiK3bT+GJOosuocrEliRXcXi9txabg47et5J7ZzQ9jhN6m75DhLpR8XMsjweceFCVl+p/f
sPji3EVLqDMh4hIQ3H2/X4JDXBcD08fsNLkGsFTfx7qsrMSsrYskvLcH9y0TpuJVo3PpRhib3Vrf
VEDQ5BFdC8YnRGP1LTqvnnM6ccuGrofkjAJgRHUxIXrwIp0OV2+BI8oKwO9AZilMfJXpUg1oszWt
3GiJcVFO9aUP+WUofshnf1BkD4RH/PJDfMrMq/aBGpMlZ6dL0pAxqBm0Ppl5XxQN6J/uVSmwCffs
J//88eiWvAY/PCRQKcnRi66jiPt4MiSu1s4oPcKTWZgPfd2+17yJMjMu8ta50PXyobG7FxEQVZVU
6V2jdEu7HS7RmDHFwZYHEXEhCvLWkU4/tSJ6d6KeeIjSeu7U6LJNGVHVmn7rhKDFNG1H3EiaoEQv
X03IG57Cl050+nVSGQ9qtgMQ1FAW3rhF/2Bv9JLspRATl6w5kFY8F61zAmfsycKsGN2XaWBUlYn6
muvLMby2aO+7PH6scViNug00jtdsVNBTRgZyCQliHk1iUacQS4IQ7K6yLvrhp1Iqb5Hj7oyMubTR
ub8sgn7BJDDQxhM69uOJezKnSiGaxIaNFgU/tCJ9w9HttT5cl9pkEzHAcK5rsHXcOY3o3rH9mKBE
LkTfvsk7Bb433oVUzdA8xq+GvpS1J32AvN4S7htUiLDl8RtNdJR6+Eyw8OxZlH1F725MHt0EQRGe
OEwRRsiV9stPr3xzWilYo5PstnDsFYPPF2DWgJLaLQuU5bniTfLoMvGV+6pm42HaVGGYV1x+Opgs
xi+XZupvfEwuXoHnwIqMrbyCM1CP7lzt3VBQzEVkOCYN40qtqp8JPb5jn/uQDDHbAvPSP5qxDO4p
esyAs5StBIs5evf7/jXhazXZQii6pEuGeun17nCVW9dmgGLVlwdwTaBRSk14rkQ4DgYNqrQDjlp+
k0GZnIgEf8HWmN+h17xNix3mnIWC+hnoznQQKUbRrLi3lYe2dDdapaIVGZhVDFybdlo9QwlGUTMN
DeZC/1S6AuFYcKv5zDyEvWvkzaTF/bP8RQDhj76q/pKFAXPeFyy396msuqElkA96FCmrsrizHizL
em9ymvrZv3b65q72CN1+lL+qDmuN3OGeRZanpI295LbaCA2r/ajOKvRqR2CMzFZZq2qLuQDOH2UP
QVRC9VdphpQM9WTVH8bIh2cGHUjeQ4cAA7KnWnRUgciInxnuJ6pHW1UwqyUGtNj3GqgGGzaTGW0a
r3TtxibfzCuKjNFwRbBEji8en8RqnDHsOmjtuZfmHNQSIqgmf5DnX5s4b2VUn/xQeoyHa4NOkTaV
r3WaX+dMhxm2G/EtYeAjZD24w8V6mU812OGq+qZiPZszPp1GnEVodJGvfuok88BiClRq4SlQnMpr
Mybky5SLTZ4YRDB4/kxAgFb8NDiYNEbpiZFfYPx7HBjvun2y0bqjbHL9XqyaMr+uS3P45sQ85wN9
eIm08ZyZBrFGtrA/PEGTtAgTg9hnikwmy27rGXq+a8sgJoOQbAX8YZ03mvOlnzi0bgxImXjSTWSH
upmFh/s7XCjyyoc5ydFeXTB8I9y+aEEuJYrxppdi58/2OrZBTft4atQUXrhodW8KbprGx9UsWxnV
bzNAU6c46i/lxXjuyaYaf32Xxcylo1PKzDdGWgmUqHes0xRG2MZ8CE7B2KCV64KdLhdiBlgZjTOB
lIFqL5/RZIDA5GNSmT5GzKkglx6yy4jFcAflvbPUNeD2t3P3FkGCIgTqydbN+zZ7mVJQy+Nk2t98
4nIu8vERJaOk5Pbd5CL9KNvW0NMlqjLEJyXzLyw1ognmBQYFHtseT6Bs67OQ+yRCkJGN20GtZ+Bv
AnZgc11P9lUqge1YKNJvBDlfKhN5VSbSEJesvI/1XR92s+oSgnKKAnDF2jg8qCXkQo5gr5aRbYba
buQTSV6ttq/tHDjHNMxi4/hSF0Jb5tnjtKKFVnBx6y+NJp7+/Hz/oiOi6mEqwwaNl/mx6ywaJWKE
FfPRUWYl2Jhk+4eH+zTL6UxdJN98V2cd18e7g2LLoQVjy2Z+0igVvRHXqYWYlFJC1rpBo90Y9nA3
NEyu0+FoK/NRPo7kE8cv8nKhk5GSxk++zZAE3Bs7FHDghrWRf6CY2pfCzg81u18wvRVkeRzHelED
qCd4wBlQBk7wFgcKkCYWD67GlkJaCXko/fmD/EpZjnYNZQi3Puu+czrwP5ppoSU1zoEkPp2f96lS
/rQC9zDP1b1pHdHXngbXWuUq+4LYT3dhPytLeZB+8yq+uhVMLjVU7swPP1WzqV0R4ZCL8FT45Zvf
kxp6Q4QR0/L6WZvgaHNjG6AP5YXkTPU9JrMNU+8+SR9lmz9XbHL+/IrOVrSPX7gp9TJy4Ibp7kN9
rQVqQQfZMmrj581pdSUPjQgtJCGQy7BHPBrmxc7Qs9EbqXnCAMWXBdmbqmx4aHJ9R0DiIivSE96Q
jQ7kyVID9lrBqvbLh/ObSblciZhij+qkYOYQuWDs4chT5bup8+wUtvHRkuMktX6e4uakl/djJO6a
xng+X1VtE216U92alvNTs7EjU8aN8BtqKzyAkXhQhui2yPtjZgXPEDzKzrnpO51kxztykbYmJVw1
NWvXbzZunt7k2rRE1rWGgcJuKmaF6FzXjr8pR+f1z5/tV2JO12SRwrlHyCXZ7L/3LlaaYtV2zeiU
9BZHStpj4JhtBG7NVlbqE2EFC9iqC9lPAJnZ65QzeZb86nlwd3WO6SJWpm8OPUMObz5+4TatNHNl
DnbW87+/qGqMBciUMPn7RbEgv40UZaOOkDZ09jI6i6M4oQwl1a7odexjjvgpS+KILtOikpWV74R1
F6X+pAUEgMl7Xo/iH8PQP1aZ9dO0o1/nr1NU9m5yAorQav6lkhdZzRmQmYR1drxAdHcXyYepK5+z
333w9pfvEmEyVjTcXHSQv7/LUoxjnhRVcgJz3izqxlJXVO1x3NwYZq8uUa9aoBFBgZ3qcNxg9noo
iilcMPu9dp3pWdWTlQrdPxz614wiXPhGu1Ar42JUbyqqSUSB6pE89Ovzc1+39VXMx4Md36B2cDbl
bMAsBqHqmcF0S8O5le06CIFowWXIbrCYbmvHWjVycpl2AXkIVtZijlZ7LPDYKbj8/Wx6RTJ9r3JR
QPHhYmBkbRN4ktMREXQAUP+tEq/TmK/0KnjTGQmFvmbQw2sHo8Lg3gD+96qM3BB1r7okINUivgSc
xjGODbUYsEMngxN4VRoGnkRoWvH8Uxot3Fz/2fbwoOV8I5mmF5URSJlVD7GymHoKaJ7JrEjwRNPE
gZfaGSosMTPm6KTVWsQCSkWLYDmWNIfYiUtgT8BiU+3ernWSNaDlmNN4Fc4jCQoXNJ3XBZo0uGuV
sgm4i5bz6VyGkBL6pLSCeAAzmDdpWl1aY3GZO5JM5v/KRv2YMj8n/IIiKYgm4JziyNqg8RKo8pk9
biDkHmSLmtXDLtOMddDJ/C+eS/LEyeBfcfzv0ewTzmrOO0OB0BwGQEsr9RWVHZ1Qf+Xr5UvSiWvZ
zvhFei3/KV8tXiK6UNmdpaa4MiJAkmh+HyxnfI3s8KhYovZ8V/9VBeUejf77WCR7XwOwLUY6Bf2n
3aLihkk0eSQ0vFTuckxtOuoMm0N5KzjScJntgH6dpl6b1ohXFe+dLI/tRE0S0INaYFCUmXnD1OqQ
QuQ4OJWqAgGzOKkBUQ9cK7PckcQK91+REUAkL7Uh2MNs24SZgek90W9DynGC7p7nLIXhA1YrbKK1
UIafUxTfWBJvE1Zig5bxogXCxPq8ehtnqBDIYp7UZtg3JGL4M2njWhzuo9IK9ozOjZWe5R1AD1IR
jS1qleu4Lp/aRuK3zMsi7a4CTTzrATzUhOdG4ATagojAuxYFY9Hq4F+C9DKOhjeYVJ1XhxiOUbmt
zn+BjPFnJ7xV2gkX5dBlS0rxJ1FOP6kxu4Wc/dhl/0uPH4oWCUbt4/SXAzGHYZjLb7QjPUhPxm/t
jAB6jWe3I00uxXHmuRhq+cZ9Ij5wTVRxAjp2Rg+RuVO5QlhQRPl7hFLbcwYfnwwRO3PTYIXOAlIX
sxq2a2zSz3OeEFJXktHjoSMhwqeplwA2nvM0WAj45Kmf38uSpxll5JYrPMYtWz0h1spnl9ChZjPm
hqg0hxEUwCC0RNSYGcRDXUVIef7wAao9pap21TY0CnaVeWOX9t4g++5R+TmX4qgi0yQJor+KDbIj
fL6BiswG0WlAkINd2QVrZe6FJ6d9ToXndaobj2lE1ykous3VgLB0AcTIC6KawD06Tr8b86XgXO+Y
AYQtUQ5BPZMTXy3lsdOn7i/5p2oARh5g4F0xYn+VTXU0u69xnRwNrMYrd85eVEBMreIjILSVv1v4
arR4h1YZePkdoFp8/s6icTyk+enCDeFw+GX9yy5B7RtMXbvpUVGbipiS4jLrOiJNm+F5drMDstfD
+WNsQX3qiDKB4t76k7lqLOVGNe19ekHsYEcWuA0EubVs4IuEePpsxIbqunCmg9NpO9ekoi6C4iqZ
8wnc17RgLWfLiCnggyaJTo3xThzHBgztZRKD1CyzBzHOu0xP5xXQELqaOb2eBjLTinnYpxjTc8X+
oUT+ZWBGm9Sy1lEP1BojY1VMfGcmcVlinXJPi1l908zgl10PBB7EwSZRFIMzPFupYfpo1fMh8oPn
1ur2Is/8PVh2EjRYoG5sUmrgRxOxUxNm2tlI2ZLSH1dGo3nD6K/tQSX3VHRvEfvIoh3aXWrozoUB
I3iVTUci33eJ2ZzyBK5CCnNqTuMlt8lKC5VtFLSnslesZTa4R3NGYQUlseeiugAMMnitzYYx6+KN
4ww1iVXasjTMESRZKe7ieDYXI8UWQ+RpHRfi0COT6RV9E5IQWEx8/Q34e6hqBod4E7u7EAACV/h0
sNy7JFYP9jSdcpwsjOcx+sNA59emOiDRCsQhiXeiINgVKsWgE2GAzSMsEXawNV6aLVznyJigR3M9
9YEekOqjvsEhvcn89pclA9j1+eBgQi8bjZ9jL+Wws0Zt5Sbq1kpem5oljhPeiM4gKmB8HDr4SsSg
2axUK72/wEO2UbLoNFupvpXur47sqDmxGBYxLQ9SwroFER8VxjHKZcLakPM4SOeAsLlkYIj8hjjU
rWP4t70+nqp5fCREe9Ga2qo3M09RrfK+ZOGz+T/OzqM3cmRd03/lYvYEGPQEZu4ivZMyZVPShpCl
956/fp7IPsCpVmuqzp1G10JVqSQZDPOZ19Rq16zcwI9fneckqpDmmvp8A947WacMKcJXGWin1Vhj
RODPPSybhrH2DxNyZBCZl/HEiIOiy6ty2qbrXsocKL7y1qQoblsJQJW4N1+DzHxQjUqfuTnNbruu
LYTaqZiSbSSzy6foBkrZt/xakypONAfR9Ab0PEtQeHKNUENWtVvUTf3gtBwIROt00t4jN0LPBKno
1n3oUhxcMhMpXnyvPztv3voBVUCbcEnxxiMgulvPUU684RtFVVGGHzlecxvAZN0+B0b15Xegk4ys
/4jH9AFewSyNuUPXQq2bfsXblHtQoKKtb7gx9mSkqt7Q3li5cjcZ93lMddPUOwrC/WKUoM0LNqyf
+vsx7RC9tFOQjjFwLG/tOJ2PxpJEWboig+8OxBA+HZgtjtg8KDYag7gC64jJKlpYy54gZpYk9m1k
6kscPNN1EqrBbFgGjXabjfPS4oZKKurUM5rZaCU7NCL2onyLze4IyB1SeWo+x737WGWnSNHfukZH
3iROTXJACoFsfMs0BpGEzcwXkPy7pFQeLOfKqIKPyi8nmZwh8SqiXR7ab5aVUigP3AfXj94s1jHW
GedCZ5B8zgjkvJyjIwQqLwNBAxCKmTqgI+I5wWIKxF0F9ZLmP/UkugPzVkek04u7r1gzb41SIZLF
b6DGJwvtNuqz7KVGML0aqXOH4M1RqcW8cqJ9kd2bRf9AIc0xjbu68h/7VF3gEPnWDPHaQM8AO9t6
FvXBY6QDv5qMwp9j1wXEMKfOnLl3HXhXSbsRSnCrSyAsfU0C4elcEe9UBRMpBDNrBA5phXv05ene
RFRjJLy2asAb9h0tjR5ovYTg5nJ4M3o7cEkxsJza6A0BGYQoFY4WOyd6shawte+p7X+YSotg13Ql
UE6fddYizpzbspdDygJg4fTXtbBmmQR4cY4dfFM9VlENFhdWtQ3HcErRDa8kPUO1HrE2TGdoWRLO
xOby8kujGzzE+X3djl+gMV94QN6ynq9qNTob04RMvTOdjbLUZuskYr41uvlBlZ57t5vbxBTHIJg+
PJ2LYMfqzurOXRZFjzelr37Ff83r9kWnuqol6hLDQ2t6v6yhQn2o2g9p3uil+d5QlDt1al9aD1XX
y2rDz3qRsGVIlKYyDoTFg38zIu5qq+dQ9Q7lddxXvEMJnu16IqA8fmZcCTdZ0OlI/4sm8AoUyNko
mPyeXDm0PbD4fUBs7EMNmYB9ZT9rDe0jRSy1zFhIWGsf+4+TP34ZlbJXWrw8g/C2myxkHHr9y2wF
WjnJlTqOS9dtb0cUXmaX5TREzPsykMq20yoW6g1GP2psvELoRNnetJ/9ov2KonsEPF5xyAQMi+b9
zPTu+yp5AuX4klvOswZkVEPmg8Ph5MbxuoNQcBks2zIFxVMs1OwBNgPTx8BVaqaXPuYKeb6p4urY
hBn4bM/IOPO0Z41zFm9xAkDuq9LdYqYi7MOxu+0GJtJQuu9IvD6p6EPHiHHxlLOh2cd1cx4AJRWJ
9RbZw5c0pU18Hd9j5v4gV0WRs8/SnJ+XQIphseZMRAEi+zIlbRos4wu7Dy6xRg+AOdnlHj0rB35F
S1hqRyszNue2HMWWsZfjrfrUR+JxPfjOIdX8dWAy3UISHryPwLkawN1949AIOb9Dm8zezd6Ulrdu
odSiJac+H89pTkfQ6vNjasRHHz0UBdFbiRW+zHDHH+ZRCumdsn2TGqdGd/aiFxtXg46MZ84RxekV
UaI/xyWDXclSbkwVWcm8Ko6uCNZm6gBolR9207soEE+W1qI05HxFWXovr2LjdIo0/3RNur2yI7kN
x7jFVb6kylA0tBXzJfriQT90vfuaTHsEbY/qXLd0ipc6tpfNRe9Ke03G6RyH3gMqEjT6EAiIwoZy
AA9XTMbCUyn0yn/Wu+EGAPQaWCC6Z/LuPBCISfpV21K2XF7bj8n+OjV6dlXKAkl7Z3FO5wUGLbSR
+PgIrj/D1GX68nrlbgQfG2vTukVcLhDpU+cHt03Q7UO1h8rk38Yd2u9u86BTCyvdbb3VUIEwm0fs
62jDkybNuxK0mbx9CqiRa9yJGHBC1D5UIRZV13qeXCld82DzHUXqP6KRjtayNB4QCgZahbWLOnL+
JiOibfAIgXzqPvO1y7BQAX/L+XUZkqAP53mCjGJfBo+hg95g056jejxrfnSbqezCpWWLWaXdOBWD
llT1Xne7q8uVlMG/j7Rk29nGsXRuKPJAhZio+QqFTc7T/GaWzAMzeGvxnKcx/O50a1v014TN76FV
MTnAele+f6MpCuWncEGb99VBAwXqgytmrcFS5OwhHVX3l/MDxTQVN+fmazLI0q11kyL3n9gESo9e
d7KV8RXPRnTB5bln9dMrf3PwkBEIvGEFf2wbSkdPXLYJtN6CvKdXytljBdZzKaJlPuDES12AVmq3
iDKMA3WVZU0VyJ9bAasjBD2BMz0HhPc+pd40u4yInNtOkc5jke8KlZeAVMBDh8FePfS3Q1LcO1D4
sps8EB8OBnizYBg/5MuvlasYs81ZkDQHQlgpBMQczjncLm9IBARsAVFJz3WkAUVnsNumoXWwRYpC
GmhFfWE1ObY8xSpODCa82CdGe4c+4L3a7BvVv81L662u3J3I8qVNY5paCR5eyOjr+bgxRvLt2reP
4x4Tupegfu2DQ+1Nl58sMy1I/bydSCYIzNqx0XUkzNqXoQxuCm0rqmyVqOHBIehUw5IFUjI0NqrZ
kfsalfm+FaW5bKJw2Ne+dQog8iHZGi4Hag7zVnqXxgmEaKOy/aVW2J9ub2BEkPvbyZImIJWBu1/W
XNl2ES+oVBRUtJee0r2iHs6yMrV50wHhlxqGg1FXhzpvrg0/OA9SC19tEUiohDlrtKLGgURdkTAh
X1wZSzMd38yoyOajBLu0qequiyRY67zw2MUUONFjGoBYic9pzD2h6rooiE/7DnHGIBueq8G58QEO
iBHyG1KmTkiLG3bAta3X6twx2m02ikOajbchZY6Qcvg4VHeO3X5CtnnCVmlB5vZeUuuDlPx2aX4U
dQI5uUcbHAMRiiuwPdHcraP2I6bIXaNOOotva2kRZofjXRKFW1k5SjrSaD1yPsRBA1ffgBA0+xb9
zCAhzC0w/aUlroTow4wmqWkurxhHLyR4L4bJaFMlKbP0qGvasorrw0hQNBugZxMmGC9kdkgreuU2
vGBp7QOluZQ0m3VtoszeqT5y59aIULy/dL5w3sMnlDafG6bRX5dDRQKd+eJDInNcobQkbKRK2lE2
W1XD+SADWIQMJ24/L7UfHkvf310AJib7R1dWbE/FVM9LWa+rHQ12YXMEIzLNQOcFcxP7Rapd1AKd
EP4rHBxaypMXZfPIxCa1tT5b81776xwSKgekkDEwtuB49vRgDhBPk1iGbpjuco16UDfg51c1S1fC
K4QsVslX3YbmVz6kKKwQMw/NibojPa2mThH35zB3wYNkHNYSI231ToWtI2l66+Ukry8SrFFHKyo6
X52lndHh7DEtsI+Nht4SqqWjHRADWVQgrFZ9C+oAb+yOsD2sfIyaxDC7AHgVWRRVyvnEKAXhpu6r
CBl/aTfWkrROaXyawvesQmFO2Pm9orgLquSnrIHZDonBDuVpacXrSCTvKHfFM20iTzNL636Sejqt
UjGI+mc01NRK8mgvOyNuUj+0brghQpgVor8ves+eWapdzBtXObbhE5oz6I9baSvDpE+tN/ADq5BS
7lnv0IJV/3NAfXkm+2lmQtDpGaAW7atmRO9Or0gHvNF49dybCSGfQE2uVTU9A1VnMJmRveG/au6z
6lVflgntFtwfAVhN/ho9y56TR6NbVtdyxYI6BAwuEkiDutaAfQPZYRbd91NJrO+qbxegtlehbdRa
a1lmvWC0Q/kOHc/7YC+c+QIdXYvPJnII8SID7IoKrT98yUpXRhHZrILTBYArIdEXFMpUukst7Pcq
0KhOiIcviYKUQA9Z74R9fGh8bUNTmcpAxpkJSWzdZMFOa8wv2TkN+kJIfcedbImkofs8xfV12p6d
DJVwua/IcQvsh641VlVXXuERy1bN38keUkq7KKjxAunia1mDc8byoKCJHjoDAUW5iONIAt+TZ4kW
CUb9jS7NqVW6Z5RvT5fuWhDqq5DaulcqV5UyvGd6ac/QE8H3BWCGkU40bCXCO7CcFZZrH7JBZVJ/
9zvnpXZxA8/1Q6BbxP1pU0F1DG5EYK0Ug3xXaai31wGCrqV4FPJLMppscJuf4uhGQvtRzkFpg/Vn
96+DSSQWJOWm0CykjCX4Ra6YMhePYaZvHDlzmQ8phKfg44JlMSTii813MyJ0LBpIYkad3tMgtNqc
JU0PpeT7XfoopUdlsybb9tv4LTO60x/6TT+oo6BRqat4A4PQhU/y925TC7ZgzHsA00XVPOHheCWR
ln7fnwwATqXibzCS57SX7RJ6BnKe/P4Gfmorg1R1NFOSUJzvMAEyEc9pcbikSGXeV6n9dIHMGTW1
MNlX/f3FfkBkug6NQ9dGn03SZP7+sJSAvNHXreikYQsTmNhlAnmRKBcxUmS1sBIDo/D7S170Ob43
LcEU2Qi9gfsW35Ea5WRiMFxV0Sn2DMAs1sprxEk2kWVzOeFIREkSSRwXjFmZLiKrvY1xcpEEj4IP
XWAmsm8pwRyyRalO07K1BdE39QU/pOuGB49JK7SwiRMvOE0Y6yHHPfZdjS2Wv38cU86H748jtSbI
JVXqeN+b7n0pQqwIsvgEhKqYy2ggCqw7P4P6C31FcbJtWtZ0p8viAQucpdmWD7g74buCPAzQKEv1
V1UcfUlQ6aUzr1AR6d19Yrs1us7hY1RYH/7ywotQ5KbSE/Kn8XB08OgtSnuLHYsJrtNvoZ2M9x6u
uu1gXAXU0mtUjnz1Wu5efloixQlnRvbW8XFYyncsO+m4PEIU2TRNci0hz26GXBbiX9RU3D/oif5A
TAJ2btkawHcEYL/P66BuoCVnbnTKsEeHh03Hvsg6Iv8EPYHfvxPx0xqS+iC6Jinr/1DnaZq2ipOR
XTGN7HwOKUYf2k0gQb30aqjiyH5pUvobbCSXil2u5WglelAvLojGyToDyoeO/UcQ/k/LTW4uroac
laSs/X25oSvXJiz8+OTE1GgldvYCikXijgaCBOmwyuWW+Pvh+IEb76AOakjeA9Bv7fuWVjFtKw11
zRO4adItO8ene7z2CwSpbXVNc+Iu0sYjOIO52o8p9OoKl0lHnVWQeGa9QiFf+0p7MmDZ+Y60aV8b
2kFihUWfvF9O/s6dGYX9iPLbFWgFANnaUnDIK1kDNra7kbyGLOqvjdwhEx1XvsJpVgZPmI4tZYte
wqxVNEpGJ93gAD5C1K2+Qi3MqdjSIje6ds9j0T8kVjYbGgES0dobSNBV+hdh7qnV+rPEC4MPI7oH
Hp+Cmb/E7ZUttXUTGub6poPsWtgAdKOcSormQwJjSXgSai6jvC7J9xb1IyvbSLZeXyTdHKhxN1M2
9ghZOIsXEu8ooZ+taayp1jlNkM0deh/pmNqXYOuC48K7ktZ/RkNQJz/+/cu8AE3+vt+AP2EZuajw
Obb6fQ5FVj35saXHJwVh8Hkjm9yI0E9J9SABbxg1Puj5Jsr7z4CCmwf9rQOhaDY7CaNxooGaAU1K
whVq0gpTcHr+D8AyEgzzj3sEmALu7C95h7/P817F86FNLRL4xsG+1DtJ6HiCpKSa+vcSIePFJiYx
7oOEIf1hfP55fruqUDlAoZmpUF3kfv0LOIwJYCIp2Mcnd2zdeRrbD55VzDvfPyF5t7RGY1/SStGN
jQw4TbAu8sgDel9hBkAT1q2IGSVTEN3Fk0l82QHsgcN5L4Ou398qKNofxgkFNNia3K/J+vz7vRbj
kMI9iZKT3mcdIjbDp0cmOfYFLjI4x80v8FDHEI9aSzM7i2mewsq4gF3ppAQzIdpeYlOOlerM2wGD
w0usGLf2VdX6t5nE1wcF0FIItCUqEohZysgtDjxvcwG04qO6butuJ+OM3iSo6pBmzJqOk7RBcgC9
nINtlyvEB29r1/t0JftEifsjcd28nF4kqMQZunUeKY916L/CsW7nkOreLo9gpj6oWt6whzxf59k7
TQQks9nOwd0ey5w90grANapqg8ETLPD8qpMgJMfCo320txIKBivlwQoDVAMAyxojzfTS2kIru82K
F+Sl76i/00sCmiATkwRw/yVMDe1h2zr+DTJJpJDlMB8bBGgi5JHNmhqq3+avZYxYghZjeWp1+dqz
rQ3ewSebS0Vl9qTL3DKLtmXkffkCqqV5AZ2PRbEwpaHo1J/ZODBSiQPTnF3ismQQdPnhAEiMT1yO
PQ2nctOBgZgbLXIC7O6SgVsw0PTCPuKpuVdaJAplvu0b4v2i1ONExt5FSFEJwvsLXlCublfgLDUZ
zjlNMTJnOrOh1iVNA02SMhw2CnynlvkUFXPM4Wl0AWCQWzib93Uk8o2j3rTGcNRN6yT3b4n68ZDo
mOWc90qgnBNChywFe87LlDm63HtryiDyw8hlQJIju7rsa3aXnam+NOcyEbcyIYpjS11QnkE7CAt2
z7hQKS7IHE6as0RpSLd7mAjbltF10DdykIUIgZBJJEGudZsIY/MECXgJ6ZGghAvAwYFbgjSJWgI3
uhQecnSgNCRNJwmq5hhfoEjxEosE2WoFg79LcmMBq78kQTLNiiy9u+RhnLe3VNSoD2DV2HTqa8Rp
J5OrMcweaTUBQrmWaar8CpnACSywl5Bjz4Hbbewex6bQP5DDIiARBQh/UIqRCRMca1qPprIYJ3zt
JHb3EoEFaDvLeoWovI1DvShx9GSGov/ZMR8xJXvtTXEIOT68uJFYzOFZro5LdjzWDfWX7t3wkged
+Zw52U2cFGuPUFEWFmTij1cXVV3/MPAGY4kiM+H5VCw7UdbXup3Ec5kYS9pLE7qIbTzLnVbuHpJv
fkFmS4h24l7jOcnhGHgVgimsB0mDahHGpblgzg0XrKLh1vniAtIh7pwjO7oO0vZkodQKJG76i7NK
o5cV5AJVCSZkx/9Flavro5yf/WUhd/W911cfrWGs4hjVzjGy300LLpqvDc6SangzUGttpoco83eu
QVCmKJo6t0wP93itv4BUL4WSMbM/PSuktQ+npO6uOw14QQYg2Yx1g1YOeCZ3TN4TtT+LdjqFQdPN
dfVstGT7ElTiG1+NOW29LHlQAyeeawFNEsV6qKb0I6UCDMfo68J/lil41Nnn2kMrA2UblqrBnslP
hbu/EDE603vw1HLljvpyNNEULyRBG+1KAivAVruuDqZ5mAIPGAf/GVj5UU4tiaO0hxLP42QpRvOk
RvXnpUBjNpSVOSMFgjIypb/kCkhPvxiGv4uK+lXm+337VaU02fGH27RhNgtM44Myv0S+ycgV5NXH
JceWMB1vwEhqrCmqyOwib+hQja64UQIAhLlQytkY108S+6lkMX3HsKYo3rE3Nu+KjUgMO39TSCMz
uXXqtrg3KIyhD6MUDmiA7FHNUd2IXLxjuzYYqDJTMkTiZNvUhywYL3OaSr3eOKumEssEVeqCWmkC
7nSyy0fLegJQYyCwS7t4LOnpov22Vkex+v3J+k+oPTGAcPBXM0xW8HdcbB5x/oMiQw8gDuhuAHG/
1D4CSraiS57kQfH7C/6QcZADqkKD0KvRx/ueSIs+VFMLwRMSWCC0rqK85hkmPTLbcJLyzPa/TOHO
5Hg1zAo23r6dtn1bH1tAXY0BnS08juqfRPZ/IH8D0dMFdhWOjrrw99w0S9XRyAKA8uheD3Or9ZfW
AMhM5qAOLzPXTOCWkoJiwXwFafkHfLL4KRbTMR0hwUDaWP+e6qdmE7j4EcenBv8c+HOcTqTui0kx
NpadPvsVbyfDWSXOX2j73dv83R/ey0+RqKWT9ej4feDf8i0aLLBfgUNoZSdRl1emhVId5Auw1Ndt
2RxbYe2tClF2oAOygP77a/+T502Wi16dwbND9f7+8EjJu2PkgEpuoQLKYo6SZNuaQmMi+pUkSVns
j2Pd/n9c1jZh3WuY0bIMvj1xyQptVY0WsazNRzQhJjM5pwbwt7FETSzLaMRCu+cU+v3j/oCQR0Yd
eq+O5LFAWuFbLSlLo8SNuzSH7aRtLaj9JRVIewhPEZCNnlp8nFm4IAbvsi4fesEZy6xlEAnMB9yz
LCb+/n7+mWtzO0D2mfqqBsf6G2AflE+i+5EHFIdQIzSnK3luy7MpxjkebOB/IPLw03oTSM+R97D5
WM6lVvRL7sELNXSCjPRUleqtJGBIwudkQ38CEGrDwJTk9lh16Sr8MZv44Xk1Vph8WheVnO/TzVZU
LZisKMWrKrp222wr1Wa6JLwVWBCL0rqSxbLLEP+PxIyuQrR06/yr+d/y195zqNOhHzQXLb9//wRA
g/9/+5H/5xf97Xvr/758if+ZL16b17/9sMwwAhlv2s9qvP2s2+Sve/jXJ//Tf/yvz8u3/FnNyJQS
s5f/fpmW8p7+9Q3Xryl6ubMWDaNvEka//ua/JYx0lbKQZNbJA+vfCkZSdJGNmzWFYoQqGeP/VjBi
ZzXYuGFFSKENfunfCka0omy0GEksUVlAkPF/IK3487rmXDORS3KQ4v2epLaRQz+ahSR6Iic7uM50
TPJ0+yBaGn7luK1RwW3dmIJIdxx8zH+iYREmwbZL6mVgxE+/DODpryrCf2VtegKF3dT/539BPv0h
a5bULzJnzTT/UQGpqxGL5y7OT7GtnyEqL4oc2YjBuCsKvNnqcQdU9Eoxv7LIhtEUkPkot5mh7kFA
72pXHCtpl4leGamMP9VXqdUunCjZVGW6KeiiYrmWQYkOymFfjjTccVfSYOgW7X5qrJtG6ddKWO6V
RF2PYN5wjTNKKrCZjkkAAwP+dt0iKVF7O89bWdYWmddVGbzT6AdA0h8oIz8aaroxbX9rCyDRTb7J
fWM19N06aLO5OarLdIScjh3JVSxQPoyMA0aIx85oUacwD0jrLszc30Cm2DQm1BZKTHYNUDoYF3hm
L70uWtKfQavbObl2vi+q8LqB164o48Kx2jUJZWJfZzkFXy24q3Nn06vmYhTFXmBVJqqlvJtomGei
XYy+snAc9YDF5KEz+mVju5seW2gzBZQdOdc6RtixLVYObsFhCSoeN+AKRlTQjFsUYRdOvRntaTEu
UHCqG7LJEKauuK/xh44sZSu/wh+zFXgdADnh0iqVZW1tplCs23RYY0sobVgpxtHarPotzJ6FMX26
Gbl5Hh505Bs7uD26b6w1XeyHp6xwNj6Vg7KvdoVtLv8w8S5h4/eyliy5meiIyBUpw85ftndCf7tT
hNQYtfyF6sWPKcZDrqsgVmne9JjvtFIQsxiWddfnqG765Sxsk+spWDTJS5OlmzZpPwp6jfPMrW7l
7DX8+BOd3mWQjp8VeaKFo/zsJbLIN3NzfA6m+gue/9GpUMVoddgio/Vi14Dn6TOMQDum9yajG6wW
FLbUZMGO8UGv/FzU8ZMxdy2LC8HI6EsXU0x15mQ4iKeQdWd12UAqwqh7noUWBTqszV0T2Ugage6h
iJtD2HrP4TRcEdKe8YJZxoUNHcn01opS1XOEC99ye/g0aWlnnb7qSTUkIppO/tpSBHr9Jh7N4SZq
nX00mE8Fzh8+csfh0Ciki8mNJ/H1NAKmpQnkHl0kZAzifQQU3wKS7wHNH4Doow7Yz2qJ2jeB70cS
x58B6Hcksh803C4D6t8C+a96C/OJdK5F2CIOybCOWnsfqfu60ce5aZaPRiNWZNJzXax62Nua8B9t
hEXm3WRfDVG3ngKEHqcKzYesBcQ+IaSdYtQIBpwKI/4hWbZtxhHHnezW0o07U0wPupZsoovNHGvZ
nOBI1iKk4pzNGz/Albnda5135UzRe9AG+6HNV5YSvRVtd8pLaXptrpTehU0wgMFNs0e3cde6Tsmt
U8cWQp3zEU4B7hY+TCMTwQYcK2BMJDZwLzGesfD7ktNfVPVVq2XLKJ12iVUcbZXUzfDBKbdlhqQM
4T1a9380FPxne4Xa0S/r4NuJENa2rTio2p1Ut7jXghROW7pwguiQ6emVwA5RbobCzt7DzlyEorxW
+SO0cT/2ysLy3shLFr9fm8ZPcT4HAuEn56EK5/nvSxP/wmQ0RFWcjCk9WJp1FRnttfcFYPMFX2dK
KTBHFHc7ttouhKmTQ9nx4C3A6dz7qnPbaPq1pdISAxbeWS0QAG1pd8Blp3LrKcMixTagQWRW0cWm
cuxdIyQarJ9HlrXG63Zl5TWHRb3PG5BIbFxfthXBuDVmFFVnrZLd/v5xf4j11F+fVtaVf9mIGq9A
ISUsi9Nk4NHrNHNhu2uplDt6E3gEoFd9/6e27U+1alcnrICkTr36uzVRH4rRGVMnP9HBX7l+B+c0
XMmzs2dtjkC1EES50TI0CfTp5CYWPmv6QgdKkfO2DQHiMUYHJlhnykiLcdR2NgUy5V6efzJQyIb6
D4P0A/+dmYAaAE18nYa+LrPTX0bJMsRQCggsp8HLtmX9hFPf3B/RQPOxSocEqyYHv7N3ZtlR+gtP
AoHlgrMvmcKrInBO8rhJWg3MyDCr+mwn3Y3D7i6p+mVEVBHjJKhOO7M2r/zIhQuXXofVCJiw1jDf
gzTleuJP+TQx3T/6Kr8+kYyMfnkizamHpGz/9USjCbwrKNbs/EsF7cOxC5cyIEBg6cYJJNqy2Dq+
tY9Fs4nP2Ibf/34S/mDNI1caUrc6OS5nokyAf7mbqLYceHsch53rLZMh25qiAPxp7QCjzt0ofhxV
5UpV/TViCCD/yyu7s3aVN20igkMZ2lAGfZIzCEtmm8NtoI8lpulQIsxmhdn297f7Uzr+y91+r4V0
U9XUJSIHpwQ+r/yDS9Q8Gm5Tbly+anpiHAHO+vdX/bHFA22ZEgi6fwhgfntlGIoPg6HFxUlozRUi
oc/TMQjzg9azGyKzJiO03PP3Tetv67C/R7L5bHzIGAoy4rJOlH1l2Us5MmWeL4a83iiOsc5SzHF8
G0xT/4fKGaYdP80x8gcQGpapkj3//a1qOYQVdWSc6jrDfMeACgPxrMQyi53Vd/tb1c+vkGGuxXg/
6cG+TstNkgaXeDk1MaMvNMSH2T+J0dYJJXJ1dBa29hn3+TqtU2mju9PK6rXIrIPeJ/usELdpXt3Z
TrxNtEWhjDQLwgoIbvl+GSE1O1X+Q5PBDmvjTY5lceZVa/Dg1PCLa2SUtgaCPRCesc9ZtvFj1Psb
DoNlP6Hcpq9kDFtW2EVaKSufBpSb7YJUPYlxrcXtQdMnjKO0hWoq2K52S6BvW7nDO7G4Nibrklv0
VX+d1+3ZML2dFaANLzWJ3XQm57YTaIDfxsOIPryK+5kJQAjlhFbJP7pJ28aB8gDYfZb6YhnGxBYF
1LzGie9AbW4qXqlNzFvm6cnNVcTC+0co7qt48I5Wb88xrKNeOj7Tsz4sOGaOgedvAgAxbdxtY9Nf
DQlKcX28HKwknUGcYh8uroNkPJQYSkZ+ctPbsAIdpIxyZSPfn0iytQoOV8bMgxMti4ryuZWsssZf
C699raC5A1mbXzISS6JugmVnDdsc50pIDTJJQYf+JCw9XIC9zRd9vPNhorW1tu9pomVDsvZjFZR0
8qJWRTtLLUS8JvUJG7iVNuZr1xvv3AqV61ro22KyVhbZvMOfOkG5h3GES7kuan/vpdq9ZBfMKiXZ
qMQUMu8YFdRLp3KZA6kNarADKJY2YLITHaZ/vG2BKUejiUeomGXs5CokoEsaF3pXQ5Ds5HSVOSLI
jjWJBeZ1/UqFOHLf4XI/Nu0yCXXo7k1zjW/JKRXOu9Z7C9hT5gJ1XIAF8Ghbq9jK91UH7U0/LWob
z+7GgHCWHfQcF2BN23Q0BAbEMbp+74ppId+2UbhvUWLh0S52cE86vJirdCGc8UYLq3U+k+/N09RT
ibBF3RarEXpb2YFx07Fn6ZAcEOEhIYXN1FNEnmWhmCFf22D7VxPekjW7h032Jh9YTqymHKgwKgeY
OnOdR0oD96REDihobelqJYJV1TrgJIwhucl8JSJcaAAd0d7dyTWnMPltJbwJqpYQaVz1hSaT22We
azSIjB0E9TnNI8q4TWzifYLqPsh1DZit/LbCLFeh7SwW0AqWrQt+gwVglmJh1skKCbOqvifvgW+T
rW1OhjTQdiN9bKyA1jnJ7TQYS9mTbM1+VXvI5t6WzavGhLVy+xCgOaNEKkeMtdRqc+U2ELIyFEAg
IoZuIBFTM5u2qte15I0I7nIIyvsRMqZn5ywDgrSKsCxbIOdHrzlaxGO/kqeX5xZIXaUrWeIAorzp
sn4pV36ot5IXuq7wc5egq9jZQ6QgKVDRn6hfrRSbGBGAzrQWUTGtEI2fy3GVd6ySWxXT0nLGtbwB
ZOUWorrHtHljlureSIOTF/frrrWP8gbkBEEjF70Fe06eJDd8WUqRiy4i6HBqi51xXENlX7XC2TUw
KiIlOoDXFIvOLO9LPTlgDqPiN42kQbGd1LI+4KviT/pd44lTAz91iOhQ9YfKHM8iNO60IYjIcW4x
1N0j6wTXUsJWYqd5je3i6MGgNbWWdlmwh8yFjNp0FVfB3nKHqzKw77y8eidPu6Xf/mnDFIHPAn+M
ov8iyQv4v6pkkxZS+Y8cdChXLNlFrrk7aIQoPo6rCQZwAhO4ghFMUZU3oq5gpJ7k39nu/Qh/OJRE
4gZGsQGz2IVh3IC2MRR357rjJprEpp+mVQgjuYGZ3EuKsl6RA6HupN8n2gR501YXDuSsuaOm0YbE
dYZ0MyDVwWrWCHfNhKVdtaN9dF3TWpRBdTIHdyt0SgsFxhZ9eJwc6FO1VaI+omzb7GjnTYLeYues
e3T9dmOQLMp2bebWLMrbFTuRN7WbIdHahV6V3SIorjVfxWdaj1dYawL2rpAfAX916zXL3DYRFXOh
aZpp+55PIVwFZFXA/wCLo90cZfY89gJCPACz8KaaOa2Gu4zPQhRv4RouwnB4MyukO/v8uTGbY4N2
9awX9VPVu1ddRJD6f5k7l+a0kSCOf5Wt3NHqLXFIDoEE7LWz3rJTu9mLymtTSFhYCISR/OnzGz2I
XhYkomqZWyKsmWn19PPf00kyuHKSeBzA2x932tc12CszCG7pA3FFwfp/S4JWJvZPt91zyIqoeSiK
rMwHzgYrQriIQjYLS9sP9AlexN+e5pP9XU1WHNDuaVs8U6hj0XDY5GrVxg2aFjda2gsHxwiHfvKK
5tdlAlqWO1pj83dP1eKDsQsySkRmZdCfNcNOJa/lD/QkM+xCzxy9UIriPlEU5AxA9H+TowMGbFs2
TSHuRLQVuA4RX7H5kr1tDql4cez56gawEOeMOKVMfZVHQ7tY/WNgAwkN72Jw24lJlCd0Dk3fRluD
MLUBpov0QgpMK03v7iJKAd1lSEIlHCsRVVCYYmuurDG34fR1aX0Wlqq+5Vprihe0hXFpJSM/9KaC
/AvkmXCJuz9BC5MpZBYJTJsoB5p1VQmyfA0sL6ZE72a71JWPOCkXtAGxlX9i7mDX1G8rfx2PAn19
wAtrccIqs9Y+vLZTzUj1V+GNaXNpyIbrQp01V1IOYvnARK3bs4j+DzXyWGb9mrOdm9Cv1tmFN9xg
+UIFCag6yh+DlKeHsjGKAoi6OzCpLZZfC3KShqBvAl0LyBnX03jzxHGerMgNydk6kyWgGTumGAlU
8ZBrSQmsaM9cMEz82cXqedrJRPG8a6EunZdwEtOCZ+D+Gfn+WFj/m/XTZxEzt/3BhHrYS7F48cx+
4iLVwerLcwyw7WlqvvoXg0C+1uNJEnpXO8v4imt5sVTjqYaKfMa8ECreW1GzJ/sj0H0fhXof0v5E
/P+zElyH3I30is1k7JJxvPlX9oHsgyIRt+IC+JkG8vJuQ0N7YTMjuf9KjGvtZXhlbFYiAX8jrGQ5
2l1Gtv4pXtCqRXOnUaxwiDYUOdvTwZ2KzRxjozhB/OXldfXJ54nwbUS0WdkKKxU20JeL8VDZTJ3Y
n3YzetvRM9OvIhN40etHT7E01G80WFHevLhRMPgohxmb1moiVplO9VM5vT7ZukoScDILRB5sU0/8
9Ujp5RsRmbZGTo/kINPnGb80f3QX/NqPul90dJKQPGx7kjBdXJqq7HqXD1Ar2j6SR6SxpabbJrj5
fOCV+3RIyR8rKi3YLItUH8ByMZCEv1eSo29Ro3ujzTxq8z1dG8iSqReP799xjwf9VE5EDFMC1EKx
ikYCpkYFi54nNIGBPOe3f/1U+zckC4SFqZGQLb52hQyWRFNlxARG1/lRAVBKNtLF1c7rzxwJS1K5
HA2bOX9jnRlMCfgLCHQR9z07MpRBACyuBxkMiawHWWOu+0wH+rzCDENJtmjCSHXXGZKBC2JOxA2G
ZKTnS81xGZjrNTJoovkQBnSJ+0rKpCnYjhF+x/zmeAEJt5YW14MnNImQvA4OUc94oq4tTMmAAWVF
ZLDP7mhgz5+IDGwTTCb352RUkJtkGAKfoSHRWZIB2ZaNvoLSlEja0XMDRyId9aNhSbYGQIJu1mfI
DXuliXfUT1BiNVCiSaeV/FCgFioSwuLQYD3RGOh/IsNDsKUFAOA1itQroDEcseM2X3tDyX40JcpP
VRUkcLtESHlA5PRhjrOTCMbJzGhLQg9S52WqGRnqypLO8gBnMaSzcY6Wg7jNPRvH8cT949J7Hnv0
6PYeIlj+h09hIRdQEXSg2r+wciBsCX4B5lSQ/ww5o9Dmw97SQZeGCkX38EZGjBZrEuADxuY58gRZ
3P0n7CcksSZVkz7d9A3IRk1ImhKVRkNQoIQozk9OnMzDNCTgpQC4dfiqdiboNUIlNERIx/FUOMLW
3McvRq7nP6aRC2+2KSGaD/6g8CSaL8itUOGLC3VS+aFAO2evzhx28e8PFbmRBnBKDwsQdjpP/uf5
BptTV+YqdlX859Sbre/XD26SPkjyZWbo6dtZsPVr6Gl6m+ajeCCmf/+ustySZOx6PymSbnT221jw
/Snrev/4fjbfFsvMoyBGiUd/EPTX1n/x/ODSJ7c+Q0lb9p1hsqMF76Kxh5K46TsDNFo091BoJCHX
+87w1W9+5bLf2ff9Wa/iuVestAh3nZBRJ3yFXeNDly2Bvpv4Eqwj97cRCPN5ylPz+m5K3kjfuW7T
Fs8dcxW65wQfP9vX5Szw/fv6lvZMVjz4dUmSbal9mlKhSF/KZbt5uzn2CWVLtqO3pzqhkLmcNSSM
drSEadM6+8h3UxcVAZu2P6sqWvGLB392v/7wHQAA//8=</cx:binary>
              </cx:geoCache>
            </cx:geography>
          </cx:layoutPr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200" b="1">
              <a:solidFill>
                <a:schemeClr val="tx1"/>
              </a:solidFill>
            </a:defRPr>
          </a:pPr>
          <a:endParaRPr lang="en-GB" sz="1200" b="1" i="0" u="none" strike="noStrike" baseline="0">
            <a:solidFill>
              <a:schemeClr val="tx1"/>
            </a:solidFill>
            <a:latin typeface="Calibri" panose="020F0502020204030204"/>
          </a:endParaRPr>
        </a:p>
      </cx:txPr>
    </cx:legend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Sheet1!$S$8:$T$23</cx:f>
        <cx:nf>Sheet1!$S$7:$T$7</cx:nf>
        <cx:lvl ptCount="16" name="서울">
          <cx:pt idx="0">부산</cx:pt>
          <cx:pt idx="1">대구</cx:pt>
          <cx:pt idx="2">인천</cx:pt>
          <cx:pt idx="3">광주</cx:pt>
          <cx:pt idx="4">대전</cx:pt>
          <cx:pt idx="5">울산</cx:pt>
          <cx:pt idx="6">세종</cx:pt>
          <cx:pt idx="7">경기</cx:pt>
          <cx:pt idx="8">강원</cx:pt>
          <cx:pt idx="9">충북</cx:pt>
          <cx:pt idx="10">충남</cx:pt>
          <cx:pt idx="11">전북</cx:pt>
          <cx:pt idx="12">전남</cx:pt>
          <cx:pt idx="13">경북</cx:pt>
          <cx:pt idx="14">경남</cx:pt>
          <cx:pt idx="15">제주</cx:pt>
        </cx:lvl>
        <cx:lvl ptCount="16" name="대한민국">
          <cx:pt idx="0">대한민국</cx:pt>
          <cx:pt idx="1">대한민국</cx:pt>
          <cx:pt idx="2">대한민국</cx:pt>
          <cx:pt idx="3">대한민국</cx:pt>
          <cx:pt idx="4">대한민국</cx:pt>
          <cx:pt idx="5">대한민국</cx:pt>
          <cx:pt idx="6">대한민국</cx:pt>
          <cx:pt idx="7">대한민국</cx:pt>
          <cx:pt idx="8">대한민국</cx:pt>
          <cx:pt idx="9">대한민국</cx:pt>
          <cx:pt idx="10">대한민국</cx:pt>
          <cx:pt idx="11">대한민국</cx:pt>
          <cx:pt idx="12">대한민국</cx:pt>
          <cx:pt idx="13">대한민국</cx:pt>
          <cx:pt idx="14">대한민국</cx:pt>
          <cx:pt idx="15">대한민국</cx:pt>
        </cx:lvl>
      </cx:strDim>
      <cx:numDim type="colorVal">
        <cx:f>Sheet1!$V$8:$V$23</cx:f>
        <cx:nf>Sheet1!$V$7</cx:nf>
        <cx:lvl ptCount="16" formatCode="General" name="404">
          <cx:pt idx="0">75</cx:pt>
          <cx:pt idx="1">110</cx:pt>
          <cx:pt idx="2">163</cx:pt>
          <cx:pt idx="3">53</cx:pt>
          <cx:pt idx="4">73</cx:pt>
          <cx:pt idx="5">25</cx:pt>
          <cx:pt idx="6">8</cx:pt>
          <cx:pt idx="7">623</cx:pt>
          <cx:pt idx="8">199</cx:pt>
          <cx:pt idx="9">160</cx:pt>
          <cx:pt idx="10">187</cx:pt>
          <cx:pt idx="11">139</cx:pt>
          <cx:pt idx="12">325</cx:pt>
          <cx:pt idx="13">247</cx:pt>
          <cx:pt idx="14">213</cx:pt>
          <cx:pt idx="15">57</cx:pt>
        </cx:lvl>
      </cx:numDim>
    </cx:data>
  </cx:chartData>
  <cx:chart>
    <cx:plotArea>
      <cx:plotAreaRegion>
        <cx:series layoutId="regionMap" uniqueId="{440A4B89-EBFB-7E40-8C30-14DDEB37E06D}">
          <cx:tx>
            <cx:txData>
              <cx:f>Sheet1!$V$6</cx:f>
              <cx:v>시설</cx:v>
            </cx:txData>
          </cx:tx>
          <cx:dataLabels>
            <cx:visibility seriesName="0" categoryName="0" value="1"/>
          </cx:dataLabels>
          <cx:dataId val="0"/>
          <cx:layoutPr>
            <cx:geography cultureLanguage="en-GB" cultureRegion="KR" attribution="Powered by Bing">
              <cx:geoCache provider="{E9337A44-BEBE-4D9F-B70C-5C5E7DAFC167}">
                <cx:binary>3HzJjiRJkt2vFPI8FqWbmao1uvqg5rvH5rF7XAwem6ptamr7choOhjceyMNcyCZAkBcSIMHBgDPo
w/CHqov/QPGIzOrMqKiqaWQCg85AZSYiTF03EXny5IlF/fa+/819+rgrv+mz1FS/ue+/e6fr2v7m
22+re/2Y7aqDLLov8yp/qg/u8+zb/Okpun/89qHcdZFR3xKE2bf3elfWj/273/0WZlOP+WF+v6uj
3Gyax3I4e6yatK5+4dmbj765zxtT7z+uYKbv3v3x3/31//u73//xf//z9//4v959s3vIIjOJqrqM
7mv83bvv/+H//vFv/vu7bx5NHdXDxWAfv3v3yZh333z7epmfbOmbFHZdNw/wWeoeUCY84qP3X/Td
N2lu1PvHmIgDyrmHfOI+D8Aflj7eZfDx87yp9Tfz4RE+Uu2M+qtvXn6yzsvH3Yehb+3yeY+7h4fy
sargkM///up0nxz0p6Pfvb7KT/YSVXnwctNBvj/5+uz5qr791JK/++2rH8DlvfrJR8Z+fdO/9uj1
Bn/Z1j/8l7/94z/9m1+6xT/b1hxj5lGfvhgbjPmJrfkBdpHHCPuw5ouRj/MSjLx6zNN095kG/oWp
Xhn345Ffm2H3QfxFDesdUIpd36P8lUXFAaceJQJDWL9Axscm/WJx+2Ksn53uTdP+afTXZt4f/ul/
fFmM9g5cSD+YfQDp1xjtHfiIYQxA/amVX/Av0I1RkOIAoj8zen9tvld2/snwr9HQXziOOWU+o1T4
z1/iVTjzA0EJxdR9E6G/nKFf4vnn53tl6J8M/9oM/f3f/90P/+nffwiut/jMn5mJOeAyBeIl2Iuh
/VeGFgdEeMj1XPzy/MPSL+g9B6bV5eYzo/ntWV6Z9v2gr82gP/ztH374r//2w63+nEH/1Yjff/zD
D3/z97+2u0+J66+QfPfZ0Qh9G1f8A4o5Qpi+f/5h6Rd3u0yB2n+ms701xytXex7y1Tnaf/7DD//w
+w/3+XOO9meYkh8wz6UCe+SFw5NXyOEdeD4hULH9SPE/5n1L80wEPtOYb8/yypzvB31tBv3+//yH
H/7bP39Bg7oHmHgUE+K+nQq8A+ECtWee92HR90mggywQN59pyvmbs7wy5ftBX5spofr+/h//54db
/QKx6R4IH3sCsPZVUIoDjyLuEjDk89eHNV8sOdk9qs+141tzvLLi85C/PBu+VBFvCEr3H+tmf67s
5R0wKgiQLPyCk69LqmemLThiQME/BtB/4W5+Sd56f5RPtv9BzHr/7C9Rq/r9l4VFekAFYwJI8tsG
gprYpT7C3quad/X42Zj4xhSvQmk/4i8vkn5dbfyiyjI78DESBLjKC+i91qZAtWDwFMSpt0Lsi8iN
L9H65lSvLPrxyK/NsmB3kJI/XPIXyHMgN7qAm5i/j82f6shUQLuA4FcyBWSgGGSoz6Qsb8/yyp7v
B31tpgTl+Ps/fMnKkB8Qz/N9iMKfDVIf+T6nr4L0Rb1V0Wfa8memeWXMD6O+Nmv+8Z/++kvX+UA/
QTRyxUvSfF0c+geIQx8TKsgPaPDCQGXz+RX+W3O8suPzkH8NI/68kPOjbDLZ1bvpc1P1oybeLz/9
0P179dFf6s2+UMnlw3fvHGjEvY85H8qFH5u2+8k+ZZyPeZN+MNcbn3zcVfV37zCB5p3wQDtGLoOE
S8D03ePLE++Acx9D88CjjHsu1JFm39GD5i8HsQB0RsQ9aCAQ34ONVPuO7vMjRvezEeqB2MCQ92PT
+zRPB5WbH+/m/fffmCY7zSNTV9+9A9JsX0btN8xBtPagf+wyDlUsQMl+C/Z+dwZ9dRiM/0q7OK3c
QZSnWRLNsBkXTclXKmay1OXMVmzdhcXio0t6Y0nC0RuLAgOBk+/DAf58uijLEBr9xpanOhOJLAZH
qjKRLMu3PHKNjAnqpRs61wONgiZ1Evk8ruqokbhoL18GdcSXYzfcDqEKlMlH6TqMSGphAlFRmE1J
XmWx9P3szrf6oWzwoTfyaW49LdV+zXbcmeFIl/5yLLpz0bZnad0Pkrf4jPHV6MWTxBaZTKshiJ9X
E5cYXgeQYRVOWGd3PG+pjDNYkNjkMm/sxKZk59Mokhr3DyN37hNORlmqOal1HnRo7GTjIRmqNPCT
NJaEtbnsVSaHBs5W+yYJTHzm2fGel1TIZAx06HCZ9fg0Lk0kvWUuupPCD9e+7h+Yn91Ebbpxq/K+
vMB1fNFm/ZqLEu4iUkYWBq7O4nFSeM7F0MMVlaI/LFMrBxTdoSiNZN/nSuoeXbumkKFfyoylh6xu
jwuWqiBKblEXpdLR4zW1sTTK3bWeKCQdh0EqnCwbP7tuOV4p7B7nQ7d0RXWsF5biW1GNRqZRuol4
PbUNlYPnnadxtwhLGlSdnmI73iWtWVs3KiTn+VXLgzKsDnk1LFLhrpWuLtuSHbshgwu4CW17XBt2
kXvm0qf0Mhryiyo6HUwzjRwcySxVZzj3pkOVX4w5u6PJAqNkp3pfElJG0ziMhQyLIpEqaWee12xy
379QZXyWSq/AjvSLNTfjOlHxldvMUGhCSSMH7ryCz1V8RSN20XbjOhvSw3Zkcz8xSBbReIwcd6ny
nSLNU0dcLkPKlRTRPA2jGUnRtG3ywMauKyEEjRypNoFGd2ZItrFIM+lm0knaBxsVl2NRp1KF5ih0
YB6vKiIpaKhl73dzl/hzEiVySEI3iGtiA+vGJyKtphZ1R3HlZBNUOOCp1TUbO7gP51YPsFyYrgvE
J5Uuj8vSPwdcwbIdA5+YSeaOmWSVN8qMXhmZIfCZMW+f+hoFYe/eZ5XTBzindznli6rEncyHWGpX
J0Fh3SIgvfJkFxebqNfS77rJaPl27LSSmJhzNwrUpPFLCDQsXSYbG577tLz1E+fSqezK0JvK3cWN
kdpWG9+DWb2I3ZXkqaghTuK2gysYpiAUCIgvLmker4asgNNkx2HjpDOtx8estDzoWI0mA7ebhLdE
thWaibq5+mXQwsCqXgMlRfB6BvGwD5WvAAL9MVCOoe8QlOvq1LFtMPT+tErpOc7HSejbaV1H0h9H
aZOm2F/Qmvdt8CsbeAM0KYaizcMupthzIY18vIGEiVb0OKpOh9CflkTPC5svswoFDosDz3oBdsJ5
VAVu2c5/ZWkfNJefHB4Ll/ucgfKCyCvA9q0fj6XKqtNGCyujKo6lMgk4T6KucedOKpzsnNLXsuOT
pmkuuiaLJM5qLOO8mrM+WrsNe3LyfGXyPlAuPVE2X/m6mWVDBxA99GjCwwelCA4ip95Ukeikn1TT
Yt24NZKDGrdtqx4zzqd92s5Sj89T5tfSyTVEkBfVMk7GpzYUh2GYBZ6Zopysba6OI98PXJUtifVb
aRi65ra7TLJV5hRPaW0jORb5zMThalA3yM0fRrdYd9ws2AAniHt62jLVybJ7RG58zb0oyLpF5kFg
AozejK1zTgdx3IzdNEbh1Dh5Isfeq6S17WWno7MusrP9n6ZNr6tSXcWKXDcuX5HQLrwIF7IJ9UnV
eRfcZZGsq+QudWBhz0SeNMgo8PrkLvSm2hFbattpmrUXBjxOAsSuw5pOhgKXQUTVg0d6IhVrDnFt
JxEhEiXlaW3cTT32G1aF5yxJXMiqzATheF35cFN5FSDf2cTcnogwClpeXQplJo4oZ9y7wSR0ZTo0
WuoUslQah4eN6Ke1Pzw4zbgbM/Tg7HoLecum6IHHpJBZM09d40qMFJyhXtZmWAqfyLBzzsM2PCcq
PqM8lwLs5Ncwfe8XtxkfpEgBlWpIcBbzZJH2atlVVEPY10FFdCSpcCZueObr6CQH1MsQWZswXDcA
x15SH+0jzvNVsOK5nXg42ZbC3vYQnoreN+OopCH2JqGZtIJuEmVP68Q9BqKwMQ7dRMOZSOopTfNj
nlZbp2vW+zVMRxc4OUYjW+IsOhlwt/LrVoYlm4eDk0oXNFAZDUkcpPHkOd7eU933DOmFpN3ndigj
pd+/nPjjt7+7yDP47/kFtz/9cP9u45++O/rwUuQvjpo/5vtKono9aL+bH+eCzbzf3Z7kfvLNT5j3
z3Drl3csf+bhv5h4U/JS7P4y8X79UtMrDv7xJO85OEUgaTFCfAzNnBem/YGDg54MHHTfAngm4Z9w
cNfFWIAWRjzE4e8/cXD3wIU3M6H6Ji5lGHDxz+HgBPOfZBcK1R+84AdvkDBg4+xVdrFKmzaui/I0
H0gvq1CnU9oliWyKwp11VbHgBpiyLSoLaboPnhlw4QBkcNGqoOmd+RBlyxw7WRBV3Sz34AXVzqnk
4KedtGSC/SGXOVAXadJLiOkLp282KWkH6VA/kZUTL4c8XFo3vetZDuzBCiPL0pWJl1+ycB/yfgXw
Uj6VzdbwBEJqSBMZIuTLOEYbXzinOcrOwnA4sdxSWSu9B7dgJMMjMGTg4j2AdMKcy7L1Jy1Kgqpi
9y2NFygfg6oxiexRMkqKqli6TSeHAXbOGEAdK9ADLqoTxPHJYIaTdoynTcGF9BHstPdh/026aYjb
yrrm5wJdinAaWc+XTdKMMgKGLjtKICG57oK5auLWPJHchh381V0Wo9g65USEdsdgLzBquO3ich6q
/ilOGZCQjj3YJp16RXiT9p6VtVUPbutOslxdsYwtQ6eYGjVA9osKHWSIb31enroWzXTlCgAdfRc3
3jYb6XHNvVPu1CoYuHPmpc1hZopR+lk6t0mySPbWYpmbyNTtfFmG7WnaD1N3yEZICeMCqPGRRnDv
Ph+XLnOXDnaXuuYzQygknoH5sqdqDmloRrU3s+Ewrwh0O8iiKuLZ0Fazxtggddt1Jkgi0ZiuEr8O
OEFPTsQDoqEkiYoeEnXzVGp2EzdHhadqGY5APLG2UL2EfiSrPJRu714UFjBftepKJ+CqpekXnZ9O
RmWOULG/fREGpIPxLGX3ieoC4wIhzakHc0G1CQnKTt221tId9VWt0NNYNU8AplHp3id9ey2wPdrf
G2f5oVM3E41RIU3JM0ncUQU1WLTGwymJzY2XkfVI016WXh0knloWPN8gBWtrVJxGWXiW5t1JYvVK
JOza7aJ5TJpjXjZM5ppciqI4I3V+78XRDXbSbaLdu6rOlmULweNnE1yzcVLF3U3Xi0bqog2Kiqx9
Xh9zkl258Z6iN+kK6re1N8SDHNl4aYt2w71sQwd3UY57yl+cQp09Iw6UXe4wG5woly020z7EE0Kj
tXbHIO3HBQnJtXGbY1Q6x2PaRjLMrJUcqkaOpllFTlCFliQZVwluV/tVRoavqdvPUZZMRC1WIQcv
NjwdZKH8G9W4t1lblJKhlfE9SHfFtCvvbJucZ+k0i819GHe5ROkYWBqexg4+jBg5Lgtx7NnLKs+v
Gs9WMi9zIxPs3lbZVesBDKH9ORpdbHzHWXq4ToMyZbdVCFkd9TxwR8AWPfAWaoZMJpna1YIsusI5
1tXG67p5xPNtrlEtG5JPx4hvOFbb0epF5bHz/dmpaaXQ6UaXYShVH2+pcqSTqWNdGydIQ3LKk+J+
P5WfFcc2hvirGHgTyvoTatR5EYs1sjoOXMeu9xuAl68vcffEFEllbxPgpnGyq8vukBcsaPxwWiMS
cFQsHGM3bV7e4ErkEntpEWTkiaX70lF1U2fQZ6aMC+nnfQu+bdOgKUUwpvi03rlJemYQvk3i+mnQ
CirHBOSBVCIo61MLINeBtNG2qJ37t4M164rzhygrjkwLvBohRwdD4QYeEa0EfkKgyEj3msYIOcG2
Ez04y6weD41S1/7eYMitJKI6DAqsF8IETTVLcyC1dVLUQdbbXVazebwPmcEsuOWVZLV/V9TOVUSK
dIaHcu50hx6PIH846kSQcuoAfdsfuUn8y0Z7R1HZB3U1npnRpHL0hxudJQuWlLEUOZR4Ni82XoiC
Qrg3gHbHxgyTNhZ3oRhWXS5WricenRQf8aJbGmCvkibViUs08PXyOFNqafhtPNtbkYbS9tHKgYwh
KW5A+cFQYdThnHWQtoYRgqDL+BTMoGVSQTYyBbtw/FpJ1HYT3rB8yrGjJx4vzl2OViMqYCfmytBk
PUDIqMIeNSE7sY6aWZQd1T5esjJLZBJ6267X5/mAtxnLzwypJyhvVzQjC+XmTKrakWFeH9bxpQfV
H1TLm9bLbzKw80AAJYh7L+ywBqlhg/AiadFhXBIQ5EIQrkq/CaBinTX1lQPCoyzQbQ+/cxIgkc1A
jdt5qAoa4h1Xtklk21QnUVielzaexV17X7fmuByzB+2pB1E++nmz7jsnCUrwmtI653FDpg4pD7Oo
3bl5usSePoRSLJMl8S811Ye1sYvMFsMiw+bcjnqS6G4VaQvUOuxKCMtzUwOq69qC0yE2SUj3NCo6
ABx0vewrb+r7Jg00jYnUUXpfF2Y6amwnOchBQczCaWHtXZYWJ0LVG4ayk8bQq3G/jbKSHSsWpeqv
+84EVvP7WHXLAeOrwdF3Y9QHTRZOHN0G3I2OinK8AD98dPJCQoTe5l37mJJonvUB/GKQgRQkTkZk
boR/hVQMIkvc8mk8S/1STyiEvgLACSLdXsd0XDA4JUnVyu/ElLd6mY0hlo5XXuLGnXuaHqmBBLUx
GxE6K6+852Ez1xRt3SaEYrSOnoYi0Lw6SUMgXftxBrlWiqY+9PZ+DyJN0fKrWJTXPlZ3pKPH2nWW
XddeNCKagClPEh4vVaiP/C49D6v+1AxkbpkHept37jX9snMBmU266Ux6U5feKrPxqkHNtQthktOs
kxmpH2N0X5c+qIRC3LlNcp6G3nmh61OvnEF+vTM8BrexTy0TOoAkkclqqC6NcFNJBpXAgVMA/Xw3
hmWgKrr0yvosN5GWXgasJKnYOSDikYjsqmzHrYOGLkBdGLidzqdFrI9AgQQOYkm5SEk6ddUIMlh/
6kbZrsn7M229dTyqo0E4c98766ZJmd2QREwTQs8tFMXjoBbu6Nz3tpDtUB66KZIWKisZN+UFecQz
3WULm+ltCCRUQJLgUXmNc32OnHpXnreRnrJ0uGYpts9y5iSJ22lLh0Pq+CuHDVbmlQZJrJ2OLgfh
UfZDcYmZ2WuRGkgXKAhpY4E0K6jaeLiDwnqHk2ESxQokz5JdFoWdIK+pgyFacnfYJEVzWBbZLG5Z
LGu/2WZD4knluXPcFhrYGHhrr9ujhFgBEtqk8ZpzLEA8EwZ+v8nQuybRx5xxDVmKXfqDs+hqd5Nm
xXwok+MwS2Vlhgds+Mqi/ohgErTgsvlULDuW3MaVCwzVSd2JLZ3btihOWsef6tG/bzMg8sXQPVjb
zZDAD4MVQQcpoeH8hqoGEkSbALI7apGk5BwXkP6FHwOON7qXYymND6kah1OFG5DMCTwuUI5kd0OT
UUC0OU1Qdt5EkMOxHB/ckm5B65lUytui2Ns6TnoWssMkCi9R2l7Cm6pbD2gz7yZxVrSS6PrJNOK8
BqoNWiUUBnvZAnj6LmoXoDaAnA+bCdoIqSBhYywBy4ACVkEIuARCNHC6IQb2zW6J2aVeqYLKZUD/
/W6QVQoihzBHxAUCbKL2LgQN0skRqDTdjHr9KdMAQ5qRrSV9Kpvo8lkFGSIbOKSqgRETI1ncP6gh
jgCOdKCcdopHNomdDlgdtAiKMrx083YqhHNddZLqEzOApGG4mvYFP6P70gUua6ajbk3jSMkuB+pa
FvbehIED9CXp4+tm/zO/a410BmeO3GajMLlzfGxArq3uS94AZYUjNDm4aQFKtURQGpnMO0Mnsbse
Ggz5EroG1AlbyXVyV2gOAgpP5spX5zkHCHDhsaVgR+EgJiFJg+ZqZMO6VPI4EKaroEKgRZCiNA+Y
UVdula7YEE6EugHevYxLfyUKBlVCm9zFBSWQUdmtlx3WAkqsBjuguJagtBSFTGkF1hRTFecqAFkt
ld1YbqNQHClVTFMfNFbL9IbhaqKcAeAaEVm2+dGzzxUazkqzRx67JiBxPFGFOBwwEP9OZJOc43tR
R1d7IUj4cJva0juvGCemgJtRhgK7zh1JMJ3ENL5rHQtOM/iyGuunxK9AZS5BHRv4WR6xk7hTF0V7
bDK+LaCaGfy+kLhPgGwx8HPu58suM+veg3pjbE6jAVjQaOHgvS0lxJeWbQiu3Kk76hU3EcTU3rOq
eL8RAV4Z9VXQ5jVQbn5tKpi78GO4JJfXsnODxhotmw5Ea9bGN6ToV5Hnr0JILBLj8UGl4UXP+sCP
IMJCkp4Ym50mydRi68ocCsJCERU4m30vApHhtmq6fjLY7iIk9VQoJwqe5bqc+5fU14u4bhdUO5cd
BVbtcw1BksLuBqgUcXM45uPUs85UGQNqVEcjmdbuDauB3ieQwPbu5XvgOlUjFg3vrmlAk/D++SpF
zsYAo37JnHDa6CxI1XBVpKICTkClQ5IBHN4q6ZILa0cqUwElX1u0WgI5nvGmWicCqlmTVGvNBEgA
sL+90leV7UxxNku5vsE5uw7HfgW5ts2hRNlDk6rjCWtuGkbmnedsuh6aRQikW/BESFr5Ps6YD7Fb
OLOxjHfPvoI691pTsS2bejEUzSR06yfQbwio0KBsOiPd4n7XufFZA1cmh36NodUk2x5iKvba27Sl
l8jxAuKQB2rB1VOH3o3tLovg01y4jy13Z16pkSS5OAG+GlQtFPsiBLGDq/iO+Tu/ggsvwtQBzE9B
vdw3z0YIxu4o0bAiQ/U6CVERKE5M0Do8lByassu67mF70Wo0/ppb76TMdfCsSmAUq8BzsrtiQFDF
iGMDbTVT9rdjSTOYALyfp9EDTsR5kWxjwHOZAA3OU4CbfRxbXUDvs9RXjHUaQlef834S6uFJJPih
Z/BxT2SLsicncJtAL7P+KRu7qwyup+q9rSDg5lXWPQCnXsFFrvE+tp0GzBB3V52IKhlG08I0N0hr
6Oe0yzwaC0naGBxCB73Qjozy5Ibu5d4YSKvsa2i0RfnWQk/Wdj5U6vuxA/QSZV7YQwQRECk4/QiI
SEt0h0PeyedzlqDCaD9IRP/IR3WRG2+bq3kUF8CZVLtMxvxk6KMraFFsKgp9Kk9lD8jkkG0gOVY4
vlCgbPRpLX2DluUeS2NYB5XjvEic/W0B/BasO1JGXwKn6oBAcmClCToto3oeQW+KErgvZUGC8MdH
7p82/R4EnnfrAURmZT0ruXuajDe0xADjnlEBTqObnmzB4QbgOF4NZfqq733oHvC5C82srpik1r/L
m+hQaeciDMFw2kmToMmHSW2q2zKkWPqR08pejA82WXoMIravh+t6UBddNC7TNpxB1xI0g7041fnF
siYg1VQ8CzDobDHuTvsCegQDpANvBA/gdkJwqSVroTtdNZD44iEuwWni4LmpWzYxWKSB+sjSQIl2
WevuMMn6a2uhhNGzWsTQ+x7hLHusjfaZs/JSHfh5sSoQmVV9v/LTftO2/ZXTQL/cmn5ZD/Yk67xr
JzxWdX89mnVooVO+9zIMlzbaaQjvEhguAIOHoO4hZ9VouMdok6l+p2uIYo3oto/FOc3BJu0wAdks
CaD/8KRjaPzGSPbhvuiLo+sswTE0t9dVBmieOeVtm7hbU0FBxegpLdkjzdAk1fvsVUMN1ll6kjTh
uebXaT0eGyVOTZ6dixQyW7MPCcS3UD0GdeQ/9NY/jyUz7LJWIage3N8+AwhTfDb20E5P1BwXc94n
hRTwUgEPoXkdodNhmDVRf81CcwOmhR4h8BWbdLKr7Bzk/1kdg1a7Z1NAl2Dl5rxqwex6kyRoQTBc
MSiHV9jO9thp0ytm2rNhQUNcyn2qRBUAMqiFEycp5w0UK10H/SFmuockxw9NEZ6nAuK7KCBLRWLV
JUGk4psmhQY1VMRneTds6io/jcC/Wg3ZmkDXxydgYhb5BsY6U5aRaYN0AEQSPHkPPHTPqGwfr1iU
r0IDIBgl/ZzzNoD/iUMcjBkcqBPQsmlj5zLv+vO0GB6qsLrdI5aNw8kI3RMBgZIif0VB4WPu8CBy
SLsZ5F9B+TaqBuhvwREFyW5QM1xaB95/gPdYlLyhFURUAyj23LmCW1UONJILUIIhTbvjpiRYAsBg
YEDQniNZ3MscYn8fBPtmEwAa9AadBx/kcUgi9TGt0olB6V3hMSbj6KzcEyyc5ECbQ0C0rL4cqXtY
MwfaucDamFOf9FE+G2v9YAGfSy3uQdpZm7I+UQ16eBZhw4aexcV4mMQZINoebfMoHZ8vN+X7zmcJ
d0bwTofesQ+drqADyHbq/Ai1zn3rlLLT5TWN60WetQooFZQlneh2KQNNnbRT6NDXwEdBHlY5UBcE
ib6xxaRv/XsIIUAfI90kmTwzXmjYZ1jJpim2z8aDTDFPK/bi/6EPV4Qi/JC749akx0lRBMjLLvaG
Ei3M77RQ9ZdqBm8JXfRNc+bl7aXxmosUlHkPdDaX2ZXY9x9e4teBMBh8tt0PBfiaONxfFNwJngFq
AB/HWF34Xb4O/z9zX7bcOM5m+UScIEAQBG/FTZQsybvTecPIlTvBfXv6PnB1TNmywpq/LzqmKiqq
IjPLhEDgW87ySdqbvhwfpigC7IhDHufpBHKQQ9+Qg6cExaDqE3tqBcQ72HazgaAgr21Xi9o98jSK
fdVixBxJ2WoKZ+XjtgcZIiwNqUUfio1KG72NDD/Ohrfq2yYfb3KSeHNlbSeVno3smc9E30h+iE9x
tjhmwYGfDT9K/+2zkyi+twX7+cZv9KN+t5g/0ozepmTarvi9nI+/MxPVMSG6bzXUffsgDcWKzJju
+rx6eAsQb/sDUDGU1HbV/XqLH4n8OcrlRRjZ7dKH7YyAmtkVwA+rRtJCnzHF7EZnsVepjWBAYzeZ
pr8UNA6mWNzU+RKscfw95+Vt31qvfCD9pgBaqdHURx21yftvKAZQvpjFjrPJL4gOAQnXv1ffGghm
Np1hFJuilkATyzXZwPnqSDlXG5uhaJtilFl5bOyNXu5Ta/4rC/5z6tpN1vUvU79PQWDj2KFVE0/5
MH4jcfy7jfEGAWSF+QJy3kBehP4DJ1TprwYTtLf52peIKdD0IB7l7WmQcksbHECDoKuLKT7EnG2i
AaQsh1wSRwqRZeDND5HngUbiW5KmrnopU8NfY7v7PrbFNxY92rWF09JCdVKVEm/oUXEUSR296hXy
+JqzH4vtZ8gn+bj6dSL2b+sCCaR4pblHQzzcQ7TkLcWBqV0Uk/F3WMHUj3Fyj+W4Rqvtl3j5q0pu
td+kYq6uEY/0lTti71cll1IRKbX0p5VsS0VmINcl6Mjs50ZKv1yhNmMGthHdiC3zV1kiBc4jXrpY
Gne54UIAa9VfONsbc3qH1aK10se/eSogIqLuG5vWR6O2Wdfhu6FpD3Yp991o3TTDb6k/ve1VxNdf
xqaUxGvr9mdKp+9vrJHiT2SNKhD0mmdiYIGqpFHjMhSC1DiN0XiftThjnWGizMB/7JlCDqSAsmtd
0cDp2UtrSB8QtAnxUve9k+Svrj82Rf5UvnXEuemVAidiUWV6ovPnZkZpV6LU4m1+k4H2aLIOPQ3T
TwZbAEGle8vmvyQfHzIxu+b8spTLK4CzI5nbn7JZnmgzhjO3Dkteu0ucusgmGXqO5k9lGk8i+Z31
S7uxVccEqgXBsWcbSxVzizZveEoPouB/bdv8pY/AvvpxRi9efIv05TWbSggWJkgbhvZPPgpgwNNr
WeRyAx7pQWtL1F9IRAOrf05G86iXxbMRVqO1b2m6syIUw/a61av6D6Sbr2k8HbpFuOsgd0lh7TvO
nyOt+1mL79Br7YVisHrbvm1zK0i6qXeGaflhVyguFjlJxxgGcJ0j30bFsjcm5H2TVXMwD7t4nLvH
EWzoKl+nFoSSoPNrP9PbLEGhk9Dyd1mxY9xF3gjz2sZsp8caernKVM0uMMAcHyEHnbkO3aMC3qKc
h2PbImfw3Thx1BITdGhg/DaoaqHfGE9pEX3Xk26XWsDESAysCVA0eI8G2DNZEhEALzvSaA3tkvxu
4vQAJPYETNSRph22bdMFHUROppmKe9CnQddZiLtQP9XSn6cGAMSE+DXZx3lsSy/CCuQ8BTER8ZMQ
/bY1mvY5Go40yYZNncQ7PWpeoPXIgaiyZgOGL0qmH7gZxgZsOdrM8RBPaJCW2NzPleloSOxLNNYb
G2K/ToeSrvfMWubOG9OdqhpyVXhV7gjbeKCIIaDPnnANvjXmHQC+G9zg3Kn5+pSjZGEjKMuiejYs
AE1FYQSzWX/vgdiT+JsQhkcVuPP2Q8HBbOncnOrSAaybO0bHUfrg3mJdieQIZCXIm9yeY8cm5Z8x
MZ2uyn6jpfXStkTA7rNb7TTVt7xbD2+azGQ5NrJ/6liubxAtX6VRfLNj8pKbxbcZ4gHsKneAp56S
Ge1TWqfealth3Yo/rVv3/LjaaM2QRJpNiwIb/JFjG9pru6DGSI0flOPGrJQ/8/IuM8GyifR2WGfA
c+aIHI/LbqHUGMr2h4pzIooGByrlu0Rrj3rOvCZCUcdUfbQCJaAiutvqSWMqtAThYyiead+j/UE0
BtWwaYoFDKYeojndlJn2WrTxd2NwWfRaD/E3SAKOSYaSD7+TddGxHgYvSawQuODftOv/FgZ9HnV9
cKeuul/iQl08HAkkE3ACf4xu8Uejc2RLDl1nhjKLIEdEOJUL8p5Og7fYGq/WH2mGY8rDCu2clRb3
iUYPDePtPz2TXo0Ok8B0x3U91uJYz6dKorx4gk52ruOQrhFzuyh7TErb2MVpzXwF8gUWVK+jjMp7
WzfEYZoSl5rxz6JHhzCZDxm3lJIUvIJtPgyp/Mlz8Ve0t01Pbo04/z7MxEuyyo2nImyiwSdRvk3R
B42S6U4Vr94Q/YIYDh0jkkDeOklhu3I2glHSYOginztF1/l1r4GWtSBAu5nydJd17GeSp9pRZsJ8
trXYKVPOAYJ/j415M424/LRwxQTwAhFA81LA5SYUa6Ksv6WQRm+Q058B63f4c5PbzXmQ9/rPEe3S
G7yr04cU8oZkeJLVYyOyfdQRh6X5ySjRlyXrD14AobMtrx3RkKInqhyj0aDXNu/tfPzbGxAtSKmO
rqJIDBUCE/Jgi8SFKK6GKhT6V6qgNAzD2hSVOMUrmow3GQeEnC9pmrs1ivSu0Z64ROEHYfzPosSp
MPGqmhiFhtEmv9PqOKOf0NAqCTL+BRgCULnuvZYAZrByqD2G3qjxtvnPcbnNLUV2Wq9jPRubnM6n
2fypA+uYebErdNZv6rFEUECdYIETmtg9iAkN/KS1FmWQmoaXF9b9FT3lJzklY6ZBbAGFPxU6HOQf
pZxdEUdZOZb5nZw6UD+03miziQop8XAb931ZuitE0LIUm6ongTyto33oaz28tgx4Sz7KOtU6EEst
DDuxsJKzdYwsopGW9NmdnncdIvcadoKHWkF/ZyWAHmjet1WUhEaZviw9OZVV8k221rFM5baENL9B
Uh6jAhUQj3ys2onS2NV76Kgb7RDJ7JR26w65YNfH4xNrIz9xsjjapflwX3HbN6Dea+f4xjR3Q7v8
tlu8z5JuuqnbZ5N1t9o/l7b2tbL/luvrj7wc/AEhaskgwS2Te9RnD5rusUEPOhG//fLKTDAD2Z+l
akJWaGFfg8XoobJotF1dRt/4QH9pZn5nj7gyRhUmc3myY3E0GXCjjsYHGhHHrNMjrdl9VsjfXR7/
ypf5ACSGrz7Nor8prf4aWfzS2EmYT9oJeBX6gDywbMNP2/WBW0NgxtBlW7VXcnZMVGKpFzeyOmBY
3Gfdy5po++6lNaMdxL57vXWLyWNmCwGXuc3q4XfR+5pJXRqLrW5/H4U3Z6UHBum3+gNl3uxnBvbF
Jiib+GHqZk+mZLOWWmDE81Odii1fVi9VP/AnMubflSV+YnDPAv0m8GEbEj9Xa7JVR8+GZj5JKXQE
gNnT+LWu6c3/rpTx/1OV4n8PY/lapfjwNoHxH4vruULx3Q/41yUkIEFEZQ6R4keXkAlvmGWZwhK2
DrfOvyYh8/8wYVL8A+uQpfy6/woUDVh8OWxDEClCLP4fmoSI0pZ/cAnBGYQfh0EJhOvcEspF9M4l
JBkjhiZ782TUhddX5bbPhZOV1mGce3ey0QckutfMlUehKZqt6nYerpiGCAxPn5YAdaQBUxSHDP5c
IanNtCbTYJsnrRydukWJ0fFAs2MsxTwOxm4B0pOAuNK0DV/abUZzXzerQBTGthRDkJHUZw1x0ai5
FcCgK6H00gZhnzG3QDdMzt828N0G8WLqbcPUTIUabdaqCjMJdLmrXQGpRUc93m1t1rmLvc/0aZOi
ib6ygEvbwziDnMYGgAKD2Mc3BMbBmvu2M09kBTwr8nBO7CNOzm6EsMkqmceLcau3xU1F5CGXBshE
r2sXp0XAAw1OIzSqwO6xS0usXdkd5SE7Pz3v1sbO3ANwLtnG0jfmCWL1LaGJR/XWU7uSgnz6eh/U
jIELzxK6riZ4sU8pbU6HzqzL2YRKdEbfwwrPSoDHtygzFs2ZZ1RILVQof/VYP9pS9xIByVTcbVOc
qiYCFY8+Nm+Z0yV6WDTtSTNOiV4Gc/ozTWe3X8r7Pqrv1EbSApnPkmi4EpF8b+LulDXdgUXDrurg
rwHGpkMKMKMroazazotfQPQ6aARIvA2KsnXqRQNkxXBAjB5NbY/yI0+g7bG3CTD82oA5ghV+D2Ar
QT1n8seYjjdEr92mE8fOroG0p9vF0I/JJIIW8ic7n4K8aJ/WGGR+9vj1ziqH+KedNSlniCaGben8
7C3qyQpCzygY1FvSzRYznKPZWdCXSZSPIre3hYQ0foTq15r8etQ3aZmHtkn9qiZXCqhLh51zONlN
KFSIde4fTJtylAMbzZNlajcDn0O8yY3ZE18rhK+WNE6lJ2PmX9mCTxYcZZDkFgK0AZyGqAkk78Ng
xkY+FgkxT3ZjuwWiCoEQkufQWy+ps+jaQco0aNfGg1T1yrMvnWt4SNGIEdOyMPT346OBCCymkff8
BDp2N9SzEzWamxW5G1HrhnTGlXBrXLqz+IiA4IiOoVYqtbz/qBIqcLMvIsQTMAM1afYE5h1dGzxz
nYMS6jjAIxCQkVMSQRqbFk5nN3671AcMUIFWyHanZQyqBErttXEymXp4JSHNbKio0ZboFXr0KUwK
vkkBQCXxjwrye6dn1B9xAdHc+MLMgyGz3JKX4VozsD/plZhJP5XheJ0WrLSw+4KEEpbag3dBG4j6
Gk0ZjpHeywDut5DCasaY7g5G42VAagxkM5GU7ojPsEz4PFCGd4DH7N5L7CHsB/wviCZJUfmWGfnT
CLJyCUqNOvM6/lNJwYWBadW3/4TL90bdtwR3HkXx5lGum4LClnD2RkS+THAEIorqvHYgUgGiRmCY
bHw6Iz7h0EOK+ZTHBKCDuVvjCOSm9CEzf05tSFoHa1dR8OCdz9byZs2rg8jy56lcvUaSXWMOkJfI
6LAsnZtrodAMt8Wn66J1C3XMXh8SN+WQwPfzoeXaviZB/7fNejhEgaibL5M5Y7OwT0gl3egLbl+J
6+SzQQLWeWW24IQbJmzRZ++qRbG+agxxvcoO9figbn2LKqDXx1AFHnXzdOBQFRxYVEu9r2/+p0YJ
uZ1Y1LAQr4j+qfhYJAb5NnMqTkDkgcVMUG9DjRvHu68fo17h2SuGuxAlm2mgZGPnFj8j00mVWZp1
0gQLYnB9Nm3carFDvuheXOhOXmX/eVxBD2pTXU06YxY/jysE3vFljfgpEVB9LikkbiAAQfy0PTin
6ffXH/DSPr5/mrqR726cmGdS51jFqe0nwEslSDvLXbXmSsFxIT98+FAqlb17zDJbk4wjjZ8qQD9j
50Up207oc7K2dUHUVsAxybXKg1xIDhglRm2McECcoOcRcxlXQqK149Dn/6kbuG2mAu9wI1EAFMtW
ZIk769+0PLryAi+dGcM2LaRBqqvk/PGzDuvYNRVwz7cz07TCrUTvyD4O9KIKVKBVAfXrt3ghF6EM
wHu0UG1ylFofH2lpOm5jokpxHFOVE0o+uDpQHhzVU4H//vpxlyoPziCcxIXAIAW82Y/PYyRGnU8g
nEnh8bP6YQS3PD4l7YAOuj1gRsJOWglUxOI2juLtmEY3ZNWCfoKaX8b/g+1WpSXKbMJ0jNr5uJYC
qp6Frws/WXPijtSGCbpGwY/SMoIBHjpkw7oS+D8fZvUVADZBC2iZsCCf3dBZj3Ijz+L+1C6db4ka
WTELCtlsiT5uZSTdPC+8nDePX+/655eMxwKRw+xqZmMixtkHXWm81tOY9KeJAq9EAcCFHhA27lYb
kj+ozb5+nKkC+MfYh8uDMXww6GGKMuLfx40VJio9VkJ0rZ4z9cKt4XFq5mlnLtkWIjliAhapC6Bk
UAAnJqDMbnGpVv7K0WptllTLPc0qQR3cREMNmVX6pFmQByft82IVXtYUf5qnJZ78sY+2LYDGisF6
mtFH1lWBVssgGqhvGxyCdBaOUbxb+hfGgZxmw77U012E0poAJNRmHawtEFmAYw9IGF7cL3tZkh96
NYNeIvRYjYd+XQ4jzcJ8BNgVg7se0z9V0YZfb9nnm2/AzMgxhw1vx6bnjnQkwwFIPNwuYsq9FZrx
Hkb7vpVOCuHVYK4g565c/As3EfNCkIHheET5jVmmH1+SlhppBvf3fDKrk7m86MVv0ZWbsZVuDxlF
CxXG0mauvv7q57uogIwWl2NM919/7guRVq1C3UFcQhOH9OMqjDGJIHC0MAhDy9yl6rDtuRvr6KZI
UA/WBmt3RO0l0/brB1uXdvytwYZdFMHo3AY/rLUeJZY5nTRJb8e29qTF3HGacS3XsDIhRNE3hl0F
BtT+VQY9GppDbViCekTNawKoRG3Z2I03iMGNiXWTI370MF+tfQUBpwHyz7qrRuDdvNnHtr3Vixey
Ug9U+J+poC5vjWCqZ6+0YeAzQS1AKpt0LKBSQprfYSWxF1sCDM7f1uKODbShA0HB2jSEgz9QFqd0
gNMBctEJviwYRzJtQVdZe3XW32VL7a+UbKt+OtqmttHFeGOneWgtur+U6KlqshUoKVNsbQ3zxTRn
+wYDN9LRcOkv0scetbswyzToCQoXDdqmMpOtwatrpeDnIgLVlqnj6L9hX+TsEJpm1wGVNpZTB5Xh
CGn6akD5UK8+N0qPxn1goCCumihU+MbK9SAtknCFqshI7FAI/Up8pioynUUurIfpBmUA9JEbPh5H
OGhmu474ctLa1bWgcBcm2MwGrYHllFW5i4fTPEJLBS9BPJ0yG/jrUDiwLnoSzi2aw3rjm/BcLGMK
99Yp0k0nXu8x9sABfeheOcKX1opoocNizA3+1hK9q4zypF6khUefqDVu6xXNQ2p5ZdNBRiRduPOu
vKu3G/Fpb94972xvoOStIFjC8xRKp4BDvNawb1tPdrr7uIz8iDEOD7GxuiY7EXDRhZg8naXHnjtx
PPvgPF0+db4Zz2GR0CvLu9BV4Cihpkc5I5iF7175+OratEzGymyXkw0uOSswNkJ4U2xvihxOWvRG
VEyOKPxVh+qvz648nX1OsXCq413oAn8D4j2LY53NNWMgFujImQagcyHC0YIBzoSV/dFL19SGm0k3
/Illu4KQY7dIL17IdjK6Yz4kt70U29JKT62ADBfNWQIneDq9Tk3lsoUelTo3UYM6CIyYo+6rZrpK
6G4FCNegXkIb4w52HiSYzlHgQFr9L6siAZ2nZ+hbH6J4vE1TebPguosIZr8RumWyg13IU0f362P5
1tmcnxNkV4aBUKCjrPM7vdixNhUC52Sgb+z5psv146r9AJ4UQJ4fQofr9AsDkZl6S9oGcHg5CuBR
RyqHzbCf42M3Mpdk0MfW8mbVkyDDfdLK8rGWlZfbib+I6BFBWMoabl3MaqkrpwHXnmroq7T0WS8t
H1nTwf9RmPUWtPS2J8UJoydg+RR/a+CmkaUdxmY4FTJyKYM7WdO2ej/tGkJQYSCuw/ygUeoCR7/9
eoMu5jy0FgL9PyaIodT/eFKBGWoYS7MuJwQwF2kx1MT6WHZQzWPZHS4URs8gljzWffPw9aMvAA84
poKovtvQOaZHfnx02/YG3GVyOTXE9EacInUQ+2b2o6zYauXkThnb8qHZjl0XaNANKH2HwbDpbeKj
L7+pptK1+8ExgZTNTbOTDBJgQcACj5gIIB0S1U4HS7ncpfbzMO9EC+vW6lATmsIxC9SpbDuMjcnX
IB4gEPznxwYt9M02zgdE6dsc4T9LOFS//D+PmAZFoc9N0CxUN1U2ehcxWdfMsDbV06kkuU/HJGib
6G6FeSsumJcDIPp6ty+96A/PO8tulj12yaLc6nO/hm1kbXrQezGSBBU/mUY3ooT5S0D4nbeHK49+
wy/PbqGBGpwQC3QSqKazRqufiqTj838HpNIqQutnXsk7XULdlFbPdjLezXC5NJH06nLYjHQ5ltO4
72sIQcrc0+1kn+PSWXHjL0SGKr8Y5eh3keXAfwKRdH+flvWt7I3tgJqV1sX9QIKhWp0ct4eBx9dN
fZsRvslgXS23MTQ6PadBkjX7JBdBmcR+qpU+TJC7UVjh2C27FSSPRuTJ6udALNNx5PGNOnSzNZze
QlwPUX1MfZbB0Wtq9435Z84hLTP8uJjfbg6txBZ6pQ7h1C64n/fyMdEBvoOatYzZlyMJsjnz4Kt1
7Czfs9W+7RiGDAH+L/vFLRiakiW/i/LsVgVPXZuc3sy9pcme1NSenMApkW+tVLxW9JBqT/pY+NC8
+pAtudVcBDpiVgk/oTrnPdB/WrV32qSH0Bmh5yhADkPGpQwHUEdwHqpAEzX5TWcM25T0e9g8b615
OMW5BbShlA+RhwQGo/o6TEDjHMZCHWxwzEY3h2YbEBt8aPDMsF1PjFCnVlBnZUjWwlX1EZUlkEEa
RLO1LfsZYGL9EJn1Hb7HalNQiK/dBNp2tQaCjbdN8ybi9ZUrxw3cqbNzCCQDbJ9AxDE/tbz2aqQQ
d6X6aYmzXwWLgiTqD6aVhEygWraq+DYVmINlL36M02APxetkyz+GfFSJNAIYLavIj9bsWcyHpBA3
RRTdzIIczX45JsP8DYaAiVi3Ta57y9SEvCMHHYgCRiEeVnEUGkpK2X4vsuExGlHL1WbsRS26x2ZL
Yyh11gFnh+xXUu9LjTxEkX4EbPktRdUm0UUyawwZbAGtaHyxilvWp/edZH7eBQaaQoVNiHH+2cWD
SxdynDF8beHQApvJ80zb1yuX+kKRwcCRWEC6oTn5NDbMlKRoF301TujpAjt61DJ4mnD6FDNTVpFH
utlVJOmA+1ZbBJYxz5KlmxvpMUnHQ4txVy27tqgLzT5D5YWgSjF40noDA94F1a4HgVtIwzgZNvQN
Y7wv/CKD66hZDgvHfKihx0QVcihX5q2j3IuaBlkRJD0m33S2v6T9tZbyM7xsMMPEXyrDAWI/y3GT
OQykqkfjhMO0K4t1Z8H7jjEXpwp3wBYFxNDwk0Hexcbe4Vl2pbO8FPXBqqnvHVIoD2j2j1mmnAyM
yRgi4xSVzNGz9KEHd9xyy2Ooy4s499RB77XvEc7elQOiSvDzy/b+0WdVaBa15So78Jw5Su8WHL6i
xweiu2U/hBqep9JxnJnwtVZBXtKwAeyuTg9SffD1WtilcwEpgfpODaRa+/xcYJDHEvM6Y6cqnrdK
IzTkY/j2b218Iy66ycWQo6BtQ4U5JphGhMk4Vh1Apu+pXkHxkJCsP86EBTyKj/DhvkyYkUgrsuFj
4qgiOO5Hh4DxMacB6nV9k1vzQWrWNsLcg6LEVZ+ibaF/U9uhuHBNAxkVV54NcdCEYZyKJ7d0WJbT
7MaA6ajrtSuv5DPiB0jHAL4IAtsG46d26d3tmEDkj13eQ7WNjn3AJx8bsRnGxyW2YNjq/LcVzcsV
OIlcirrMYBjHqlpD8katv3ts1cg5j+cJs/mgFdVgDltlhDmRjasPkxcRn+L9oxb3Zk1gKis5qCrZ
5vOVM3ApXr1fxVkNko+FlnUCH17h2CpmqWikEbFfATCP9dWi59KRM00mgKEzS/XFHzd7wPjLhC89
Q0bQ3Y5psMsibeJZLOOuNF0jpV42dUepcT+ZQ/QoG3Xw1SVppmpXF9ey3yWQjZkguywTeLcFoP3j
imBm7HTonNnJmKKghmhsKexDNGCQlE58HvWQSX/P2hJzRnM3+5OzLuz6/oipBlfYqEtvwrTBC6E/
RgF8Djx3aywxySM3T7UE/pn80fLcUU2xkpuz9ErOvxgBuaJPMOQSAKOSVr0/9DpfKklzaZ4Uszc0
bai6hGLs3ZnsMPRrQQ/Bi0fZpsevYw69dAD+fTA9D/1NHa19T8GrSnR4hjS3KsUMY4z5opC2msZb
d6cnViD0+gXmrL2WiSDKyX6Y7UfMcnm1zHw7V88sScOmTqC5LRCKch+yTkehGTbwHCFrT2lsvl76
BVkW+FDMjlaiAACS5ze2aPRpTjTIslY0gVZV+kqKYaNaU/tmAyFUJ5QBhIz73lPtcmqJK+/t8u79
u4Sz65qybsbEC+xeNnNPN0fUuiSoqtgvp+TKebwUFhGWuEIIIG17m6H3Lj7pSVFqsPyx0zyYbgI2
VD0qjaiX5MRTlHMCkGDCr329y5fwPcU6/9/nnt3HqqJtISDmPBlLi1AAc5Nebisab3U9cgZ+rFeG
kgAKUlRQqpJinXnoO+525NcKwiJjBUYwmTul0FlQMvLJckgCKTOkdJkcgbVS/+sVX4zkSKCEquoZ
kMHZXUIHOYquxoohxPUwGXjHyhQz9mrfTjDDCTlNpUp1lRWfHOWqDUq21Fiv9bKXqqp36zgXfnEN
oq+KAtnTxgxK3cFT6bmLI99aBieSm+y7BShJSfL+H8Q6qjE/r2s4xTco4Pv1AO6do2tyJegERIuT
SYm7Zk8r+rLEjLwMUAG8B6dZM72khoAmiY8YVRt0wLIb2x+LCsL47lpyFZeiKdQ0yK2CQHR9rh1q
I8wUrtOWgSAtb7OxBinQ7G3sC/xwT1mWPDdpdMDLfDBxfKZF23NN2685vUuzOSRW8ZRj/tYsNRjP
Yk9HD4G5E8FkcQh5s5ukgUsTlakChioz80taOvHSOoD/SkICDLd75d3gGqy5SWTixgPmtMQx/GEx
EEdmxaFdLY4tdqkZ3/dLFyTNvEeNc58wQGzDrsAEwZWkwYxhMrTGHzOGUHQ8zOvlcY7TpwmzMNQU
sh4AEJ+gdoYQLctw1AwAAgiB2pAd9IGelGBDmzHdEIKNUsqw66LdWPDv6cz8VvQA8WOvrPTnOtV+
wBD2VOlPMu4wycq6setiyzQAgNDe0KXcGhWA2miXY2oZneU31TuvSwkMl+5aG3MiO/qwMPKLtN2+
KDFyif6A0Bljc0u3XTDF116Ku7W1X0A03mCinjTv1e0tG3IDL0+YDMVJVblK3MOlOHSFQNvt5Ga2
FXW+R/PpG5UdWmIJVEWoQNgSyKoSvCm5ElxTW7jvPRgnFu3Q0yzo0ZMqCEv9hBEDPaMfkGEelaom
6YQ3ikfLFgjYPWrcIsSMJF+xJ7PpY6qdr9f9jWI6dHTmAy0xYSK64bLb21nsCr2A7GcJMHshaMiv
rODbAjqcPOeuQlTwhvfqqNO234Kewmgnw7VHQKAxJvuiepO0e2ssFgqR/AwXEVJVAT+JkacHpe6J
G/Kg+PwqrzFWVDqoE3xgnG9NUNs3h1aN0I3Hg8LHr4Qw1XB9ur2CQGiIkQ4g/c9CGOYyabqwJDtJ
KfxpRjMEnRlBFs7N9gVf0+tm7eTFbkfLK0++eE//ffDbdxe8yzJ92ULFBnPByQIlsHR1mKWVo9oe
s//VmdOVp10ue9497qzxkxNmettW/k9Sy6CHfeuIBxJazTOorSmenal4TPjL1/t7MTi+e+xZTpMy
kT2BLBi1XeX1AM6RAB1C52t99aXdBJpvGDrKOorZth+runwqZCwyTN3DcCFc8Qx1bBdWbHxRxzIR
FP4Lvp944auSIbeIbyhfBLAnAitXbq5eL9fjFGdXoM5LpYRlQE+JjwXBgXlW9Jda3MaahVKiNvJT
Pw8H9P4eZkHgdGW4utxRxZqS1n696xdL+/fPVa/l3eESfY5vmY4pQ2dn7xXRR+Zpq5SGKjHDtudF
EIlr2uKqsKKSkwoRkfGs2tavl6K+gPzTBXu/FFXYvVvKJGoI/SODvYkfpyz9NTYwemPOh1HVgTr3
JTihlmlOP1h3OYKCkhfyDPM0qr5/ouRGGvZuGQBsZnw3DK6a71JLw40a5nUY1qdx47CuxqFChw6D
Pya4iocR4L+KtUM83bII01+he1apd5Vi39b5rkvoTxX9Vo6Zbz0aX0SAPUamhw1EG3b6rEpqyZu7
rMcIAgE0WgWBNqteuobfKy3whFdmSFhi49RPp2k/LEnYgK1QSSieyKmg/0XaeS25jSXr+okQAW9u
6V0Vy0lq9Q2ipemG9x5Pf77kmXOmRHGTEbMvJiaiuyWAwMJamX/+ZuTvqQ+y8cGo2vjuppy0I0D1
u3CZ5DzTuwGhaHCO8HjLOVDm8WO2lrlXHxR3eLv/Em4uQ5MYNpc4Nhgc8o4+vQMFZrMSeJN5mfnK
s8bod10b+QaN71KxmYSloLJF92DwePPVf7rsVc2eMERzfNyCOeNc4WyupUwMR0wumfllzl/3f+St
q7lUPSRV6TIkv/qRXWaUrRlnxllpo8tRLiPnYHKXbmCuM7Pe/u8ud/XjsH7RjXRKjAtN3WR4h9vR
WWALQbflPL1/Ofnrrs8pyAiGwYzMocm42ki9EKccX1P0s1sg/sfxePSKXYG+qoGZK9S71A4efLo3
2z6hGZoqwh/Yolef7jz2HXZliX5WOhU5wrxyTX01Y78Mf3bp0r3KvMHgzJedTKbnAl/d/9n/wz1g
gA5cKnT4qx3USZq26qNcP4c6rDS7Whbj/EzntsMdc62VP+e83qThe+lcCggZtdy/AfmN188dHg/W
1IBFoDdXz6CqjV7xp0k/B029dABkDSAJONoXyO7+pRBY/34xC2hCpZMy/q2z+vydTth/aZbvGufZ
17cNvb30M/GcYXue7SZGzYMSHBpU0FiCbNRUOQy4FPi2dYLe+tx5+F6GJ79kG1LDD62GQaytVIYL
sntVbHsufhRq5m1jez7revfTH/qV3toXmL7Nmr8qtz8IFDh6CkSF6oBTio9oR5ApRR13YRQvoxw8
U3N3Y6STAJLC/EJFtaiedFzmErwC0LB22OCWwarSuyMEmo20F2kZ7aWJTrH5Kaf0iwBNahueMrNa
KegKRrteRaaBenqDwVGLJ6/BCsepZVMsBRw3/eYc4K+qOn+mXrQOilNGVVmZ2inPVtJPyone9sZa
mPKSX2RV0cqX/RecQlRZXeGt/NHfmaP1LP1Y5+KgRk+qw10d7OKjq8dDiwH6bKOgNDdV8ja17OAg
G2xTBY2QxYBOQLti+FmEyVYmjVK45gw2rASbDH3aCKIumrEJuQqzOd6L5DSVKL4523g39mi+d9gj
65gXiI5DCk35mBXMbx1McItmJ/WvHCHSsvuca4EzHARvq1IxF0/2taJvBsb//TbIsEKuaL7cYqN3
LbwVncobWlYYMJiqjkZdb2QSZ8wfmjOtjdbfRF32l2Jou0nMfbpoJ89DuhxphpSZ+4sw+LeMo858
HEBuE4oHFPArFTIDYXN3f7HrsmFdfVhsZzrTCJpFXbveXDRsARN8PM1zZ2F2JwM1zKdeRmdvDP/o
dOshPYF879JTyOeQOd7Kc3DEc/5SsmLb69FS7lyGYBM6uLJ3yfZpt30KQfHBrd7YAyz6ac01ZJIE
QMNP+XR8dlAwOfgrpgXcpaB2lLXbobFpDsttS61eptlzhveqMEdEoagiEEj+kHKzIF3EzL9LXzaO
i3Kylm1mLFsIYzbDawuWidd1xwliWWKOL/fv+xbryAK1M0DZZdajXt23VZpll4N4nOWe43nYu/H8
HA3FG+ol+cAGhheCd1KNpBxeD64uO/NvLxgVE+eGCd3GvapBG6tSE9tCxzXhKyFD1cuGNqa7jg9V
PkxpSdF1HOWry5tgpcTRiqk7YvhHvdb/8CT+cy9XuziOOaavMYqmMOu2FeMuwSNSWz9kY76PIHiH
OaBVLbE063DqNw8exY0mkxfxn8tflSb2pFSMWuj1cFbe9MNxgkCZMWwLfcyGmUDSk0SqvhZy3oMr
31y6n658tQQ6Z9QNNyzNc2KNVHkKsWPBYQy7nVw+R/wvQy3Rsvjx68hAQjYzmWFJB2p4+t7nfd2/
Jbnib8vCoTiC5WKYv0lcMtet2t7jjDNofTqIFcIhE5Gm7Ec9I7QcUsV/c0k+Ao1MFpjmV7XTmGRK
WAY4uZb2RB+gr2VfqazmMs2LwRssNKv3L3kLGoVQYFJrI+SCRyVDsE97xsgMNsFn1ZChxlaGqrh2
0i5sYemaldCWIDfADdE4qCBFrdnVcuYQD27i5rr7dBNXxVNh6nj0ZJ1xto3pgNMx7kewZyneEpzm
YfMeEptMCLSF8trvX/vWawaEZLbKiA8q2dWSJ+jFyXSFxluUqIRvUaM6K+8V4sCmqawtPswPqlX9
8lder6zPl5Rb+vTIc4V4EAvl0eUjl8fuAhHWCMd0MhFFqowf+atlVV/118ad36WXg4P8Y6aYC0xt
J0yzC6pmBa9TvDRd9mbKLi0jBgwod4S0OlXRd2IOk3KDuyHk5G7rtcZSzJ8rv97ISED2LuHajJb2
IUWBcEds7EDlO5JRgpA+pVGQSWvYuW/x1J2kqpSz3Eq0lexDMv/uo3iTUxXJSk08uGm6euh8/QlT
G75TaxXMymHMwrPNlqHP9anDjatQrK1ZGwcNBDQy/dWlKCxtmCmMMIJk17nmOoBpqdF5Vkq3UbDv
VtDwcLu1NNSqcVLd4mnjgwuApcsOIaiJAkqSztETRiYX6lDP/DJVwJAJlxzS/qDVX7vUXJTPly4g
/rAVeyXMBZmUCPYfF9RmdLjCkiacxS9wPp/H/dTlJ3fUjzHdZ50d5y7YAMRtK9XcNHi++E/Chqi7
5AskhoM07TNsjDy3AH1hXJZb4VjlmXrSlsBmob7VfdpZe1qR7beQja2tkr9qJXnCGfdJr4O3mrI5
TP1FXbxI1SZ3l1CWykORuU6VV69SqZVj8jWdnWXkKiQVxG8DAErhB8ch9d97XCYbmKwJhhy5foid
9GgY2rFm+HWZ0WXzk4U42Irbtdf8IwDDIDvtRJ4HvE1zJWUdtpfq7L7D3tx5of7UaW9mqfNqxndp
VfXePo8hHnuwHGX6W/WQZhqKQ1754CWbsSjOovy5/NGwexVymoDgYfVdIXUhmsoD2r6VgG1ksBww
wjqkfbVqcQfBP8oCza0day0tG9DUWSaIKQegzLPUrlrOtbvFoBtjMXggsXfMRv+sdfVeaf5sAX51
GGapHe3NydzXHCX3N4xbJxXoBPidIUfDdYMb+mYdQFLWz2DO0Gxn7E8RCVKvRu74ev9SN+AQuIdo
jSAf0t9eS47ciHiJyqKnw0R8Mzr1SjWa1d8tNb0sosHDqER7FKso1c5vmxPMH41kMNsgXfHXzSnN
06gHIDTOBGvwefASBn8VMlS8/9Nu9cu47slUXzVJ3b0wXz5tgnOATESpTcgVnbd1ycWbDZ+8DtoQ
703o79KmC9V4NKYnPMMsZ3xw8snG/tsP/XQDVxt/kVPozCC158QMDjnDWT1AI2jj99x/qPiu3v+9
xq0j7vPvvdr0S4V0m5gG/lyqWM3r04dsYQr86ZYWT3bWRiUAhNgSIiaYtBjNsTPCncZ3JoMhvvYj
Rin7Eu2rfAEZVIdC0Y/VoD5p2UHDAlOGMPJVN9n0LPCoUHE8Jdrf/x03lyRJzFiewEm6ZDd/Prts
tdNIWWyEEwMgaxergGrAa02c7G3aho/ENBaVmzxaLTef3qfLXlUplkMhEI2V+BZHxAbH2yinuzyT
zmBDWKpw/faIsyQ56kF1cEuvIUYv///3XlUmpRuFGi7CgHUDHnIeMcU65C/MhiHor4zAWHq9uGhg
YRKGsHOIhIMQWSbl3kfu5PT10pzD9Vi1O4jaSxWtgBbZDxbyzQ3JVVGCgrehW5Zn9+lLAvMZetzG
jHOhfh/RMcgbCeHH4jr7YBHf/Gg5KRgUQIJR9esC1cI0dFJljk4A8j5rNrmvbDjVj9HFTUWEp1Ij
ClYv0hmp0++vPv0W8ITjDaQsHWXvb2rTgvN1ykNm2EHA9Cv/08nTlTS5ZmBuIzwmBKcXBoQ43ghm
7OH52xP3J8xd4a4xpF37fbcLB2etF/EOUy8Omwe8DPPWHnqRPmNx4/6ufCa3cGrSnNJESjfdYW7a
YoPc2nshe4s2Ih+bNwjkz0mYn4QcLhQEPJe3JrBsOdQHKQiljtN0iJdUVg6bYQutbqRtpzImDfkk
sJSedQg5MGCcqpNHR6ixVUsHL0iTgyeor/7QIYxV9Eg6BoQCPmVYuwROeEr8+ajhQIGsYLLwbCVx
78/77+qilL/eYGnqhWaLPBF12q/rcq6jEntoaFtSmQbVtK1eh5oMaYQQvtbs5Le6WrSLrWEvNTfG
zq8Z1PIfGLBdivAOCYvcbmuWdJ94da3VuFmGcUHeFKASwRnwkZzCOTH9YPhRonX5EK5aHRkHu3Ev
kJNKCNJsTTuhVHToEoXdLVNqoewFsUlhB6ubvdRJFYCbvwQf6av4OKb1KoAaUSKrHcLqMlu9gI7z
S0uIwVi80ZxhAi2VJNTzZYdn4f2np91eQ8xcNBi4JuyeX58egWKhbvaqPD19TbDiou+shd5Nqzz+
Lkvi38uBP72Uttj2oqXMyWQiVFEk37+by6n/+7v8z91cnV7qpKlRVTAh6apsLeDgJA/VovvgLQrZ
KkA0JEszIOc7hlQFwL2UwlyaOOkZZE8QEO9CXqzdtQ1dLPyXvB75t9VExQ8LVfBqoWRJoSct9teJ
zAKcnJbyqiOIGiJuENzy/s+7tYNeBPWiJFLV33AzowrD3DcBHzDJgv7LRG9cX0SATGTuX+rW+cmg
wqCug+X9mx2TCrGakGQgOqElxNS10cSDK+N1qr4K+NsSOd+H8YPVdEtZBx7IiAR5nYNJ79X7c8rA
inH2NSmluz1WTs/SWAsQ3JdPU+NeVCpCgpe9suPHk46V+4cQlLiBpaFCZ5Do54bi2qsgudKjCnNI
RpqCUutoJ2L8Xy5yuVzdeJxzSh296MGh/6FDEh/4HMmfF/pIxfYmX+Tk53thGtlld4yC+mQ2xXtO
sD1JwyniMy1Mj671YEu6RS4QWFT1MEzBtsSRt/PpqDRKBO5xzLg5h5ZoZgf5cXVCPgmDbubxYjcF
V+mCjP8Xr/0/F742aBrCrPUBGXj+mGTP2XdC2JZFD6xNcjzrX5o8G1rv/YvKS/3towVLMgAbTBeh
2q+/NiH5AQtZTmthRskL7+2OMUW3Ik4DETQRGJhu/e8uKef3pwfsEDAzTQq/k91qJQokadOscVyK
yFIq1MdObxfe2r2fqf96zX5Oxryr+ZnStpotjgUMoySPMTFeHTIzMQVcytinKxUCae299Gx+AIYw
ulsO5pMcRmJmpK8L017JWpeNSxRLpqHsot7Eiz9ai4PIPocLpaj9QQB9+rJDz74vALWIIMDIl93U
HnQ9WYpwt8rMo+gi85yTqforZ8IiFCPZCC3ca6zaOsmNurO/STiFFcvBMD16iSfzELjBZrIhNIvy
OfzeYOmjJ90pAKXScBcRax8Fzatu/YsldxLIOqibtQpQ2nuLCsM/grmWj4WPNywHDQuzL4A6TE5E
p/vrk3bKMsRkRKGugSDTMoqX/wmNMkSFGPTw3WhNyVQ7GGG/EvjFrp2VU+rApxTKzGTVaURtYO4F
FpD/v7/4bnV0MDhc2izojQwTfr09e3QDxJ+A5wJjeuUaIsFSWklo2sn833CNAelMTDoMw6WPvHoY
JkmDRm6ADzteiiDhQ5aRLBzhe0Rpsy2g6wejuQdyAv5ZybF2/+feOrVc9JeQiECnf5t6u1kyNoFC
lRl3hOJeBmyg02WV7wrlkRbiZvvqavAVBJnWYC78+mzNWh/nWS5WegeqUARIX/IU2QgDJDLqdtpk
rSwPVXQ0vsrwSf55P4UbGb6HbLQRI9lqKJcDO08D6e6isTa9HalJF3PKVD86AP9asRXKnZQDVGOP
+4ebBwAsL11s4yDBXp/0hd5BtnA5B82pW1jICYDQVgSi4lwT4S7QHaRI1JhTikD8/uu6dfK7OgMm
y0XRw3f06xMkBZr4g7Zhm6IAtqE1isa6x5cPWrQgsqKd7q35wTdx6wxAyoHBO4AyHeLViQeoMloO
fJOzUFFHgncSijghUsk+JJXvwPl9/4fq7q0u7dNFrz8Nb8761jE6ToHZ3FhKuxevPClatTQ8xu68
qVp3E0Ie1wvUg0yC0xHe09RtPIqOFMbZFJgfDf9NjQpJ+qAUiKambxIIXEQ48vf2QJEqOVF6iNM/
LR8J0S1S1wstMjOOMt5MqmFRE1RKb6Rg+9RsPOhTwrH1SHIWmaiNfZvijmc1c98EjbYNkpoUYF/9
T6GQeLPzoiO/g0TV6yHI1FKgcNnoRO5g9V9dNfy/klNGQnLMiASqQJIqq2vsJ7zyBgLj/xBKUUid
l+TRq0zVfWV4ufg60K2g8vgioDfnMfnk6Evx5qjH5EXsSpVU3ZYtpudg7EzchUYrtMEeXeuUoA/n
yTqkUNRkuDGjctHASjkuQwx7Ppi5vZpT/dRbJXPg5ENt3a1NlABpt4eciUDH7Fqm8ZEyHspq2JWB
CQeivUwZJ3tck2ZQn1SQVhkPywhUOPPyH6VIcyFJLEnbxqEKT5eNbHeWvx3Z8YRobQ744kM6EB8G
0aHZTK1kZ5RT0Yu11y7WuBtyqLPwBebAMoTNOpbmTvrTuA9eyLA5yzEoSFkK+CVCpxYBjKpVh3l8
Ja7y6NfaMo7+FkqbGRKwjESmzbBySLFbj7ZmZ+2E0S9j5Mnt3u2k+ZrHWCsyDJHWjqf0pBbOMXGi
t2p41mOXpLQaiWe6ltPcm3LcFpeuSnQF4wppzC+/mdAh0/EP1VwJPfyj9SET80cE9hCttEgCRWsy
w7rw9xYugX0y/hNr7oew0GUM4IIh6WRSxjYquX7e29QALQ8q6/SNk9Vbgxx5abAEWc8tG/OTYp/l
+Uk4MT6DqIjxjolJ+IhxQ804ANdYqwt/9hK0iPVA3+r7mD1sCpt90fzU22Ez5MHB6eI3+dsYZoCW
+WeLvUeeoeiKIiJVo+aHlBBCw5cV5TJKCfz50A/fA8YV5dzt/PbHrCQrjQdiuMPRhSsuM1cT31at
T3ECmU8t7v5S7SQYhRgZWYZk/WZWv2jhFUhZk3fqPkE7lET2My6UfyhkMBMj0VM8DKH2Tf6o1g8R
9T/tl+VWL2Gz9mz7e+gaL/e3p1tVAjs/PC1aAOs3NVnUEubY9niWijNxBHdEihciWklot1fDI/rI
rRPHZlpgapr4dcEi+XXbb/BoDGm9YODHT07iH4sQtTyMKZHjB171LNMD6X/kgd7/obfIBJ8v/RvX
2NJBnDNdOwc2lhi2u584fdNil8RYQnJAO9hNCAEw8Ze1lj9gFGs3Th4RCSHb5LQVasevPzx0qjAw
6oyoRU3/IlywdPRfNZLY2v4gdprCsRKttWDfMtzXArAgkH4/MdfETO9lMjnO+kmmlPcfzK1ihlkv
BGwxd8BA5OooTg0/SWYl0M8FcLrI6QsEziafhMIWKkYNTlMvsgz3lCI4y9jRZ74qe6iLzDVKEB4m
3wbfXjctUcPRT42WAe/LXWKspIofLHyw2GBr9gTTyM9apTzbRfdqdO6/7v+QW8N72D4qRSADJ5bz
VVvftZHrh5itnS+mgxb+bx3p6lSAAmAosIykksLzD+OWP43wD5nUEZDzoLC5eNFcNWDoE1XesRAJ
9AuU9anpIyeFiGU7F5FJts2QR9RNcJzLb05or4WsOyT1Do7bkL9qzzOyEeG4yscWZn+VJAk/eCbe
zYX36XauFl7GgK5SiKQ8K2fGlfuahd/q9Tqdn6X0aGvvQ9REqlq+ydB7gLEtY3PZNFV4hpgr7k1u
uk3Mr2IoVIYNQWTicDEdZPps4KMVkqADazAlWNzJlacOPKVHcSriJDHIKMv+NdezL5U9HdQm2mDA
+LesNOLD3sYUwiNGvpzwQxHtRgyfZGaq8iHIB1AFZNVDwNALUsCCIH4muTVciONGEFVv4Zj/FYyM
jFeivK+04jJzxK7wQww/NHNeKV24Dq3x2YnXZYjlQ/fPiMVXTYjqWD8bxsIm5TJfNzqkxcR60tL0
ZHGeCLtQHLy1jJCS8Ngjqknz+qvtI3PGxizAEClq9KWfpkvX+VY03q5PMM0YkrWIM+TpXQTZECia
uV4aenIwaAIdIz7i+jBb7U5AokwNMb0plqP26pCTNPTND5MDTA6Onn8tFiUiOBALsIj3JBY+MscW
0PBCxKj2pZozOe43okRKmKwTK0bzoR9kK03xPLqgtnAJCab1k/zFmHm7SQyVISOQiim729dv2IV/
Da0DH9W7WIqI8ErMMEQcNAbmYYrLncNM26+6dex9yE1VjN6CwDv5Xvmi4KbjxcdOOdguIccp4W6t
80V6c6lP/PTVbsOlPM3RGV49f3pKsTuTR1ez4xtOv5NCFtTvDffco43xREiomjAD5WgUMZEqHlR8
LnJGSwMt9zMU2r5GRystSWH0B+tdYOeLDRO7TQFNVQ28bck2Jcd3VdmbwVk8+KhMNuvrT1zn+CKN
Af/r3/IOHKdoVcJh1LMXqQvpUsT4pd+0qn4ZSEhNKY9SV+dNzeLy3Z8RwghHVR7ciJyWv90HDQdj
FVBxnsivh0qCujdTPEU9S3eQsgaEVyIEBjlGpZ0JgWuEgHz/99+8rGVdAFRHg2L962Vr1WBPaTjE
pQwXOk06F8vpJSYaO6VtZYNbG+kjWvutfQw/SxWXZ/zN4UX+etE4c7LZU9ncI2gfXfghDBCBz4M5
uPBVrNB4v/8zYRbcer6frnm1d3qj61g9FilnA36O1JRj/66FlOpYa6eRspeGC0/fg5lqe0q/TZsy
o3bqU5Kv4rn+xs85T339LpRvcWaTGXdH/1F61UtpJqdEtbey0bZsXS4CxqRtdwNm4a7/PMbfexP3
x6l8LozsqSXUenGhZntVsEh9JnjTYlS+SH0bT84+Tvh4NJqeKVuqWhGT+6R9j8oCz80SGAwOCV9V
FhjPVuV9F8JS+a6R+i72g5eL0xnotCA2biKyu+hl/lfqGN/CsH0VzrXFPDGxk6WEfdL2Nd5PKVHE
SVfkOrHfPxtdRspH6y3cupBYJ7pNt17T+D65FVWeEFs4CW0gBrNvNoPKoLxflbCvpBIW7osuHutI
ioR6HRErhY/vcpinP20PSSOdUArnvKu1NUaim5G5mVu6eysmHYchtwCDZVhsTU6A7KeXmxvMPifj
uzJ6i36aTg6wi+h3pjLZAoltYvxBvO+CHfp4wAoMKXcjrDE5WgSamtqWVvOPlCGTUL8Ssp7kXJIO
RKTIUtcIZTvCT1gGIwKRpLa6FuZ5G8QHsVMfteBBDXnzCwC3sMG3SBe4lJifCoveMaqiyU3tbNkU
V/ZJZ76pe+G7uFJ5BvbzPOH7X8DN9f/pilfVeumDVlaRJt9cvZVjsjO7UwXvW0WXdv9SN/oQG8PY
//fjrsf2pmF3iW5MfGpklLfdBNHsSRywxtJa1sRV/jdXA4MQ8MmDcPPrZkJIAdwBrWcHoxOUfkA6
e1m1MiyMMQO8f7lbUDG/7j/Xu9ox+7kx4qEmIytMmo8CqYdM6WGeT1G+T5hBieqDRM2DXaXb1P0u
Z2aN+5asM+HxCT4o52I4WG8SznT/7m75usHcAsNmPm2Je/WvTyPoJzfyFENHsBE+yU5hzRE6734d
W3zsefJamtmbgCJp6L/InuHjdZPWqPNsBUtrACAIg09SDsoYrDJJw20zZnfZ0gjIKsP2NAmWM0GA
EyU4o2cvESw8PAomLAx2KQcYW3x0YfaaRN2OVHosKcy9RGcIC13ahqolQvG7VvcXXxnBQ1KlPpjE
jJGWfP953GKk8jzQDWGQ4GGifNUQZZY3N1PXIKBi05DVIQh6zY0bIfbaqbEWzWAFFuIqQkj+W8+/
FPo3U1uqJUInKfsyvIe8Wl8KQhfiS1jyuqW3lF/q+C4pxQMF1mPa+K2TGZtSWmvdwtrgOgRCMZuY
6QlsvHimgkIOrdV/GMp8oQYminYUpFDsouQ8E6MA2RlFGSaqf2+KFvUAtx+AGtLAS3HZ+oKFUgVH
01JevKwEs1N1Um5wBkaWIIvWn+z9UaSJvJFzU9ZnQeUwi9xbfXMaOtSWpJZ1a8UFy8Av6kJYpRHz
iNZRsVMzAsJz1QOs30PruG8GTI0+VH60IQ1xC9UZpSsgu4Fhr5jQ9Xj1+a79HGM/MFDlSg0qABFg
0otplCfBG+WMFX6IQMoF2nOJRhhDlWlRAWcEWFJbDdOwHpz+1Be7Ot0kXbDWevJcx21oq88CZwnX
QSeHSKzYcgT7UmXLUS+YpmCEQEd7IZ9qLPzZQc6nXvoFARCEcyJEYCEiyGkq0nc5MaQgluMulUjk
ETPWMNg1g3nyEPTKohCgTw4gEVSI6yrdBN6G6FIq+O7UPk+zbx3N/DQ41hdVc44+IyPx/unECeff
GB/w7dZoW+jq47pyMEuc3BN5XZu+n7YyghL3exkvyCbuT6cyK09yOfEMc6gb/db8yHvjHXcAALzh
b5IaARZf41R9VuHwNkN18Hp5CP1JwIgwxu0I19fEnI8yZRHvAR+oNYwvdGOZcNJnHgWgu/953gRy
GOLa9NYO2spryilieyOtCqZ/jkr6qfetCo2NVRClNeGbiP/QbC+JOFqGrbqZy2J//+q3zin88kwP
qEykRVcjXbPKUzds2Bv0otzL9hcF6cpy/+jmdz16dEzd8lYFMvrP1a52IivMokwfKmSMifdTGRKC
poqL+iJOQWJZa4K2DqRWTdrfOTiC6MWlAY1HXC87nFQJ1RqN/QA0bS8G2Nw1rpBhTjBM+5wn09cq
NV7NIf/mKdPBg0g97xSlffMi4owz/V22PXFOFYrJhPvZhaiA5kn2ZdmTc1rfMfp7qLtTmdsP1B83
HzR2v7rFoE3XLxyOT9VO0OPtGgcdQl2SyZUU+rYfrpwGjhNW532oPyh1Hl1Oiq9Pl6urQQ90fPbY
OQkBdgu2zGYZEbFZmeNCqa0HzICbFYFBjQHy5uLRdM0dRGnjQqVE9txVwyZ2EoajzqJDDGxAAtEB
6+tqrUYRMKxD1hCUatKmse3w7Armj7tIvmfauHbiCLzh0cTq5iFiW4w2HUtCSK+6yqrB38IZMcG0
nBbXA3vh6+rlHqr5W8SI244+OoxS7n9X9Kw3mi2olGilyZnH5+DqDTgOwSsdrF7Ss1Ze4S5Vp1nP
tk30ePckE8FEHaD2j3srz0mqt5eugYnWzO6u9+vEIjgYSmliE3k7D+u2xxZtiFZm0aAcIoOsSNZp
7i0Cy1s1lHqmBgsBj/tgXE00EEmQLK0wPZVju/S7YWf7LwpTJbF4ldwbo8CoOPrDoclqSnLtp3Sv
Rz/NIF7oDppapj6ewUg782HrB69mGZ3oVpYTqsFpXDQdubK8QFeWrl4vfCteNWG2dMZ52RIz08b2
uiua5YAlv006Aidx1ISbARKta+yzVKOj2GmEWdQ6VJXS2CaVyuRv2lTBqhj0nQ8DVzXUrY7QOk3M
XeChk2mErB6vRiK8FSDGuSB2AsuDcTyU+rSNB3w9nWBd6Kjo2L6cfkI0QFIIguPQRJzZxfigom3k
i6PE2WTa30WbLceW7AA8XgV4ik0isCJlKetx0nCCsMxlzb9zYmORGz2NgrsIoF5A2l/r0YRCtVs4
cJP1Xtq+EEXECc08ea97d/IXyjRBAkXGZujrOiAYQel2+LutbIkTbofFCH0uyMhRU5NNaPcrJfii
d/SEUbdMedu1o67TDm9t/hoO+EWEU7vSGttyItwx11bmOG4VRVnJq4USvGmHR1+z9AvXQAy5yDaK
SbyRgUZ+3T0m9lt2f2T+wbyrW9h7ZG+necGMKF/G2k81nRdZUK50RC6201Lcassev4H7n9ANjqQt
waEW54VLAsbVd4s9o9ZGnBdnGZSKd74HYlFn7bf7l7k5yqBtIv4NvTsBMFeHkuY7ZL6oHEpqb/5I
EdUY7UiKgXWUussncsdJvHNhz2+9Vq2dMMVSI2YUa5BQox1FPwQU+B5rBJLw9d6/t1tmbABhiPcs
3eV9XENTFtqXRLF9RgCAgH3XrEbyYCiEqdeaD4FsREEqcK0HcQ9b5pVN1dCH6nuq9U+TNZIvDD04
Rt4qxKYee1HBMPSiWhjpT7HLQ3D54JZvrR14My7HnPSI1+OXcFQJamx1etHZOhmpuhvcCXfJASmb
ss6HAOuC8tJcpYQqCmQkoxkx9JfuUI5lwWKMuD8q5fBk41U8gKQWVGWSkyCP+/793joo8VSgKkEN
A/X8apXpfW1NOf/6nDrNRu2RgbnKKiH93K/gs3I237/czXGKpFHgO04lYFry+D4dzJkfDFZbONrZ
xzKiIr6cGPtVUng7LTIxWcASiC1FcUgvNn7kcNo6tn6G/ZdNwVL0tT6aj2x6br6xT7d01S/nHVk+
XmUz4eHsUOHS6Z219D1lF7C/F96F8zaG33rkSWksSSrGwiUL+/6DuXVKf34uV3hok4xlloiXWYHD
RV0Sxz2qmxZKo+OgA4yY1sVfs8h78DpuHdKfr3q10VXaVCgFLovnSmUs4yACYfOPoSUreLxNirN8
XCrd/qEA3JomoejXlZJXmITQpRF1QTitUzdYqLX/HPhwA1RlZckBj7IjK9vl/ed7e+EhyoIhTKQi
I5BfF17rkwjZBQOoyJS8RrmxEXWfCC3ke6xoLVWGQ2JWo2JzELKtCIdIZUQ6zKCbBUye8oGSggaD
a16fM9D5UCGroElgNb/eU6zj+qb6MxI4BIlKN+zhTG7ylnm2nu5ay93Xc0c3ts8qikl46ZWbbTrP
XCk1bCO+lxGvQ83vV3iFbi2jX2UNISZU+zYfSm3A6XkbVJjs5bx0cBZrpwpGTbnQR2CopgGjIbZV
9VOUumSGGJBkRnM5oxutG39npPWuwrcxzfRNkWhsvvjyIj2Mxrd67lc+5M7MQtRrOi+T729sZ34V
N8zAtb7NGHcXJnpQGM9Boh7DDFiFfJvYhRcFelRw5Celt8oowxPdwTV9xksHu314THmAxNJcYQ37
quXBu9H75wFTLEP7yB0DfUexUedx4w4urbN5qqp0n2bzbsoRUo+HoYL3gfG/tBdVV57lIkpTIuQx
F3NM4YCXPaEHS3eE2Gkoa6t+466NH7ve9RY6cqdB/9rPP7L4WR6gpQcbL/AXbYJam01J9E0MUJnE
BMBGhb+vHcRSVKlS6g0pEDVxSX1tr3oXTWEpBvGXLsDRvszRmXZ2bcTJytTTvax2zSOyU/OICD5b
MIR63qqUdyQPZ0G9rUkZCK1+J2WbzAnlU9R4bd5EbEzifORBtE5SY1n40XPWfDNyeqjJPJqsAbXq
l1I4LsrG+qMe201BFZyR39BoyTadmmPc/Esr0DmE+XpmrSh9sis17UuYze+qOi2ybkY0ggxE9zfV
NC2fvyfDyB+Mt+FgbCpcTQIU0UaWr8b8rXGHjWbHTP7g/QThuknyTdmTGdL9HIBBrB82PnAsE6kC
p+LrrP3TstZ6K17M5LwZk7MNyWwsUtQ8BcJBH1qMBV1RtU5Y7i+bqn7z1PDPuqLEf3Nd98DSWcQR
Oc6UuYn6IXIg+b1akK2jIFmRw7ro0xcDcYXs1sGYoTwwVlVeLGNnTzBqNjDZZahiVTjouns3N3eK
Xu9GOEaOGcCxHrdtiethER4MViQTiW3ktVzKP9uZON+8gsaBKu+7GltRVOZdhAQnyVZGH61ytcDN
olnLy5K1L3WsN/kPdo2beInYoGD2qjv4UF2doKAlaZT4PeryIlpIZzQ2IZaFDJ1Lom6Kf6wSuJVa
PUJBG4yPxBY3T4xPV786LMMhmmqrR7XrD+dIC1bm4C/thPwwhfca/hN7X+/v2zfrk0/XuzoXu171
+iLjejk0Q/mANTdY0j236uHxj7t9SHy62vV5iPmV6+I0cxbywAjjjJIUAkG0LNxTragnZwCBwZU1
6taj2qLhbzddE+6FvmYF3T55VJtL7f3bAQElWcMp24V0evW0+3quqxZWytlOgo1ByHyWOItC/SOP
oTPSOMtWa5q72DhKrVQFj6JV5ffeu/7V07cmhyaMIMezfNQi/sRFYRn1f0iPeP89X8jJ9y519ehJ
gwwqsG0sxmi8odRvhgBuaOMvJz6vpEgAtOmd6YRl70srOscBIgEtvMqBRQOed+2ermRrjcTRRNFK
DrOKP263zdpoYGDN/zRgBLFBk1xk59G0j+UQr+SckyNE1a19Lz07/3kQNQejaBde8iLZ1LFJ46vG
GzLdrfYNieZbLLeDJDfSLLCNY4OuespL9JjzMi8JsLaI9+D0SItui6/h0i9doYMu8qrbFG500OPv
xZifNAMcGulXFxHdNemnBAdEdI4GgMP9Z3t7y4AXjg8KC/g3sWIfJUPQlTxbs4cYXoBY4MfHqWvz
/KYiW0Q05RPiWo9/RgTN/av/H87OazdyJQnTT0SA3tySZeVKaid13xBt6b3n0+8XOtjd7lJBBQzm
YmaOabLIZGZE/E7WyPmLxXfHdMjJxSDjnJU+Yz/suuOonlZT3wvoLSraJC+ufCsXe0XCRA0qeaZN
b8Rn/dq7c9/3KqnN2qtgdGnGvS20XoKJVIwtqvGbwtBpgTUqYaGClEtYRGzht9AsxKNYByFuCtKd
jB/nMvpk18692z5Dq6fQWa9U/K/5Sm8eDMEL1MJ4atCA/Vv9FZB/akud1FO/uiha6we7d56lKlXJ
110LgpXgn8AR1FEZqeld2eZBU/afCiUp/NXx7sS76nX3GZSgam5kjFvkDR1vEggHvlLNQERD0jMK
XjEq5bXO6dL2YJkwVdiamKC/bqd/NXOu3VdhP1bqCUXqzbiZv8KcYGB3WrzuNeNJXLmEF80hsa8Q
TrjlN7c51Ugleuge7y+zSweFKGNwCORUNN+gnpo6mOEwkCI0Ra+6wzxOdx0BJ72FQBeG9/uXe22M
37w9W+BVnf9wxX/f3lQ5Sx92GV0jgX1uC5oL6UAxnQNefUuWnBjE3pXL+Bz22NqOu9jy9pE3fQjB
W4TQbejL7YykVIRDEsCHcuEmMdF2j+HexX+6pqo3Pqp6cq+RcZmny21OHG3jvRiMC0TyFmtIpJvi
uKSwIBgNsPH4doerlUxkCGp6/+defLqsUUu4kIA1Z92Tno7Qa/MYxBvj/0ifNi6wpyBiVt5isvb+
xS7VGHhnsGfgDyJc1n8f7bCyTc0QFV5di4QNgkHsTvKXVpALWdp4el8hY1z8fX9d8uxtuvBQzF5J
NRRA5EvDvJDhaQ5PJMf2R0Tt7//Ci4XG3z9RNs2/vpx61Ea3gLlzwtHGF0vDGmBQaV08w+fATsJD
OSq7+mPRguB0hxVWkdXl9yA6myJt9uJS+P4NXVL1k3n3/5/52fGbuNls6rKcW0i1A8nwdbKR+5J7
kQ00gZYkUWbo4R9gGOLD6D5ETvdUKNXRmqbnZCmOUbweMIG/EQskTMafS6/coTnNuxdh6trU7Llb
+06Ri+nRvO2Bi4cUOXzdPwrOLJmbGZSEum0wsmcQmYqPAde01uIudeEg9R8tD6y4bK4UH69i0Tcf
MxNGw0YCJtyJf19HFite5xaOeipfIBE8gTo/eEw/hTzxLYLClTAP6MAl+TBgPsOEpv1tu/5FRKD2
ZN/L11DiCz9jby8hnqKCEumJqa9H2YOE8k2XPBlgG2gEBIVGMnkU7o2DfkQkEYudFr7IRcjY5VnH
er8rIW4LYMxeSbQyKBkpEyPenF/WBtMoXHyHaD8lKCuZKr6/HP7zmjh/IgJkYdZG1rRzPhdMzHUA
s+KDyK3oqzC1Irf+kGt3Tu3ezWP/XQL7ijR/DBMVo5dkP814cVraTyHGidCJtfKABQ+AYg3p3aLV
XO4z5rBZHD2l5vhjfu6T7KNg2maqfRaC8UD8JpgmbljtjUfvEoMkQHE5jGF7WPUm6DSP/m3xIc/d
C14KuebW7caDRJz1UBVG7Xs353fyeiaiCoX+I16cMUYIA97qMQVYPSK/4IAVenuspsHclRs5RYUv
FiGAGQZ3K1woO8v3oETfRgvpt/PCeOEQxQ9gAtu46p6EM7tU2V4Zvxpld5IZLtHcD0LUlJxL8WtC
r3xbDeaHsfAiUKXo47ogtHWe8U6BjTvfyrksrOgQC+YYUwF3Xo4ztjnyj5LzDLIw3aZlGxRYaEkC
wPtv99L+SnIxVvuQSyzrvPBYitS0V+inp8jBCDXTNxNUkO4Tvm1BjL3/4uzev96lkR8kT81j/IY2
0D3bz23VaPN1oEyoc1gZjHMs97ulQ2MRIkPG/N7d9V66ef+il3b0vy96tqOPapJCeynUEwqOfVNO
gd7/Ij99K48Vx7wrV5P9+vxzcXSacQBPvL3POUZRNOZjWVLkWsTRjqkswXo7Io5+/0ddFNw4PETh
dWm4Zp09yhTHPoBtxueMUW+XzLphHpdEpKBN6A1bBjDKjyT81KXXzHEuGcXaf1/4/HFW5pDEWBCd
ZNQjUr4MoNN+kDGN1gFz0pTNhbYx4N0n9u3chZt8bT4NVbR3ZmurxugMNTjc+Gz2TsNEv9002sq2
du1G/yub37wKAiottnKTwHhZ/X8drXq2rAibFe2kjSYfGZNbGsrR6qEhzr7QAXoKKrNqt26U3YDu
PqDW2CItX+Jij66NOCM96GELTLjGAwATmQHVyEEFXLv30FS3cDeC3mID4Y9V63U/NDhLMkYmZgQr
se7VLc5M4ORq2Z0xD4fSCx9Dp9s0HKqKdyxloIqtmzfgumyHfgMzFgummzRUbzVJveCuNU2RQetk
ZttsoOJnjhl74QMVA6wjb+sMn8t58AXbHZk/FV217xImdxWRO0j9J7e4WZje1RMEJC3xPetzrJGs
pZLpCYhpryoA+hSkg3tM0hBLLWSeHmI7hl3irpSRXImsayOIbda1mJE2G3mngkJra7NdCgeLGyzk
jTzIkgWHYucVdU8o62XSOoewHuhBEnxVo4HkVIuc6tvRxh65zoNIo7sC7leBUtcCwM7F2K7eKekg
h6Yvc0aV0aAsICRW4J4Trgf9rlkNptxuUHapn8gAsPmtrXWwOqYPWEXkTHc0GUnqfbFTyuagESOS
rV/QiuKwvRNkwYinuxaqwFCZr6i2DDC7SPNHQlJr4YgwSoaNc0sJ/Dq4qxzGTRMx0st0LBSOBQjK
ymwfc5XQ0C7A0ih31UMZmBZUwHq9m4tsV2D0I+PI0nTo59ojcpNAAlg97dnuYl8GuPp0Tbx+USbl
4PnhSX4gUPHZluBOZAa6fa2f1t7bWEMUMHzNvBILbcIlMLxMXP2gG7Drgf6tBBIj+hR5lFd2pkuj
qr9v42yDyKa0X5exYlSFuzhsUEjPpM9g5eihfINgqZpIXmqY4iAAzNwVuJbv38El+ywcIRiT8R/6
v/M9uGmbuq1n9kYM3IOxpFLzej8FYBhiO5jj0XfCIUi7+EaMeYrmPozqQwuiIiMaNYQeO2R8jb+b
KdkNjPBtOz+UqXoF1dcunUts3agTsD5iIz8rtFczXGneLe1kQgVqqJoWtLt9ld8I/FbM3aFFbxHq
FYkWdaCM+iu04PAu3QVXJrattSGLOXOuPL2Lt8WZT24LSQMo+f/dNXOkypZWkjJQrROBWevWjtku
tOgmXPpt7V4jv18yW7NhNfy/6509BlyCVI+MbZbLCn+VBhn62wuF4TFaZ+Rr3qbqLMLb00dUBLuu
sgNHc6+8iktlECJJ18NVThOG1r8/uRkUb55TbsEzsF7Hsqbu922Cj37THayxP2hrcuWKxuWfjZYQ
LBBeCdGn/16zV6xkgSzO+a3pGISmG4FhXKxsayCXwbnFRd7P8LyVrjee0p3gYxTAm9Qqg7B9kLNH
aDJp3x7Fl68LLd+FW5C7pNsvNMfeb0Od/7PrU6pNUf8m4NYmisB+ijWYzK4aeJXlp0NDnqRJfnTP
Nha98r5jOw8opdmwiCOovtFi0JaMvpKEQaHBobCaDY0Z+7UkDgzEs2PqAxC0tuz6/A7Kkp2MQ/n0
d3F10uP01ult35lDv4jLQGvqLe4M+p2MZ5nCYaGbHQnZPLqJ+oAn+C2Vlb/YzE2ZasufN+bZsVlf
IjhAY5aDN/5qI8wAOrykcv0pDLub1I1vFGsGMvPttrsVPoEwbAXgmxbVd+J+o2sTuDmevECqnvbZ
y8vAYw8QCpnw9PL+6K3PHqzAScfAd5o24C4o/44jXG+vsvdxwY/0bToyFRE951qnp+wL+oMBN7Se
w6NT5dvJhRbT2b7wyIbkZ1/Cj1/YVdx2X4bGdjAtnAnMTVqnv20pL/hrLVrw7L6BDyiwJMEwextt
y6ps5dTpq57s45Qwyq/Eoe0FXeorfO6yYpfo7qFZ433m5ftB5ZRPOdar2h8yvAUSbKdAnozS3VuR
tZMlsWj2o1f/YGJ+O0VMApXP65DtymkAFsOxqM6OaJqA2SCidt6WFXJDFrHM3A1v2GktJPJiOpY1
Cak6Jmwm3O8JlCGlI7XK23at9quCGTJliNcmu3XF28csvhgJzPPepZlhBYpUt8IRCvCMYbuUDpny
YUarKTN3gW913j0i1K2r6rsGAUFUsvm2iKNQHdgv6PkZJTb47yZO7vdPOKGTTxbbNwI3CXNuRHLY
d+mdBzEbo76tR7NtFaMv/4oZ2ptDuDgPyZoee0tH5uJAHFcfVkLRhmm6cxp9i+9aoBn1ga+gigzq
WGMj2J0ckm0LfSgt/XZUg351bsRCT0sCO8y3VnlwYCpbIKtGx4tzgo4CJY3HrYdLwwCFRnhhoVFj
GW0eTPrfWq0CBQKu7N42nW1cLwhG1QPDRdS4WFSLvCzIIOEYCiGJeXIXqtSYzUgmtLkZODjRYfQ8
OI0KjtO717x9JogI9Uxk/6n1AQ9BRkdcdigHDn/HTxqse2DXyBYjdYGbrbAYvjjhz7anyDGBVRyb
0g1eJRZQ8aK9lrVQzndxmbB2rkE8F2EIMt4BA7DsEr7Rv5vfnNo4wpiNdprZbbuuOZiz6ZtJsnP5
PlxrDSb7lzzPOdPh1HW79+uDi72Ti47CZLvnv1///l+NQdGlTLhwcTutPMMeUH0mB4+DXozdCgty
xU0+NYEbX+sNLx6tf133jGPeNUumlFOunTKtJNSuYucwsQzEDb3+IRzH93/mtaudoQrmssYwOrma
cMv1JCQJ6bZkCjV9bENj/z9ci/YdwyFPR3h1di3XSMy5UHihbB1wR8PHdbUAaNXHfm13JvF2Vy53
iS9DqpANhAVZkVzYfxdQbY+ZFukLPT1VO9LLm4yNPxEJ48LmH3IWePFxpmAgYOKQhLhruvu1JnGj
0rZ1UeGJRN5v0n1isLl3s34vbNiwST+xmzzFWXyzwKHApxCqQrIZeUEWdYkoOXMn3FtZfhOyx066
8tHo1fsQm16Xbin64zBRiGv+6aXZ2lxhLsfDODX7sijpQTFtwQCFFXAM+/YmVLIjxpfYteMWYxp+
CwVEbnit9RvFdm49pNmF5bB/Dvftb5PZVE2rFk3msYLErobD3aQxWqSJwp0MHjF+p5WxC1HovP+o
L2XXAddRo8BnF6be2asd9YX5phsy0MhD1k+91XvoMEvxejA7bb8H9D+W8+fUFP9RY7NAHTHYoiKv
uLKgLzY44HmeR2FvoZM8G852xuhV8EAhgboORgfmXs3cJwtVvTnbgfLZcuGVBwY2LU1pc4Zk20Fv
r81dLn5V+CTjq+KiIjtHumwi6ZQKJI+cSAKAnPo49CynOg4KlobWYwM0Wx8EbraKBzmLBs7UeHb9
OdGA5oFLUKHiGfk/vCTgGFvFQdU1jXN9WGJ1dh0ycT0VdJwFPV+OIY0yeL58C8IU11X28mJTuetB
d2sYVzhKwZ+6bp58af6FeRmDMzLK6FTOvswqSW1gSroaKefXoWUgNdx0hnllw5E/5ny2Q7Ic9jYw
ItQ3gGPVKU6vLhh053zNLWe8olA69DVDgOwKz+bCpRyVUGUi1ySX9HzSBiSeaaGbktYH7XrATkoU
nKIJE7fl99+j7r39Wf9c66x3xs5jzKYFbz+xwo9xWtK1GwoKVlH3UUwoYuNDiqj6NbiPUbV4PKql
E8C9C5lJJ8AkOV5RIutsDcrheFkOrMuPKTnUXuUc+nu7cfYd/1aXGYelt5+vA0gXFgA/wWSsDIpi
kbjy79bc5LW2pCnhOuJ4L7avaI0BtuzvVx6VfOxnK4DrsB/h+clCOG+gmjFLCoMa+jVNKS/TrbDj
B8CIJH0glTfwsAhbXUhiZVAbJIX9qgn5EisO0UYRebMVwEr0cZhbk4h7eP/2Lu1VEOk1C0QfRZlm
n73JcHTj1JOkVTQ/STWiYtNImNfu60a7WwA7hsF50hJSOtBbCVLbHDDyuXJMGhffhWTeiA+syVv5
912kMARsI+EZdUVxNyBEglnsrxsBpgoyMOolvA3xphbPZ81dnsQexMRnTpJKjPpGqbPXJHsxO35N
/CQ4pQ4f93rxVSHkosYBzou9vWZZCFHcW83MPy1q+yUn7Q49A6B2gaVMTfnt1Z/ff7qXlM3g+wLu
g9M55vn5j4BMr3WTb9LrlkeoHaSaxMwz8+NU1s/WwCJovyQmgDRBKbAyD2E6b4fvOuQOWZWS3CIa
oFmZH4e4+6nid5QWyaNtK3+M1LiZFhKZZ1L2wOviBGqfR4FMaop4josJCkphLY9ehizdetrL3P/M
WmU7TVjBNgiLkAVL+4mFx05y3kTBL5YEIjJw8hmOh/Ln/adxqZ4lLxmfMIppOMTnZ1Kdu+ZYNWRf
CpokI3lhIIhvTTv/8LA7zscefNXZyG28f2njwnGIdTdBptR9Frv+2QqDzqNnVOkEB5CgIorjikBs
Lw/6JGYBlE9Ntv4UvE7Mg8S1PuxLCir9W2HMaSBRR1WZPk2WgZGh9+D0H4y23rEHMi6A/Zv/EDfD
sFxRzGpHcQ2Q0BqIbgWmcmpxmEqV5J75GGX6o1PgvKZnP7p6/fL+b7yEeLDBiP8po1UxOfv3K2pJ
k/JqFx00tLBHEdoqi/eM9fV2dOqH1GGoEYuv0Zq7fjXbX9Oq9SeFgWPbPUXRtxVKcUWt4ujdj2Jw
vjVr/j3J8FTCujdcwx/v36whN3O+LRIdwMaIxA/FjJxmf/U29dxo9eRCChXooGtc0Abj4Eo+gImA
ezUQWzc3udqS8GAfigg1l9vtk97aaH30uHbFK+dttuoHiI+7aDF3rlEFDfFHTNcD3C6h1f7gY8OG
FycwWvcKGKJDeNXo3/spCYpPymM8f3r/R11aZPRq+PJg/8VI9Ow3uUkx9DZwyQl19T6u5rvBITYp
dH1Y2Q8mbN73L3eJk4Fu1rUQpVDyvvEbc/M6ryLNYiSJS5YgryIwKqYPZXhMofpKWF6drPx87V5/
MXFjUbtPjlIePCFXJ1d+/KU93HQodyUdRwOB//eFAjjNfQ3R6ZTgPe8BDztAMeXgXYGCr13m7Nie
WsdN6xmCp4ioSty/xD174PN7/9leShphvwZzZt6KqfB5O7HMIGrDyrNt2uwLTstbTbhDy7O4FohH
nYPD/8yO/RqGx7dWOUpgJdDCScFb6w/pVr/LdTQbxjFdX96/t0vLDPMjx0KvxbdzfmvNjAmammKy
EIc9VIZ4v6KJLkkNm6r768Yol9woeA4mJEfw8Lc+zl1rlZ1bRhM4ibuDWXTraBu3YfbaKQej0xi4
kjumQw9ATJkZ6m7KzQc08ltzRB3Ap4btIfz+Pw1VVizIWrOLUb+W+kzsabgZQGfjItppRnw/x9f6
/cs3j0kWNY6Ixs4b/mpKMow3vZHXCAlXQVCAHaDM28rwhBiFLC9rl9wjJ/OjGjlv1wQl8bGL3TJI
W7YLo8p6wnE/wo3c0HYrE1MrpEuZvpRxjywjZtDF3C/9YrZXXAYuVdi83FdGC7vJOZ3FK9K+M61i
OoVhCivS3lbtZ6wrg7h5qLxjj8G4JDK8v7BeAafzTRn2DMoeF5yHrezfb9jTSk9P8Qk9LWW/V7Cq
mIGZcQPea7hBxECvHrqFukBIrMT01RCPnRZD6difVjw1IqZ4TbSdzTwwU9/AuBT+8L6BeKThIoU9
dY5WxoIvFdrAm1OOicR8aNNpN/BrHKv7Zqvt/fojnPUIe6V4V6JYdp1k00P4MDGXmsgFUEqLMcQj
znVQaGZehE54MS4uE6wseuu52bcgDIZS3jf1te5Vl/377PG4WJ3Z0JKJ4nozzWnUuckW1RhPChIL
cNbtpCc7HaGnGpdHI4Xobum34vqmYj5h0eCVpvcRG4H92Hi3Y6ruktHx7ew5Z3POJ/RqsKiEZYpx
XaI7JOdABMelWzg377/YC4uJCZTOCSEyNvRz/77Xoq16RPXOeHIyVD/ceO8MyLZm0HisG1qADKyo
DVgG71/2EnTIEpbql5bffjOEWHU1Ya1FCzSzEa5S7iceaZZ9vGNUvDE6Bup6ttcHZkI10iC8iKBs
bhaKQropf81WPsCZ8ZyyuXJfb3syrPOYQaik4ejGGwO5qjPjGVs6FZVuRpJ0gEFaEC370EufcLX5
ls0eGjDypz3lypTq7dbNhfFeMSWDR3tDZHLcPIxtq1ZPJkIMs15uJlg3efZzjcJNWxdXDrG361Wu
RlCyhe6GU+zsrCyjdjSSNldPkxl+qAEXxk47NIbuzzjGXHmkF38ZfvQYzGqUJOe1vWZ3ujHkPNKp
+KPEHdK11I/WU9b+cZqPvUcIggJHku0jnUk0TDGapXpeQoelZ20a7JrG5MoO+noO/vu58vOFCSiR
PdYbilNc5l7uzM56MnMcN1N0e4l3bGx0a5ALhjjZ2LVyHE182wSoRsZVVuqVlSZP+M0twOh5ZVlh
t3G2oeZxP+T4bq8nxep9hz611Xo/Zhcwc44Nz8Hk+kp+8qsBzJtLOhK6AOHKcM/nGkmdZ3WX90S1
D3rg3vRquiUXY6tyEmtuFox2HORatsnckldg+Zb5Y8q/yj+hYPtTLn+QMx8HQKvVmo9sD8EAliqw
eqtM28qbN1ZjbiaMgzm0tmErcoxhrxPK1EbXFMYXQpd4ga/tAVuu6pwf3qsDNy1VU37KfIJO4nvD
1plfZHUZeBNaIbTq+IBHwLZpyLWHIjesCpZfoHzptRdpXHqT4vUjJC0mLef9io7xSDTkC28yFoj2
W7nUuGCU22jFNSXcAYsEVWdszbDGlHUENZPvOt+2irafnzvG9kobUo3/6uH2AV7pCkTPgeoB8/bh
h1P+mjw/ntp9miu7nPIoVuJtXxh+mo0b+XXWlJMVY1Aq/XKbJlCAd698wDIfP183DCltJsbw5t4E
LLetZ/QxeppTVa6BPF8HlUaRMsN38i1u/HLp0foUa+kGFsRmxc/i/Tu40L/CfoM+jws0Re0bS5o0
ot6Bnb9CaTeRIP1JzCd7FWoWO8WIM4KRwyrDHN5Q8B2acD/sOTgsLaiMMigRUmHKsskGhMQwCLR6
C8nY1+3C1zlp37/TizsLkZwWZRJ8vTcMpthJETTLN2Zyf10Ohp9qQaMW3Mq4m5nwxjRkbYTJe2Zs
YyxbBrO4dg+XzrC/7+HsTHdLN6qTZlpPXUccMOMy2UvDklq12+Jw7gvzhpzucbly4YsfgsEoU0hL
bxOq9VFJzLTnoyyc/PU1EJ688aaTOf16dcPrryyLC05FLIu/Lnj2QwfbUtZxEZFON5A3hzJN72EZ
rj458QF8ZPhFfIrK4Be5cmyJAZohf3exctRznWbka4cvVQ5HcVCec0M9vL8ULtSE3B12mEI1dTXE
lv+WVgydONK9aiUCcaAEJUBlcO6WUPWXfNyqqKFD3oWW6Ae7WGgap33l4C+dDjc2GTy49iiMxUe8
zeP8y1rN27m+ZRsIjMrBC34vDBLNeLHaa8a9lx+qyWwSUhe06nMx0KhVS1Es3LaDpNlEBzzGY8Dw
JKs3zOjgO+O+MzKQicpD2On70XEksNFfOh491tjVPivjo2Qp9ul47ZFeKiVkRkdUI+PyN5G+iUmU
7piO68mtop0uGuWiPhS4d6fdtoiIyihXOrVTWnxG94hyeMHCXEVeRDnbcmMds+Hlpevyu7Dp7ioF
69gc2kat7HCfvKuW+nZKvxuj/kE+zvdXw9s6m8UASUo4aWTonouOsPDqndHT1lNJiNhqbshmRwlv
B61SoAb4Vec/1vHKJS/gnnJNCllUtYxezs97s49NyEA1T2vB1VKbj2v4ux6MjUraaTkiDTD1XUtk
VdHCS6lHXzU5w4ke7/EMef/XX9wZSHLAVey19pAT5q+RXuXG5VThd3iSWZtX4esE3arDlGkB5Jvq
cmtji/L+JS8uFUZtICyO+jYeeajb1HAWQz2Fitf6djEfQzV9YfCFZN/chIZ7paK+eD3hagoBz3vD
H9DsigilcEUYALNMaGIGKQPCqkmXYMT24P1fd0Ehyrv1JHSSNsl2Xvkpfz1RJ3Mi204o4FXr66jZ
PkYKa0c0Wp34uliv5eUxH5hAD9VxLm7j/rtVdFheEbFTzmiJ4fomQeu5AUqdoLVfpvC+WTTfnX62
zpUXccGU6d9bPXv5y0puszkhmaiW7LDWw2OdzveOOXwmQYTqW89vHeCPRi93lplC0+p9s7FvLKMi
ZajbFJnmT6r5kAjtar7mF37xrXm07sLCQG4rf/+vx5g2RbZMUwo1wPzhkE8zAbvZGVmXfA7XW6Fr
Vzs7Eap5Knot5WpjuPgT+SmTggMDXdcIla3B+/D9RXJxA8BIGC0HBxH6J+kC//p1ejR6YZbz5OPS
fYFgse9JM4yHfutSD6WFudXRfC39fFCpnxYL0aXp+GkRbvtpuNJ80F1ysfMqEoxHA1JEZe+eU5rd
ntF9MtBzJeEY2CumH1HQOM6t4Tr4SH2ueBzSealmeGOOWPZ4c3TXreXnCCFUGGM5yGBnNtOTnip7
x3HukA42w90yZQePs9OYuo0FhDpP1UHvzJsBIcko/YnxrbRwza5zzDzutXnvKZ4Yo/s1Gazq2D8o
a3hjwGvUk8GXEyGqrYfQ6YNEM49NW2yK4VUXNhSpT5IcXnm6z7nbaei/k/ggxabB+THk8434CcRO
GMRyfod/jB7LOqIjYyiK0bBg6mGijt0aoA66yXRHWR6qkMQLxlepNQS0CntnmvZSysuH6WLypavj
IZpnf1n7IG4jMjrGDaGN1PhDoJjFVgWUqd1mM88YwlTercsjK532aSFpfNAYu0E4Le1D3ZEKGquH
BQMAC15iYSw0ffRIVEnoEm+mPPK91ttaNj4j7XoYitDPf+U6ruK0iApjOqdTN8jRdzNVZIRlToJF
X0evonqLr5XJh2HAS4oCt1MwVbbcoOWUEVQjx8lh6bB2IetR/Tna+yzqAyXEdZg6Pm6LYHHzYFzG
vUolXjM5/F+QRcEdbJL3XLiEb1DsfvDSVk+Zq8ivnkYypSCTGhMjiKpjdfCEsJBszcdJuxaxeYEj
KJeWSa1rqjZwwb+fX6+ZJUEgCKnw5XvtrDuigwo72cumS13cw6VsnOm1ozOba85/2Kdc+uIoxD1+
t2m+UYKuahHiRGlyJBnNUwa9tUKnaSO9n7tK9XsLgf3YLC+SJzXgEJB6TwCuve3+mc15l7kIHvXn
1lgQquLsb7XWQztktwVywBHu7sQQVcVZ2vrIoBzbddV7GpzkFjPib7nVfdLVmyr3TkU8r+Bzy70L
ubVOecupGTLRBYqO9Z+z0fx0uvlHP4wPavEyr+0D7yv2Db5Jt8hxulTuF8N9zKruq9tb8IG8+WPb
wpQhJqU+JbiFLObvSU3IbKq+DDn1cho+TnaG+XD4FDUzaANsOLdJIC9VPrloo89cIEmWn06GT7Be
tD6SJnBOIzDAOgur/lg6+ZGz/K6Jpmdz7V5vykvrbxOuzknoJb7jlS/Kc5GPR3kMo5t9jKDVxfpj
RZoOBtvmj5m/HqKyLcdub85x5tO6/irT7pNh/jLdiiSVjshT6z7W1B9d9znUG6Q89ZdazQZ/E439
D2Ncv0GdTfzVJZFBe4TTq4bWvZs3d5NrPgIhwiPLGHo4t3GS3Lbz+lI3xY9YUX9p3fwwMFeL5v53
inXoWt2Upfp1TePTGlFkTtp3tJ8vnV4+0SN+qRfSBRx4FFm8SbvmsTKGb/XICliSP0mWfF3L5CFc
tD1uorejSWzo9JEHqanKrfzVNUqfhmR6WlIHQ3XdhPGqfm5X9Xj3Ia1bph/TlybE70uPI3gUEBvY
wIn2LngkwNWbmLpzjpKnVVmHoMqy3WhMH0ubb5Oh3dFJyNIm/+t3BpqgrmWKe9ULGsufbuz+VMnj
nVr3NOnxqa7MH8tUfwxVdmqGxbF30zXNrWVEz6Tt/LZ1/kDDKp+KSVs/z3P92030YwliNRdd6Otd
/L0n4JKEiC/QIhgK5AW50hhH+qHzM0oiJPPds6NmT/b4HJcliXlejvK7KW70gaM7Z0H7fEk6zvAT
SXx025Yq+ihyRyipT52XbUKUS0vJPzvqj4pefYxxk19Y7PZoksiqfBYeppoxGzBKeJuknHmW/t0r
7Zva1L8sECRLHehiQHLqpw4sbnUs99M4fhja9tFbWJOR9mW24y4oM2w8x77ChOxFsbHHQgISLuYf
bZLcxtjjhB9mHMHbwW/C7qNVkQ2o30UrOUW99qGx3DsoKxA88+3IB7SG+Usyl65fKCXFY/w9GZaX
1lzvE2M91Hn4I7PLP+bC0Knr6sHXVhvbD9R+ITSCWGz1HRw8bHh6SUTonr5+Vbr+U863bCv27y9l
13808nmHsv5DT9ZTutQYRlb6S8erpSmyzF1TtD8Iw/7ZxslHDwGc/O/FIpeKn+yG660xmbf1Ur/o
dsLGUn5bwvyDrXcHd/5qtNVLXdlfZlSaUdR/1CbvftGcb3AOXsKSCB+mruWKFCBqxR10IScovOYv
dUGKLxRP5swCMFrWeStNoxnWmTovp6HNtp7ebCYMEI2xvxFV7Vy7xJcPeywEtzL3ixQ8BaBaphC6
Vtx2ieLc6SnTU6vZI9bdWnX5ZZj0YOjvMlwzOHinMfiimBV/Kj7B2ou0vKkI+ssa6Cm5mbryg2m2
n/TR+b5YHaZp2sa2PoTArI6iHluyWrxQDerSxCteRXbZ3ddRydqLDq66As0BuDT9FXOKC8wEeSZi
WohPJ/pi699DsRisUR1CdTmxsd8u7Bvo4Pa6jWwtwfhtvius+CgV1OQRZOB+w1ZgL/NbI6+ANZvt
dKWRulSS/307ZyWy2qR5sxTacrJjREt9vevNDPUEMpoCEyQez5WS/FIVzI+nC9bhuGKJ++/PR6cL
ob9X5lMkMZLoBMpiukVxXw/uJozVYE5Tf+46fOyDlqL3/atfwLx5+P/36hQEZ6DDVDStmkzxcsom
CmoUUzNEJ0Hb9DCBqHk7xPjNaLUfoRueDAcVVHZ0iYM1vXLvYjXd4ag0lOmuqpln49C1stOk6kte
fchC71Hvl50RfpmtZ5fktPdv3TQuFDNAFox9AAzN/0we/uplDMWaenC55TTG5gc9n/ZDugYp34kK
Cq6irClyTLK88abwkJHrySGM4vu4tU+FWm0ilF9N5+HNqdxnfF+pztS9HncDvuVSvuMwXWOjyUjQ
02MpGraJbkJkz32lxlE61aiNk+2Idf9geaQm/JgcJDg0TRWBN0mp3qHiYYzHlCxJr8y8LiF1CEA9
hxLWQwV+9srCODMHO7OXV4MDmWjltnUjeHBLh/P+M3YuDY7phB2hwr3GCPy7OBUNEfdiZespxftH
fAY0HHwbv6J/sNzx2HYUdeWXMW72me4d09m6TylNZhipaxs/D15y4yUOnMRsC5awdSLjHhvLrbgy
wA/FKELZtT1iULqdWcPtPH8uqQJsQY3QXq8jFsZfbUYA+ESqzbY2kbL08XasHocITxH+BG1FyVRM
h5bDd6bxKyYESwA6MurFnphl0Phex8zAWnZOEwYVhzABcZsQWfhUOpseKWoaVoFALPL/xT+hGV6m
AeTAQrEazkedOpzkvv+GguVyZWJ9qSJH9IHZIcC3+QYK/T+Uncdy3Ni2pp8IEfBmivSOTJKi3ASh
UknwwIY3T3+/xY7ovsVilKIHGpxTUiYS2Nh7rX/9pp+pNpQZLI8WuJdPBOTAIMfzHhYuKilwVct+
x0b5h1fnDed733kjOIC0BA5m/GtAVc8qc8EBFmxqi9Am96ar/64wj5+RL6dn6om4xfgtqJ/nNT6q
yMeExTiPPnksw+uCE0hGqFUFMbtbzHDK3Z2vuv1g2Bu1FJh3YRpJfhgeqTYUOwWH8b8X5QfUUCA1
qL8MqdHYYi72z0XpeTlxgc0AimkiM1MNfmIeUvf2YDvDDRepjY+nmBYtmyl2/v8Ph3989bsGzu28
VFPGzHyB9G/m1QLWW5Wxk/PJYi7/h1/6Qaib/FSIey4IIiqkd4eRKpwAOrLOJBErod6ayaOXTJ4d
MUihqrutNPOrU15kJttr0REu+Hbo7hOYR1TPcMb7bZPNod/lZ3dOGPB+dRr32M2YPxA6GO9weT1Y
2G8DiF/1DG3p1B9EIy3boB61ZyNDVg9AYPF+yL9IK9g17sEI3F3VlUchlMFj3C51ux8z7SEb2xe9
CfbGqqPobp8KXb+ueAZK8bF2zbWq2tDiEgVnfoN1quYNuRnN6KSZzosy1U2Ak9GsMYAYj4Ma0QHE
v+OX6DFNAYmj/ClLNCGa70gEDfOMfLsB7NrUwiBFAoJWRTag2PcPKQr0oSMql8GAo8aLyprraK0h
8Zw7k+F25Zs3TYtwcDqvHna5qfHkTw66Jh2ryWof9/VOHnIbjMgdGcnh+LFr8+hmEXYRK/fgac6p
Vj7JRQm0EG3X6Le2qPca0QbumPFEhksFetQgUjNnPs8giYI2ryOuip++YSjbWBEZkHpYp+nOwOkn
fXKT+DwhGYRQcorIVV4Odl7tMtwXdKiYoFkbUVU6TId8RYxAaV5Krd+tuCkFI1tu/2jpIJUYQshI
+A9r8YOdyhRuI/5oNBvee4LIHATY2Awu8woePH4e0quE8Uyn2GtnjyhxvS4OIcqqS1tPF5hPTL61
Q7KiRl7SewrRtrP37UKS+/KnULCPJlRcGxuo68Ic+hfZymuXQncnXkunqS7DaG69rtrljGyqiX4e
BRoGkRs5L6Yk3+P0tm/bZ4dxrOZ8BSjdea22bVGGurEirzD4w1vsf1DhmdS2joHYDCnTew5m1I6E
WZgcojIFHVFs58oNZY5mjOmhCUySyNydIHZdoF+TAZMP9i7X0/cahh+R79zNz9SIx6Zg8sZ7bpOn
EU9ELBJpQZLhWTNLNO0onpNgO1ECDfWwqbBoafX+nOvp1UchsOrBfjHXMCBZI5vqA0GHG/uUYf2G
Z/VRltxERAehLRvlvZAi8LahZcj8NDyWMVA6xq1/qhznsSvQYVH92GjDxyK7RmP3eTCszVpN+3bK
cHkDhET2ORG0Jm+Mk+asWRONdWjbxraEGLmwzxQmexdlm8CG4JVh6p6MeasrZoTqR7r8rcMpEGxT
xvT/vY4/XMZQEiBCB/Db3uvtFi03k0Dj8EixU7bsY6l3MnM69iS0NDXNVTdt49r+w5n1QVNhQgYh
tQ7ZCmzcd/t4uupK+WbEt5YpeSTeMbbKrQtpIipqdPl/zHW2/10b43YHMYOewrBgwP3ziLRrv9Wa
KsXyDb4DauOj06IdJWyy69awwm63MiBFQmgLllur/S7qcYRDN7L5lH9o7z4Y9EHHQTTHcQ0D4P3I
sVapuw4xogZpbZTVbrSU0nrVwqJf0AvT4eGN8N+P+C2Y/V15w3cyDpaMcDt4r1PqGH36ZPUxVcm7
bTLjOo/P3KBRkETlscvajSFxJ+UUjuhKGifeNpCL7WLe2QSlZUa2s1Y0+UhlDYXqH1P0gVizgj6I
NU3EVG4vu9W2HmYvPq9lSbJmaGOhlA7OoXX8i6NaPBGoTBZ93xMC0ynnADi3MeAuThRY//1jP7y/
tI0WQ0YpFd4VQ0Cdkz04Puy58kV+LrLlI0yok5k72FrEmxHfpP/+xo/rr//1le+KIKU6k0mtnARI
LEpD0iy6rY4hkrPUG88fIScx6MiptL3qD4/2o7eXdQQbk2AB1Hjv1nWB6U1TmxIbEwz3SkNmZiVV
2OkYWJUpZ2vzSjEY/Yk/IwjE+/WEUAEiLwELjvuemVdlbKsjsopHgpaurbWerUp7+LNS8qNHidDJ
QxQCBdF6v0lgJZll9KdIgaviOOX3JCt2xL5gZ0EQvU1rO/3pScqT+tcPYzxt0z+jOH+/TXieMWqZ
HxMQN2Q/+1Z7ElA+CIjhLch8VMFT4aBErdRJj9tvAWCzSZzEf6+mj3ZGi3LCoLiljnpPg0BstcII
JKRDAGkPkzXKYDDIdAP2gVTA/sPU8YPmGdETQAs0fQ6c9wpLHKoKoV2AwlLKdak6p87KhLHFssP+
w5v5EQ2Qp0i9BMTCvOl98U4ocYyUb8AOxzIujs0YLQDFyuy7VsU3r1Qgpbi42GM4eSpsV+NLbyWf
KZE/yyihsqg583g+MdoDyqz7XTQUGH3FB9fe57p1cvIa78lo1w3aJwHlY1+7jbr1xS7h35vE7HRR
sYcG9VQ0/b0MYNl3lXWxo+VVKfwLtD/hWB++JIg+6CcBNzFb/eeRA2zmVV6PXYLUXjXs2EhbT0Jr
BMHdONWtIgBCQACpHKb1l9X+irIKR/JfAi3+95r6iAxq0odYiCihKP6b54LXrUWaNH6vCH9Q7oQO
TbxUOa3zHaLHRqnqPKy4wClYYcZ0bqAUDJW7gX8c/eG+fLS+CQQOcMMCrflXB0feimLvbglChpQK
3WIrI11Cv7Anx5FuGPZ/+Okffh/+I8LqNXSIRf98DO4QUJ4VaJ5spyOvDUm87xBOsu4B/DeprR9x
5zq0K8Pni2/sZivblsF3vfqEj9TWZUDjHf77gj7asWFR/N/rkev9XyidRmuUziL1MvISBY3OuDqB
oYpHCBaB3DXalYQo+OoPS8D8AB2k/Pl/3yub7f/63qxNUAwygX3E2+n0ycmbi+6YVzvpn0lp/lK1
2MQNZPPV3iatcSSnOEHve1j0fptwvMfQdOpB33tBvC044RTZUVoKLRvY0/OdP1SHH69XlK44vEuP
9b4oNZSOcmjkoeW9Fc5OG5pP6Wg9JB3hiZzhU53fuqbf+9Lylq+TCKaq73Pye16bPzyuj84gmybF
9whl4JB9d9tisHio8C4nQjvtaTi3EyEM8t1NUu4bKhmBe/57hXwg7yQB2MN6AlTTlUP2n49KQNym
XFtkes2nyfWJcBw3ow9vAO6JT2opSUtkhN0yDABAm/HP3maEfwrEYHZg1SUyZW0LqwnhUIOZUQsb
Ybz5pBY7iSsTobBx243JbGN5NYMO1le0m/Xk2KBj0SjHzelPRg4frXnU4OLkApGIcIt//iAN2UZZ
6z3yxgQKkzLC2oViFf1O+/LYt/VmxNyxWv4UgP4Ru8CkBYbgR+YSd/LdfXTroa+MkfvIyJ3UjPvo
5pvZNY8enkut1u2kGA3GU0bShUZb/t9P0SFTj5/1vpqAesaOiyJMZw3982dbjBHMYuVnCzVGhwUu
lt9R1m8arE2GReM4oyNnWAnTxK2xxRSopKEfwtoq73/VJVY2Pk/J2lZF+mM29LOn4tvoJFehTS+L
R59CQatDGJkwgux+m9iSJoVxbuFv6qW7T4P0anbTGVN5/LWiSzAZr2Uc3Xtd+yaomXTJQqpavRKA
GVMvuz/awLyNBzP72a9bcjsjHFRL/MXYB6CLy4hugObS1PpJ791DU3qHiH7agZPjwcGZW0xhIPMK
p1s+yZj6rTpCd4I+thK3PTOz0UAiqk26PKMKuBWEWlkRJu8QcrhXGAK6J5k7uM6wXbIFQ/RvbXVz
1HwURtZa59c3+C2wb2+Q3zrffRLfhxbyop+e3lK18uTSVx0MG0ADYBiBCPwJnYMySUmgOAenkgmH
I65BJBjJZ0c5hrHzuMEKce+hQDA1fOm8e1knIc3NYZjpIZh4yXMUVn/lpxs84GJF+iWPVAD2cR0B
BpOtwm1MX7bC9G+YzmP61hH/OTPs1Up87pYGEBbLRWE8dSnnULAFWicR/I2TaAQ4wsqw0++vgjyW
Pp7pJmZH7rrXGzdcBu+EpeSZV+hsDaD5FRMHKHlwuIVOXBV2qBl/ZW4hyhQX1QN4Kd7EOknfBG0u
M4oZRdZdf019tc1yb2/jdq6CddPFHfeOSXNGzFhOjYuO3dfj84L+LnftJ10zjn6fnctFUSMgLfPV
Vc+JjZrVTpnaCc7FMVADpkZMZyNwbzMKvcHIsLN8cH3zipfT35PZ0PNhe64X5BTxt3DsBg+s6/4n
NcF2qJxLQxJskJAhT45HICSqoPviz/bFr9R5GqvtMqd7TDcuZurASMuvCcO3om8eHNAss/e37Isp
oamrvZHuC7by1jBmfNQ+M2feaLF2HNhsOHzD2UhvTZe5e10fwxaTLr9ef0CdC2kcn4mo4yIDItSw
24WAttE5qcumOARt9Jil1kVLvHMdmVe5O4v2xUj1TVuV97Ixt7zv56KrNl7rXNFkXNpOwULJny0C
40Gd9X7PG+73O6gXelg2/YGi7XevWxec4fyNrdx9r6aKQ81aN2mDThSrGKRgsGH8U20Vf3vFIG75
OMp1+h7o9EbQ3bX/Pgwxztf567gOu3rSrpJe1jc4+fkd85oMa/vgFAenLlAAqPMlBvywicXsMIst
7XlnzP0Xy8bKevLPbaSuDdaOo/biaVhNL/MRI9enTnlbhW1VHjQn+ZaxQFuTPU8GQWz8aQ37Mcmr
Yz0NxxXbfPmjt9QR/HMz/Vav0TGal7ABS1jGYJ8Ov0eX2AUTxkJcvsqHx/iRt1G/z8zxaMTqtURf
hWfVYSzVrYd25zTRaznDdMJoguV2xuZww/5CRhz2qcgaxot8ioYfrZ4OO2dqLyk8CDY0P+22EoZX
uXM4+8/sVNuITAESX97ygUUY65gzKhl23cxujz0MxvUCV/kJ0pUFl6V/aLX2rrnOg72OGI41u8jO
j1Ez/m2Tnqa69kF+2lwu+xxQpE2TBzHq7FO4N/A4Rfmb2YxlAD+y9SVxsy/6l8p0P7kKMh+y76qo
ySudmeQRj8yQKLLw1oyICUaLUjfWzyK2qEzzW2t4Jzsgv6+xr1pdXT3yh3kfoDVtbA1/hllD069a
7GWHJz+rgNQybe9qYKStskIXibC/aM9Jar4gSVj6F5GdO7VJEO96T3DyyDWEApb5wK57cJvlp4XJ
0Nv/F7B9LlsxWZurmr+Ow+aUnXMYOi0zeBVP6ASYnIAXB2iTPaOmqUqPbk2Qgg5Xtj2J4DmltVN+
cGi9dVO76rmumCZkJzjNIIz53cW+KlOsAD5RlO2R+tqBnA45CT79sBNtuTk+J0EXpi3jDdZswXw5
SYN90VanhXu/al+DDLPhjMeDkhlT08Uy911WP0wVhDLEJXqrCNgcGYOVarvOCOFwEoNhvV+dYt/y
+iE73bkZVpN9cUgi2KFBeXHTOJSvm6MB20B17FrsxaP0qgBuNbs6OyyJLPEBmeGd6CNzE0xKq6l/
cUnyaLDYWAmbpmpd4zAL3H3QjQdZgbg14mhpEpU37TK2GlFvu6X2IF+javYTTMeoWkIGQb/tyOrC
KcnycOjxjexDF+Fb68w3u3BPsV2Tove3qXUbuUlye0E/2XdhhGHTZzT1pmvrs1GuMOLcvUfetV5T
dVXFvvKaH4bRPI/2j5EDbcI2yPVwJyeQwNBgXpSv+dJ/rvTseQ1+qsa71Hp7ArQFu9ZPETVLm2k7
tU6hljHTmBee76/Fx4wkoBAtQwXkR3YyN6S6Fe3I5+PHTgi1u97ht+2N5TRm3iGw489sO4S9JYeM
ZnPmdewGal4uY/QMFBjzpbSn56nU98YUYXC2QHNL9GffMg7xWB7e1lzOiGyofqU4sEy8yn1dn+pk
eFyDGd+E9bwWznXVeGArjHlGaOsgfqPJxsTOzk+rvewpTllBiNP2Tq9DhaRs2Pd9tjMYMS1mQ43S
W1NYJO3diAqCKvRD3c3YN4w8BSeMpuwRf+kkbLXkteqzuxrcONTco1HPtyJafmfdTXcxjm2jb9zA
50pvr6Qd793IefzuNfEtH5dnsepNqFlU/S2Kxq+mmh5SL39SYHlpbz84BZTOpf9hz7C4eJ3Xs6Gc
Y6SKV3vuTs6nrMYHe/LXq68Nn1ABHccGHc9IHkf90Fj1X2oiZnEhpqNxn62oPvaY9Uts+pxXYdYz
eUh4pxrIInF1LhtFOGn6OmFG2ozGvWNPq1hdRVyGTG/W86zEI7DV9X3L2ixBh9cif3Ja42J11d/5
mp8zVV7SqHlOEKUnTXcfDOF0LTBcnVOh/UUoJ3eNFqSuDrq7bJv0Kbfw87L6XerAFR0w9FoHlhJN
1+oyY6XW8EounlDKuD06p4E1E+BnII/U8WMBWTbm4m/lpSHRe5sWLc2pcW1yyGCNsVcIG2s8/hMn
PdQ5BSocW8Q8QqvLjenrjCd/rYrrkutnOwue0Z41upnA6wu+EWj+wmu3Ve4UrmW6r2rUwAqFTDl+
wdT2U40vr0sgnMslVK12CAbrgYCdc6NFX9LMuzDq6Sv/UrMuNJ09LZl2ulYe5LUcVXqEmbxf4+Qp
1rBBshhdN9GuxcAKv4a4pz3Qr1asnro8l5xSvP6oqObptcrta7bkvzKI49PY4XTePs6OdRvynTZR
RZiEumbVre+Tx6DVD3Pv3ywvP4nh8sLqxkEPRivGQANDPw4cs7OOQVF/GiOQNra7Lg9uo1JHm3MV
W+Q55hEF1X3p6rM9NaGq1D2yjKuTl/dnE9SwbFPMIxSNifYkr6lEA2ggiLHWHuFG72pIajXb/1jj
UTEdctj+8suMurg4+aWRQ6GDpW/hdqxgNnL1coYg7tcD7E4c96Ac9vVeLJznU26nFFnzPWmKJ+Xi
rJ32YHjmufb93agvO4MlLA9qHvTTq+VlJCCY5nebIQYuud5f5qBiHDbKA6FaN0zBcZQ2vUupOCUA
6dLqkCFL7tJzmUOJ0ogfKAfz7+SiWTPgUTqf6y7Z2nocGnaXhPXonJPR2mj+fMMsbdxoDjN9J0g4
EXQyvPC0mqh0GLZfKpzW1nknZ3vqarvBCLjCZmcG7a8xWsl7SC5qKE99HEOYsr5OXvME4Y/8mFU5
l0iZL/J+2XNP7dWdrDo7r1XNPJJSeHlyKpgyK5ego50d/KcyxeGM5xfAowt6/wtYz8+qSE5LPGzW
1j7p3J6hxMqVHSFjhxS/aXkgUjwyrt50ycM0V5e16S56bp5UQaOYjaSXo4ULPDGCoZYrtwMCyHz1
n1tlHCAgH/IxufYosDV8ihNKDzNdv8uTGJbiZR7VBYCX4jummv8/VaJSl2rqzrKBSH8q9eAa1ddK
T0/eqRu9k2wGcl52GFlpxKaLnUmJyUzvrPuVOq/0yXuMiNiJfho2KQ3FdFpH51i48XHIg3Dk6M/x
UVEW7SmDzQAx/pvp+OpOB52EW4+KuGyxu9ZiInfNY8Y/zJPiNkGYaHBXSRttLx8ihbTRcKi5XyB+
n4Kq2gbE6WZUCn1g7nwoQHHAlqXv5PTW88+DRa41Fd1ArZzF5PI69rFO4YFhMQKPcKOoapBx4/nc
kTuAnzivgKcZp7TqdxOvQU89sTTmqW5oUIKNSfDSouKTFKkRIRfZUIe5C8ULgxiYhPPyy1o+S0jc
worK/OVB1yJYy8RsxBCBbYzV9AavP75Lx3ccKyLqC1CTu5jyFIt/wAUINxmqF3PZZAwFTWoF2WK9
sQpNdYIDvZm65iSVx1CuNKQdfaW9sygrjBZ/Fm5XRNcUjPmuMvK9a2AeRvlvs+WwVojdrQ5ane8p
ok9V5Z/MtbjIKpaHXpB87d0nSF1J972KyzNDmDADK1fCWXCyaxngd84a1TgvnIFI37F7aEiZTtbi
0LLeDU7xdCbyJ+/vFWCImwR3w3rpmCJ3De1Hi5/8PnMJWR9cmhJoBXl/GVcypSDX51+hlt/r2JNi
EqJLesr1ewd9HdfUXUeVJHfEsTYmNy2lziuK4VSiEUvH+UCRqpvu1eeFr8k4k2src22faulfa5lf
tBetx6Yybg/NDG+GA6jlqjkCDt5I1MhbuYBvs8FLNyDT6LdwMuEHWFvfR8ilhuqR1KrTwnKLouiz
kTGX581N8OKI5uit4DQIJZNbyyv3qLThrp8DbOI1d1fgx9LHx36CrVwl7ZdILZt+HMEBSLPtmoNU
v4MzMXfWd0aPg6y61aNxaEzrQEd1TlGUNLBXpFDuxhSbw+Jow1JIW/sQgA0ljYvPoH2NUW526CO8
oTm6Q0aRP2EKX+888Mesx81eO2vsjYz62RGnjeTrNJof4l+wWxzoJV6JD/98lcbRzsnTIgZxLvLd
tNgwp/SjFMdrNe6D4SDdRAREJNu7D7UnGZ19A1gjflleGp3bfgonbqXERc+59lLjayQLcyVlXGpi
jJm2i3w0RkPrmpNuy602153Hgl6hkEunVnrYcwECBcPwII2H4bY7I+0O0qjJ5rGyWNv0svR0BV12
cL2e9B9jlwIQyQNRvOHF6m1lS7EjZ1MTQZY27QaF4W7w8TviKwyOWXyjKZbCwEfJOdYg7t0uKuZr
JfUlb6KUOMXSbNOU4iaIbg7noHy85D/TZsXNCxKbvT8Rp0QN5q13Z/raxiZpkCbEeEY57OBp6r8M
at4YHsUZ1skQLRksETqPCn1ynJ2U+iNbd4vXfUcRvhh0IlggyN9JE0jOGh9FNMawsaCsVJg9F9E3
ebCyZmSJu7m6KEzbJHhIFkZRwH8bqnPambtK4gmIgElYHHAVgVbso/yJcWyR3l9O8ZxWqC/L7S9c
p8NgocWCee+lJIVO1jnykr0HfabOrvO67MUSS5q9eSp2sV4TGOBeZCuwa/uSs9Mt07jHZHUnZYzS
Mb/1N3UWbyFlb3Ws0E1/kviHLc4Lx7Txf1mIYCDF4YaKVcjLbP12Z2IKpf2YWFvE+0EfI08CpC9O
jVcnvpjJ13rwX8wseOyj6kcxI4nqav9BtmK4Dxr7QbfeKgogVwUn4w27tGg/+s3I7qxZIIt9GkZ+
ALQCvMGdkcaUcwYOPXIGJPm0To3qkPPQ7hW7eWWHKpA1eSuOrA0EqIou1d7ldvFm/JbSLprgWQ0P
LIubjTPrIZxytZJwxwcv9UOWDdsg8faTD679goZnZ6ePOBxvkm9MWzYtcFYHWVt2poW1X7TxNtW3
jpEzBMtPC5kZgh/J4sjqEos67Esy8o4wndMXUqBmASXdo/R0spFJRa83v7wJNIZ/llJgL0VxVxWy
PSi00hESqcdHJKHLvuCD1kiXXzlT6GB7E6WflIuVmfNtrmOGoQ1ESVRNnPNedU2N4CCbnhwHcuz7
WbIlNApYqdhgI3KQ65hj7dC3DiULX8jeJpb+Y/0D9/RtHyT4H8AQM+2/mrH/iad3mPkwC3kd6PNl
K0WQfsT14ySri77ggFJ+0xg/Gp3EADpu1X7hgW+lgzAdd9u02sUdBxxjfyc1s5Q8flRm+pC2+VYu
J0c6VwfpSYckBn/5ikLvKJ18V5o3Mx4QTiU78XGTJY2uYpfgFAEDs8+LvZ7NP12WbBCTJiGLEHVI
OMTA1M4cJmt2kZ7TSFKc4YNd5Z2K1DqVlvdsV+VtzdpTNLhbn00KkeXJ4fSde+JUrPUTGTDQ5i+C
PchW7Cr9VNCe5VCgyglHvIegLxC1O1s5FpJtJwksuMjKId0mDlorzlmukviTQ1w7GOnF90imNWv2
MHDoy4MofBAZ/ndieVee4XEtiftMHGppNtJZwi/JFsvim2vk4axR5eNUKAgabIuwSaDRycICs8hX
/HyMllK/P8r3yH69ZuVJCk/w9LMUE5VGG0Dh1dI8MfAnz6bd1JVDNEwG75hhOsYMEBl/FzAX5QR9
8z+37Ps4tIck9e5ypOh+9co47VlfHcJJ+oeGxd9UmGylwbmcAdgyDA1d91s6u5/oZy6pjn8HO2QN
UCdQhWd39+zzWrEr9nSZ8FIfFjun8yLzMTnFlb3NWa6NSxKDa+KXsRxGF6E2h9s4xo9aOjCIwsQq
arZxsItUdy6YTcUpzt0zAqt+rk4NRpFZk77muv8SlQ5Wrnf5wWXp8hVuOGXADUJKNvzHvq/OnRuE
M/VdkNPgueNNbAEtCsamjJ8tGSVQ3cjNTcwUcxLYyX59zzpApvq1iCVS0/gpKIg819S6uQSzCUom
xU/n9sccLEd8HUvqtBH1MoEyqOHXt7elSDzGxNDg2QvWiukV+zz+fuGsqktE66GG7BkZ9k02hBqr
JpKh5U7qS3UsqfGoaTlAcKmiz0ThyYm1jPRXhnXmDdpEU3tkozv19AHihJH78SVr1beJjXfxozB2
UOxRSOKFcKxS977E8VNjeeds6l7y6HcXVA+tZwJ/oa1d5i9Vn59NHJ2ltZUqRMtrzARJxRt4Mx0N
conpbKDSn3NVY2U8PHlN+ldhD2h3yHOunnzI86Zy8eQ8dLYFCARIbeIzMxHJMIDyp77L0wsW3EEA
xNGJfU4c/zmlL6/m7onanVzsp8mLX+2m/Jp22a/GH7/7yWaZ3Gem3S8pPqHkskdpqNekFREtUer5
jzKpiQVPNzHzBq0on1IdCW3bLE3Y1OzXHFOZFcC3rg5Sdk6O/oRtJ35ZR+wHiHgf7KvfuadBZeyw
0dWO11OUtVdNzx+iMkCvQ5oA9ifkU52mWsHg53XP+meLe+QQysNrBdwIYiW+lXk03/oovfRMCcbV
upZGUW/q9WHgEBhL/dqPy7dgXZ5nh2oQ8ajv2scBFEKxQLGmt6y7T/M+Y9xdq/hL4OD/OfVnd/xc
B84l1v3PRfHgoKvolcHwYt3JZILgh1PeZxe3Xo+RP93aOiYDu2G3BUGcnnrnp0ZdbHe3yk73AYtY
cBHG4Ic2UYzvNAwB7MvCJmKNBVq+9QhH7rMUkWRmkq55XAd/bzXmhcEpW8dh+mT0jyXTgW6OT1Rb
UU9rUVkNL4AZ1vXypJc4OltgLNyk0fK3MlgR91WpMgSxsJiuTI2/03T9iCf+Y0ZHKy/OAFfNwag/
CiJs/2mAyKtFiasbGjt+uauiZa9jsE2pddAjdJdd/1lrEnwxg3MkyUwUi8skqX6IkAWRoGEuclzX
ITWug/dZPjo29GNH0Z1Oc4h9lc0GTnCR3IMxWUHW8hMjCSSyhIhzJKMlvI628V3QhkBe/DkgY6y6
JAUxmmzqdjY9CCKZQ3xDbXaNwcNrbTz3XbC19PGaYLDEIjHISMGx8WvbefwzjxesAKUsP6W8r77t
vGqpg+u3xRRn3adlfEOogu/Vi7bA62chxJb22AYO9/nUfq/d9fMcaejYyWPx089NzMShGPZ+b+41
PCG0Nn+VNQbA+SqXVCbOE/6Yfw9IrufePdY2qgJN+7vMObjnhRtTvkCmAazR9OPgRa9xXd+VH6ET
za9RaR/WKP7Lp6xeZn075c5X2Q0o15Yge7G+ASd8W8r859wkf/tj8dpwKrWcElqRflPsMmKTOpXV
zsiQLtO0W4t5kFZAI9HOCLTjahGeSeyl6wX3tPeAvztQhu4oXQzhLs3gMPqCBUUJYdKBWfzn2MHU
kxdNnoM8Ayg7uD0WZ6pXT50txBIrT67wvI1UCZNqGXgWZ9vWUTBXTBPVqU/I0K6/J0sZNvbvBbjW
spkqKXXwMZhVpRmWZnRe1bfKJv+JhlDAA+kEjES7T4F7yhgEtA5jRbd9w1fqbnwoIxrEwgk1bXiW
wZMAlhaVzDiWdxVnNAV2aHnaXfCaym2PeLpTnOHePli7GeRdzvseo3I96Q+KEmu1+B46ySGZHzMw
KQ08I6bTlZJMTgfE7hu7/WvISSfmbBnBcRaqs0wN34YBi8y/xA7XirNtoQjqGcICvzA/2eEzvRGT
Yovu0snKIx4kOg/Wp1+VikZ6m1Ih//H17cBCJAU0n6QILhid3SNIKW6UHckpDMfJ20vFWk3G29hq
5bql/9PzhhvfhzHRsdmg7VKBtWsH0HYKZVyUedBL/Jlg0I0007IvO8YkSPVZRjvy9nhm9gY5QZU4
mUNA/hnQGxDGag8HmUDJWdtIIc8tFGhWij+xEiYCiDw9BKn+S8whXsLiW1drt1JnCkImO46gZEuH
ezSZowIeye6ppAZhTurPdDwMXuezbAd2W/4e68daJ2FPkAayuM60KzepuR2reJQGAInGsQTxlzpN
sLa5PxsJlnU1PApAgtisn8bVRRnXnqXzyb18P+X2Zk0PsUeMLa2KVFpy70l2YPwM0Z5KFMdY3FvW
i0OBG1gTFlv+41B8bXxxqQcm8Wiyu4MTtZtpJWCcaONyfLBl5+YSRXZcwk7zwPt72HJgOeD9FiNY
WYwus+p8eG4W7SxTwYaKW/XGS8aOl9RMr9XVLoonzrh9n9fnRpGUZ57wzr7JRtAoxiXAWauJxz2W
I5rRADoMD9LaxFS/cvpISZR202Etp+1UnOpqPmULc0P8JaM23mcFAleQzgRcyMNEY+Sj4kToDfXJ
/ySmzfJuZuYzXmy7Yl73vjO+jNvIN373gX6eWvuLsUSnAKSKB4p7OglbGhjNsu+9+epasA9o+UdP
Y+TtMrD3ji7wXZ8Mn+iFnwX5XmUjSspN0/YoUyDZDt3vGcxBzhBzcW4wGg5SnDogLY6lHmRtCfyh
txABFL7PffM4OtDLkCn9jX3jRTfSczsUR6mT2zS9CcLAEJ14xoiywxhqCBLO3a6r+1DqzwGxA7jf
/Yjr8sXp/OnUquhHy1YzWrUJc8ZNb55eXlM8SpLnGO2Bhx3hgVr+S+BmT70F1Ml4RkaABplFgu2C
0Zxjpz67IHC9p5/qCc+Tzn1I6v7mT5/WcCJCS5AHE0LFwFy2rLDpwdHhE3RczBu/SwMhhWM05jeZ
1zb1ck7wji2T5Ri0X9Z6fJRHSG7tF5Mk4oxJcpoGh2nC4oIJqJnj+EqtmRfgRbyMVY+nty6khZ3c
08ZK6cD4uDdgAkvqk+V+n00GvV6G0vZtg2I3XDzzU1xn/8PZeexWjmRp+IWGAG0Eub3eyyt1tSGU
RvSeETRPPx9rNo2aQg0wi0Z3oyqVuoYR5/x2EVTDLEhIUDDyJO+JOvU3Pm7QdQU6mBZAv4P37tOW
Yaj6OHmMMT73KLvaFDaHRSSQ8a2JR3FQ07dIhn1h0bzzmRRPKubmyTmHk+a2oMslRV1WC49BpgVf
f9R9uci6nc9utnPMZlov8JxVO+dsyijoDpZAr8i81Mt4w0xroiNJYTxqKIHJ9X8gb9t1lHByEpTp
exrCo2naDdOISWU8LoN7CLTiCYJwWV0qMyBPjmMpDNeDNVzGJL16VvGY6OAaIzpNp++uKv7S1Ddh
eUjcU9ukQM6MqMlhasXa6qeTGqZHPqhL2be7ZTSt/P6WWx9VsqzP+kA88k/p/LY1VzZX/xS8W8N0
aRobHMdod1GW3Jwg/Qjo3m7d5maK+hUD2QSxSv/rr3oywKv0pSHrqUKqVqUwiU3PTV1MPxMHpCVo
RwJEzJ2ysfFmrQWwoTR9mmUIYhH/oLKTha9rLz5910on1Ft69jrpW3R4hv5qbNPf9kB0RBZv4rK/
ynZZ94XZbTKm13BwExz18o/X4vXK88Bf6S4stpOLSXdysD4mWXXrI/Go0mQ8a6vxoDDQVKTBV0Zm
ykOQNQAtXEUZZhPsbPVQ7awQdiJ9ssXwWQt3W1buA4rE8xAYpylqahha/dkTBzLy1eu+lv83n/tI
PngTX0i3mg5uhIFZMmtlOfF4i2CiDU51I34qM3q2+vPs6NfCVS9KWTxyLixGvZsmUjRYxdlhdFGd
/FhslPb3bm7slcoec6wAYGjO73CxwKjexcEaJ6shKKN1YqDFod1rxf3prxwo/VY148r2UnaOPhpW
WR19TIZ/zIm6K3mHCT7xUpJlorD4KfVwsGjmFu6MBMSbfxhk73M18GgRrTRr9ZVl/sHGNjvn+hX7
CpujkbIHguLHVs7jifkyDAyydgh+yvRXq4bPSH1kpd+tvBAJDhm1P20/fKKt8p1Mtk00eZu5pWhK
OvLuzsQNWzr+YWWvKrPXKfUOXNLYZM0iA+gznEXW/oKkhsyn0e5ZGtvfff8zJnhwngiPDDWwSCe/
O7N9HbX+EFnyI6PyZ9eV3W/yROYVuP/C4pR3ODW6kHvYq9yGMHeEe6p6q12N+hdJOuDx06VzQkoh
ChgjBWFqhwyJpAcwj38mqJlX8YQtIkgSzECGYa3qLr7o9u7Rot6iz/HGAxKkcy7NNSkKhxyAEjfI
d1vxWj3EprgzcE1F5otZYqJgPiYUh1FT1v4OZ+lL1bD5VfFjRj454jU82JgaPoqPqp2+soFPx6eu
GHiregmBG7jn+pUuRlTa9skS2ZZKH1Kopz+GgjqqZIZccrCt1aSxLoUhJ6sPUWvN7buhw5ex5GeC
FthG9u0YqHKC+awd85pa8urO+aaL1lPgrnrqRcJieGkStqoSBj/wx2/lRtxV0Ytf+gDvkX/3E40H
Duho7Va6WM098ZM2jTfrTI1vLdbU1VzJBym/skS+hUMEAFn/8qOXPAnfpneCiP64c/xYuRGxedF7
Fln8geCeC/Nr1nwPpRE+GLC9svusKv3Sd/H7SAzVqpblfXSZuGJch25Hok+g/+cr3Bj1PpzHU8gr
5Yt2T+P0pa68EwnrM6q1+KPmCOcJnVgYsr1yEaZluc2z5m6TOnzxdQP/ZLwPXvLZVcYhmtirYD3c
dlq+7h+lF/4C+1iLPL399bQ4sXtPdfmZGQZo5WES0WPUjz/gv0BlpXtndXyEhhlWdUjV7CI6rLxb
1dbfQ5w8Gy2v0YvBq8fevS+jbyTdHjGM9zMKCIWasKARlCBWZoIwrlzkni1YbfRSW15EvAJHTJcl
5Yq+hXqlm7giJz3+6SnvJ/FhNMD00bde1T7/GpnhP5hx3rKCZk1+12WtyV/cdmnjKbdz4p+mbPjd
wv52qFjdSTzOovksBIy69RQ7NvFtuXlpcFKR+OSv2iRYF4nxlIUiIUJNvE5ddI5s9RaSrGGk/IWz
mz22gjGCjbAIX0MW7VU+vBkdxpEsDgcgWZMxcPxT5uHvwhRkqgTg2TWvRtrFh2VCt2JQIgxCvXrL
OUNcQ7fK3WFDx+YplwSONTVfdMlAkGmPJBj9zfONWnB88vGRO4SqASLxoLSFfnWcFkExvzgq0o+k
yj7IDhAr51Q4EaGASOIi31olObaA5bEyBxO2D8ldLjq2CB4/o2pL0ELARmc8MKhxhlJ5ywRNpPMv
VXv3nneO9e3NVHLjjOISC+8amb+UlCuZJ7+XXsuiUE8qDN7ayoBMImwFBpMlyZM4/Qdja+n62rBE
cFKOFj+MH4r+bHGPIVzsH+M6vJhtBmaJyD4qM1osEg7rKdMvqpX31MrOGXKDUIAPhhlZVP1Lq9BN
N/x9zBKK0ZQOwFWTczRPvXzSFUsucHI5FA+FHa97GzHlaxHUX66EKF/eWjuMnu1BvNdNt6uK6tHt
s2tV4Chr5v4eGYh4ssEnaOsajsbN5alACsZxokqUtjZwgjeMWyEpJ894hIey/+zC4WsWAZk/hDp7
RMJ1xhFRwYc3O3AE6kZTAohnCbKForvPiWoo0/o9Ctw3JIyHsExfjUhvTJIlZJQ8BO509uvwG6P4
qxc7LzN6yWRwNmxbO7fxjnWq/sxT+hQNXP58ZEH+5ZB7hV5qNDll1NGle85BSJDSV5V7xiYkLrAc
81e/bYhmguQaxoNTnzW8sVNG5NXRsd20B9U0J3+0zxT+PZKFem7zxVII2QB3u0CEbRG+qXG4lr24
tCVps9zOTQxboL+pzzstP73umx+WZZ+4gdZGXx3iYn52iG+oG+QcXvW0iA49MsRjeQoHcykd2yUO
KTed2GboiIwKSLqfat7luV4R4PWS9sUpNoNjXEY7Oa2NCuF63wCKJnuUqQh5p3iJYv/VwpU70vtI
QnWDYDu1pvHpVO33gNaiCNs9liqoba9cOal3gu746ufwCwbsSHqNBXmvfbm8vh2YzIfJclZU06ew
m19jYP5Ohqhe551rrofOfKOBHo6/i6/OjGPPZzSNc/O4wHSLLil26bODddOLxVcdA/iC5h08Z0Ck
ERrxiSLvPW3vN2GiHkweOlwnYJdOYlz7rttFuX11bUi+ElZXd1c9z9d5GzbDs5mHr22SPuSl99h5
9ktLlVuQj9BNzaPWw860cA7G1tov49PC8WWh2mbsYJ5It4taI8PjoatubTh0sKOj6niNDVEfMeKo
HLtbT6JrNKpdVmcn99bM7qEXehvDMC+7zVjhVaAb3Lbq19b0Do437ucpPgVjei4WMYc9nArA8zBO
N/UpBy5MNq0MmR7AeiRUPhAhlZzIxW5zkZ6svvpodbZYbNSi0CcXVSLOyB13szRU1jIklFwMlzT3
kahSZmSa+0GmDxHDvz011wXTzKLoGiQ/dN0cRh2dpqqg5RECg2tPpPW+gcHvYXo65nNbnkbyuEYz
R/NHV2MyE5A8bymw4ezvtnOh+KqhJW0/qol+yCE8LP/h3aSnqcEQYp8l7+ICprGnYiOb1qo1X6Oo
JHlhXEdZu43iYWXah7jDqUNYxfJBLNyoOQO0xLCYFc3rJt1JbFaifY7ymqNsQGDmUIpNaoPy4Gex
y5kVVQzkm3/QnghJ6V5VP3x5uT4s9aw0LO6bKd4nDWhX0Op9ayxkB2VDvrvtvXjrmz9jm1TgvNw6
rb7/lR5Ppomj1HaU9lvO8zX61kPSHftaXBOf0MokvxaDey3G8cUI3a8AMCgux/2U2U9m2bzHznRr
a7UlGzROx2McVcjTTKwH9rFBU55qpIpJd7AkEJItVrkqcNiZl+Wfpw26UmPh5juu2DkKHg2/dtkb
HLG3ZfmQewQq1KTxjiM873SSsUTzZN1Fh0ml79+GSL8k5KkRN7rO8ATFjnMONEktXbmkBxGU6yPi
My8Jii/BO1TPwa6FtNV2uTVhUnzV3crR3hfxd1FQ7JoX24qiUoFYwSmoYebXj+L+KYFy67L0pGrz
M7duJgR37bbr1MJoWuDBNZpVnjUbiO3DIjIdNZoQJ9ykuLNqQnBSByyGiZefJqsCSTr65WAdQJPM
TA0Evk5tesnDN0FPIRsMH+EaE/Mh7+aNXfYbrLPnquv3atDXkD+MLPRoeh7tpcDUpIEYI9I2r9rL
9DC5MzgYKu0k2ipyyctqydBkzhvGnZ20jxVjU2STC9rzpCKrqoicmqnJCv3i4GfBIXF6fF474ZO4
md/qOjhHxa9A3zj6Ikb1Ck9ZjKbGcI4O7DPy0VXn8KjgLNKoQ2bA5NZrIZCYBb1yn4OQwmPR4NQc
4NQWXIHEbwspWoE+RjCJo2BRw6YMxEnN5o7JE9RBQyyWvHygjs1ceGdfZZcJf06bdmfFHG5l8li3
yU1HjK1GzXKZb/FII3uu2SY9RG7RxrGzkzH6oH/TmSttJ8b7rElrQqeZLrnJmTpFFCRCqa4Gl22u
Y1Hove+aYGrRP8ztS9VFvDy5Lo1rXHsX3xkuckCkkXanYHGudewtKSvJ2FeXuKjXZosOLWPEd+y9
jS5mPJO0cIzd4pQ13quQ9b6m/tKwFKlJKSHr8gGSjvAKZBF9YkN9uywkubpG5C45cDTLwSvB4+vi
e+l8T7rpT03YamlHB9ObNlUuNoXwHxy3fiJDATTtKSq+lv7TSZEvQOtpQxdblACIVOEOBf42p5lQ
qAI8h5/GUyqd5uQE89ZxZiwJGxTWUGHFPgvNtZtLNrRoR1sZuADncdgdyC2NN71WP0oqs5qq2ow2
WlyE3UtJTH6PYLXsJdPdkCheeUNVxWHavogmJcVXmNtGV7vJ0Fh+q22rnlWTnkMT8QSoRlI4zzVL
fWUHXJLxIosGSuCHuWP0i9V9nYloY7fBnu2HShmqL4azOQOaZBxqg4lTblw4uKYxVzMNdERuZ/tl
yHAZbarXjjin0MBDpdW96R3mjXqR8chtS0RPCxBjil+5wJ6HuKUbEBA35+VhmThK+wRrSZYIlCV/
eSK4mgnXRclErkBlrTy8LF5XPzgkTRuy2hGxtY6a7hWVwwUn074nbC9PWL4KbHgamucrrQgWQHQb
3TwAdP1dGcRM+c9NU8Gm5G8YbklAKbZGmexDIMOZsG5P4X0I62tGo/ByVJt5d8VM7TEfkScf1j/n
rEM8I049y3sVkQOVwmMb7kHLmHlJHYpmIfVQ0sYVcFEJbpnRgMLs2pM2SCDmuopM2jpoqS3ZENLj
wqt1dMAJDMGjQECz6KYTLJfYpVeJ3o+u2hJjvy+Wex0uw5vzo+G7+6IrHpam5OX7lOWI0qW5sSYe
s4JqIMLihxee52fHGF9ruzoq4nHNQW+coLgmOQuu0aNjsQ7OwusbwaWy9EE25nlcpMLtWzCAj2f2
zwjQgy10D6SypotmGzk48VtEfOT4KkdfIElf2qE81bPYCfqkixBfiRtsyHc9of3ezXJ+ZhnFixZt
6l5ubEkSGuWJfg+1M7u7pVFwyTQWefK4fBrLr1gR89rQK1VMfyqNEqyudsuptHwYLTSwEUZXKEwV
FVcZf8xM117VnQPrqZLmKyArhneNCMRB0xVeVEdCQKxWAZgu61T5EhMfsHSYZnl0JGZtS0fvqx1l
yw28Xy4d2N69mcG6MpTuQhJcM7CfTsE9eNDNk7VrhWQgv3UtP2OGFfa8nekkp3igl9S3HyIvv0S2
9+xyuycMmlbR/3VtF3zzAEsIMe6gu9xPMJPvd6/2L/5Qn00tHqY6QzPmPFseltC+BqH8QAiTf6py
eswBU8rAOQo9MNgn75wBl0yBe7TDMeqQtSC7XXqlwUN3ozSf5TEaOPccwnpE9Tqb0Z56qXWWYqrq
wkcCfF6Dyjr7ETKoyjssT/toah5tEmkLZF3AKpNhPZzrnB2IM8PCiITIR4aUPRHewkQRM2OZMZkL
iX2lgujaevNH2rHghBQnV03wJ4SsIgX8EEcjwGv7GQLrtR5TXOk6LGxDG1IBjh2LtmxS7AYbD3OP
9AG2GQiEAsyjzIJbQeds02Mhrcjk7+4YY4GGngyy1xArMp0pwhrtfZT5e6LxT3hHD1WjrjIXRA8H
ZG5PdFD5alUHj7JnS8rjZ0fGNzQmt6VA123bXZhZZ1t1KHzSvd26GwMtok946ray9c4hZaIjIpt2
qaM/EcfIbjOZ4cZmkZ+H9uThIlpUo12MML9sP8su3xU19v0BAtWzjtaXTEd4guwsRlTjI99097EO
1Bb5yr7kulPMCbVHT0C894kLc+qI1MLCPhx05exHr7x5TMe+EhivrG0ejoxETvOKnDrmNBHDeZjM
e6ZnVIDz2qyRNC6YRbA2TcLhBIOtE5/zFsKzpxkB7YPh6qeRoWB57iwbYX6vfjSM5Yn0OYDyLZm9
cwI4oVP6aw2od5pWIqKd3W4j0hTSKlnnuHyjGdapHoZbpaddbPWwPhUjkoC/EhOz9ORul7JxHQTn
wKQewI4uY3BKyYxZ3iwjN/eB/2t5mqxOb4OiOYeiJ2RKXtyOMTYvcCC3z24w7RH2r2Ii7SIox2XQ
q2DAlhmC0fzI4fnscGPlbrUGq3npIaSGTGFct39MKv1R6t8WwooktPE69YfJqo7LxDpb6c31KNUg
FhROzuH5mStKLdp+2xdIkFPnPBbcMlmd3wqk/VlOJxzfM5kloJQYLEsmvLF7lrrZe0WyVa46DTZ+
GjxPKt4vX7uSHF0xk50+Iw3IEKfUBgBYkFg3ApcvMmp2/vzVpskpy9Lf2h9fUJ4mzfRWDMFT0Lgn
Ts5blMQwdTgdk3pDaIcQ+wI+oYqjayNbf1PNiwSag68ZckS9goEA7NHJ5Q93HLc97d9R9zKgc1qG
TSw9mzpmgezSW5c8V7Ld+jFCBQz6YDTYzGvuBPsIewWMFL4Zbn6hxM0SON5x3XuJeyyxus1Oz+Hu
Ex4WzzsSra5+0G+XP48q6iJAeDhWRVKsvCx/XEYS3VgnLzEg//RpArWqjrycouSrMZp8X6pT1non
gwZdXxkfpOj9iOyYRsAECCS+xIk+xop5b17rEp05F5xfBGclclTJGD/4gCJaZQWN50a2eKrLh0TX
f737pGzu8MMDYSiHAnjbW3V80xpuFMxC3ErW0WTbmar+WLvJi6yCpzSFQp+9t1oNe6uobyQTSuH+
tUsVpoNf/1325M6P6MVoXiuvI7dgWJnbZcjvxnIbFxv0I8g5uq2GDYzoj9wYU7gr5NfAnbJEa6Wp
xOiJYpI4D/iFbW9x1gX5NoRFGkL/tcjx81lH34JIlNNbKJxfneUc+znntb+GATHm7IZAMstU02lK
01j4KinOluVsi/reUEdZSeRopXPxEh9RqX2095M/MLXOqNsoVxlmaHIpHnOPuBzdvS1bjlGB0SGH
+yhNUPPQ+1BUGUM6kjNZyxyBOCNPhdrXBv4OXtUsiN9b7MpJwM8LjHxN0+BA+bfxWqTlMVXun7Kd
5KprfhYKLZFVoqI3jfq55jMZjGkfJBlCM+tVue5P8hXXiQmnFIX5nzwIf2vFfoociEndoWHAJuAR
/dyArO0jzUgzdhtY0YH85DD11VYJa2VaGt+UzfP1OhXec64Wj88UHKX6chUJdxfXwCiYY6Qdi70/
ncMOEX+NpdCybrLS53TQRxhJnx1wZMJna+s37iKuacvz6HAGVPqmAEdS2b9ylCJfiPBDDujDA//o
sR7b4cRjE+E3JzwDCDO1SG4tGeDqMa5xMsuNQpoju/zcg3SEa7/mpp5mtXJHfUyynvsAvtvIsmss
WvoTZk3k9sB0IQfO0yz21q5Jj7JwP8WY/JZBf6WA7Vg7JFPue6LM0/xWktvh0uyWsd0WjvhwbMSS
2nlJnOZPtBtNWKB47PdlXFvrIUyuOmuh2XNtrb7HyPm1RExHQeSuOx3gK66+psVTIWV4DEnmJLKd
BPI5Mwk+R/K84tZ5EV5Mc3LyK7K8lMpw8yfIaYj5L92bKvgUfXltZwcXHiNEEcwUUCTDWdriV4Ze
KIhPVmnu/Lr8LNLmp4bmSer4bahZMetsW+j5XU313ZkIt23k1e5NvoNwZ1EaXyMhXzKuCBdgv5u+
Ssd6Kkrz3Zqx+tftw6jUnXCIbZjxsdTVWTT1ZXBAn9M04FLIXMRfmvtLKmOXGkyiTNsZS0L92svv
pCIzLZlpZZoDfH9hW8wbaaS/KiJaV97YxtiyzY3rlldzUN8TE4vO6ju9CzGbJP49+jFUqR8RCh36
QB/aMXx2qJ9dFa3+7ZQI97j7rhRTHRKJfHPCOOKY4ip9k+gRP3mJu/SYhEdPmV9V2mAkdvxxQ23K
idGgwOEZ15umW8poupd56C7WkEFB4nuLs/lJGgD2cZLSa0APFGrbh2XPc1F3xZPeSejcOJo3RT5t
x/axj5boFpBVw9vLfjOYUHeBqa6xK/r1JPJNNuphLb2ZaSKIHii8eQoQuE6N3hfD+MsxJGqu0QnX
TlMGW6sO7myxLkYFQT9K6e8YhS+DjTIyCW91xMChVPdbo/QGe41wmafRihyqY6MhWWb2h5Ebqmn6
BzzpB+CRt3AKrn6WvPScFyYIcCqsnTtheGBVBosav0VlPk11cl9KJmYu/ilu1zAnbDs1eWRFOK/7
arpxi+yHwoJJVyeVYMHF5LvqXPG6gCthOt8gcgrHu/YeRJwwjgUyH5fVw/XRhbEBLPy4qBZpN7pm
DzR4nPch9z3sNxwj+yTzUOE2G+5kG3VTf0KGhGgOqMCzYXRybAreo4OYieGABi+9t5gwnMA5Cdrg
DkAHDCarmBqLQXO6NgVIprJ3yw4/CXzcAauN9J87PR9lNxNe+2qW7VMVWpdtEseY6sWP3Ox+dWBJ
qC0X6BJLCxKP6TJ70yHN2r1FqA8HwZuR9OeOF7VMABgm130fApTiTTCjaDODQC73d46/iDAcmKHy
1WRf5cncZ55zctvmWKGIHYOMRswZdZm9mxHh9KxGZDHhqyWAbtpbrX9KKhCBaKLvIl1Tr0M1UX9e
NhJEBA9dmgE38gFMkm2hjE4k/5E4wv/GNOgZ6X4ZUTx/2jLc3UfCNoZO/0jJEyQD8wLehLOLZAX6
4k2FUIsho5ftafTVS2BwzDSPU4pRtpyOUQXMXxAa3bO1j85DRGODSx6BcMad8vtz3hXnGfl1AI3i
jvkxDLJ8UzCPFmm6m7iXm9zFXTxcMq2v/Fcs5GaY+hN86LGATSjQTTYRQj57J3u1FjZRtxOnSIb0
gcI1GK6oeV5+x+U/y97CB09ic4eOwcUWvCln/VwyqAUsHALBnkrpwMZX1470iCmBGTmuP23L2ds8
KlhgNwUbCgfYDqnfz6gzPwzXBcgd0SK5zVFG9i6Vw7sy5WUOh2kVCuwmGtkTxTSYTcr5Y1TeRgZ7
4gO22oKr9aP0UGr82mn919KXzuqDeJIbL4CbUewGdpxlNBmiH2xjplU9hH52hIE/pl+ZALenBksl
2Ksbq74CPWyClL3GZkp3OGpTVq/YPrlMjsqgfct/nnsSelprr02YeMAT19p3Sh+tNCC2qr9hjSMS
zn4yLESpvv1WquDiDvOZBe+xTqozrk4Soy6OqJ6tlBFSG8eSvyBNQxajdA27tcXQcJIGhZ9mujNL
42DKjmgAYkA0eXdWgBGpBoOIt1Z1l056QGO6pULu0MyXZm6OFKPshKvetQq/JWU9kTWcDCVPTRQS
TkB40PJMcpYCUN9GU74TT/xozdfBAHke3enkxP7StHyoZH51zXKTlPqcOMXazA2qkwJ8H+sxQB1q
qqPhkTthlMPNGlFBzZ51Td3x0EE9KDc/aBTcFS7juMhOAaTaQLjFkOb7OoQsoqdpJIVhEMXe0GjX
tLiZql+lzXyc+3JrhDaJPvXasMMvZZLuQ8Adx+DWaToOEuMxN55FD/iWW5tlUAmkg72Rw4q2zDad
Dz43ZSubS0OR30xwC7kjETPjgIS5b/jlxoPZAgZmmEDKFnJ/iMlqkuh/FhombPYmG6nVgShHYtMm
zotT1yszjA8Rm5ZVm6vB39hdi06k28oItbsmtZgeRhtrpD8MhxByJj22EjqrKNY5kUl+n68Jbcdo
xsHIqjkwVc2pixgh3Q0zkYXlmwG+kuh85yYBup6EWKxsHz+T/3CKgxJpnFz1wscwDiE8zvgxPHW3
2bmoLScGR3L0mfskQVe/oDZoBN17NAb8W4TZG2JX5tYeodZjwnRqEa4WV6ScDM574HWCSDPfho7D
CoeMo2S3MUm+rGZ3i9QvSy4xmHJEPtSGVfTe0IVGHUfrmpvE0Ftd0H/s4NqZCS9Ka/ymtGDBcMXH
QhVbb+7P9cARHIxv6ACOc8d93qybw2DZ51rYfInwSdTYRBBOpP14nDQWnsV9CBtSjMgf7kuuoyfR
nKTDYTSGleyrF1QEJPrQDtcCXZdVThvBfDQzcgiz/FyYGrFktZpo48mUdyhg8xCJ7ay4QoCnPsq6
2Loa4kCgIempXgJ4611nk8dkqPNqXLc6O5LmP4FvOO/NVTuQlkFW3+Th8icrS/ND7RKZe/yW2i9a
o8vO0d+l4c04Bm2LSjJYiypYiZHSi4zDkrr1Q0RFkj9h/UVLW7vGEi6wd/zsyadUt3MwKBbTRkck
qATkuUTI9I5j6+zGdFgPEJ59yOIrDmlFqc1VoI5vgwamlPEtaVeFUx6dOlnreDrHEm5MqZXTFkcj
RpuTgDBGVBl8NCh1hho1Nt8NCz34fw1u7VCk1fsPAlcGySgbdktSakTzFYzZfZzFV2ZhQm395p7y
TapEcmncmIvQVRJ13PhZrR2zvnd1lBMXhVghimOQmpHZmCA8Yt0/Yq/6A5ezDJPhxQm6Q1YTN+F3
pBDUyMmVzSTpdWqVBJcx8uGAsugp78W59sFufJbMjgkg8/7Yk3PvFr4noqXXfEZigQDdKp/HqXuY
hQPiredLxTur7RgDXnPLSpQbrY97qSVPnWJOw7iMxHCu6si6h3m4FXXhY+21rsMMVOZ0T4zn7Wro
jOdJDFsb53JkkiDlFA+WH/0O3Ve/gvxJLMQ/+fBgDig0A0V7l5DbpEJxYbQG41PnXKTh3xI/RNyP
YTw8xBoyzid5bHriC/ug0mc/lBwXMcED5rGXj34ZIIDI7kakaFb1vEeSwdduYDHsJ8W3XVQ/ZfUU
V0HE2+WS5eWvSzOuXrrIuathMK+9jbHRGc4q6bltI54iUv4DD37fH7cGOWS2CL6iWD1OcZCuplos
BgvIuPoSepIiuowlM3s2yQpaVWR4rbnkcX1UZHQOX6ZuFC8RljB0MJ1OT1luvup6fCjm5DPJjcvQ
5PV6mPKvpo7xEeOOS5K6pDQBg3F5M6bqVVnNxcq9XeFwtrvu/E5N2FvlDa/UUJ7Grr+4QfJUOvWP
qLF/I+v+wR9EpMg/aAGckG9AobW/vWn4br0OQ4Nvo4EXkG2ELSFPDvtDHbc4zcOrZWr4gZHRlIJO
QGcyJvi2SPUWVxYtciNxYMGtd6zzkE8XOzUzVB/YM6SKGT6LP57oX3l4EfXYyzke8jZo0jeG4GsY
RlKRZ4k2xfuKxcqu5mNM5FsivLcpKIgkFgd3Nq6d2/zKavvLIaXk30M7/yntVQqHjgAyx83/lYaN
angIppZcFGHdyTQ/SnJ4G0K9EuJvO7p9kKD/H2Gv/xSNSrgsFR2EYJLA/fc4YL5iZTVZ1oPVYhrE
ak2LDctQvupncqkAWafausad+//Ijf/Pv/Zv0aRl4PrR1DnWQ6nhSIJz5xCLBmQd+PcZb6Rge03D
/yuD2FoCV/8eiOozIPguZjbheX/L5mfommYJiPUQI93i2OOC7/ZLx1LG3wUzOcvpZDc0ENcWQJy3
sZufSwDx4on898/5HyP7//M3WYLg/yMN2cK7ltlCWg+QhMR9rRh2UOg95jHvRvWVElO7TAEVX9B/
/4tt7x/eAhBrnwKxQHK6/C2OOuusQM0EvTwMSX2039PcvmV1f9DDuDOsgdLWE20hR4/sNMcz1lKw
9IRy0wyQgK1EPKc20uNqI7HFz8gj7lERDg8lkZzNIDdxQr9y+/nvv7L1T8nR5L9YNnlZ/Op/DzKv
J7CeCJrvgWQR3PbBNrL2NlI3p+ox/25IRVmsoYSCxHuz37enYP7499/AXj6Nv39vAvK7BW2INrHI
f/u2okqtC210i2TnUZkmbmCJAYHCoLg5RMyKGm6wMTf0BewklQtCifV/c3Zmy40q27p+IiKABBJu
JfeWLbm364ZwuaHve57+fKkVsU9ZVkh7r4tVsWLWjAmCJHOMf/yNTppFEKaLZduwa2f0qmrqGRJu
3NLeaCWTdvfi8G0a6lv9dZu2zQqG/egSa/lzUXWWXUE1YYY3jdXrFLZvWmvitTGtSzuGmSOug9B8
LJiSxhcEeX14c9svE5GdjHZEB8b4PfUZ7paJeWTR7V1z0iSqwbLg1Fo79yUTvZjsgj2mr+M/Pup5
RbfNwuju8O/ft5URwmcZ2NWyUHZjfZw5djIgTpa2Zv9JhvaiCudzHtNJqRopl30NnwGY8+l/sWl7
Lh+rJyzB1Xc+qRqTZTfQfX4etVwUyCeHJGSMYJV6nIkXoG2vHXvVe1ak0A1+rDB0yXh3Z0V6jcwN
yda8lhT4sga4TDZ5hsXZewbynbrUpLcDpu4TJLGqP+Zpv+eFIqp1bcdxpUl4qvpi/9m9onDSuiIc
jLWY400vUO125oPlNyeYEtDH6ZsC2qqtRlTjY5qGNxEqgkAvbyDM3LpFf3/4vZt71v2P29lZX35M
Gy85xNZzPn9DpgWwRyKYZa9WG90TGHxipOQEw0gqgEk8hsNFOP8dk/qCaetLT3lrwCHo9PqvHJP3
FKVZNWNoYN60WnRtxvm7PSV3FTTJKXGf6sy6Pnz7+84CAfHKYl9R0R9yZ/2UPOFCjC1ngeleScWA
K6+ULjWUuGDCHKmYiiB0XKZR+3740p5aJjs7htBdRzimTdwhm8bPF9k2jKFar+ZAjPtNTmB1HZx3
ooBhPp/jFfeJ4ukP5/St+tVZZBHiZ79YFuBvUjsC/2nta3BAlZuYIBKI1v70aZj1o1VBlx3Rf2FJ
Ug8GUvvuau6rW5LpYFpPfCP4RAz9XZLHD/6EA888N8+mY3/AgH9QfyEL/RHJ02qryJtgmYxQXIpE
WxTjuOKY+FAvVEl9LWLIJZJNbw4v/aZjEIBJo5sPG4hV0DpgMwQezKvyWvGXKmt4I50aO7/oM889
1AnZVafjRRdN/HC8vSAmuibHi+++j3l46fhfViheJUhXGSJDQPAOD4DOPvCdD7BRSjJhV4vaDu7q
OF5NsAVSN7+Ax69jehVi2GDiijbfDp7+GFXWKo2wSs0yuNoTSlxushTjX6w6mA1rFyGS2crsT46v
r9/bomRxmTYBFJbUf534dVoXLmRjey2hscef+dS/VMFVL+1NqPUP85Tc5k7+dGRh/VpX1JMsaDYI
TPfJ0Pm5riL4YFrgJ3IdM+AbA+sqjMMH0syf1HtpXbGKw+AuqbUj2TV7cueong32Jdt2dCF3r+vV
gqS8cpRrpxUvCvuevYAwMz6mfspe3ER8TJh11FDhoWswRGJzbgOGXbPb4LT9xKcDrb1+wG5nSVwF
DAxxZOMWvz352bRND79Dx3M4NXZSWRJcFd3Ci+VasZ9cGD2LLSk5VDKAOHtrPOshlEzfBrlB0xSI
6T3TjIcpqVfFWR96L+oBqgXuTOYqKY2rvoMSFbo3aRfBX//UbNDakTE3MAvwwfhdem649YYOvOHI
0/59CqjzxxOOim37nerlF+1cIdKS4NWYlvTOM53abUvY/P99LQFMEh9mE7gphDoK/zls4qKcssru
kUON9kmYYFQGA8vxH1oYWTb4UxQgjGYIffiqe38cYZ78RNifRHn9vGpHkAtDckRYWTOcjXTADhyz
CpLX4cv8PrqkAzuVIBpi2wFKdpbDZNa27tmWXEfmQIdcXE0yPQ2JfjEM+8YiJOfw5X7v91LyBKVB
h8lr263EOmhDHRihT+SyfYcX9EkRo3nmK+hhloUkZM7ZvDh8yX3fJBUKhYo0bKqy3fCNNNC62kOe
vEkZAZlduhwq5zVvti0mqjHDGiDJDM+AqZ9KsdOhmu3aVlkwms+WWa8BEF+t2X7IE+3ZZexlpMRe
H7lH9TZ/noOSqpna1CBihdNw5zXUrm8OM2PlTaIDMYr2y8e+jaQGrIgTbZ3jrpRF2a3fU1CF9rut
tbDcweMO34VQ7efOXbg0/Z5OSImwzN23E3rAuHkrg43NWptpjHurfZh77S4ohTI6D1y8EuK/GqM5
s0g2di+Qs54pD2z7b1M5j5gRlcvadaHxOtoNDPFwUY0PHV8VmWHpdxMA8vRNBaQXlPcRzAH8Bzbx
nN2lIW5zs/ZZEst35DftOX1clTRoEPuEhnT37Uf+iBFQXoUbGzon7FFhXo9oRKexhkeE0ymSGW08
z6cQXmSb35Wme2GbzEx4Ai3Oa5CX2u/ZeS2y6Ls2Yb2Q+vCMIjOonBE7k+o5ax5FJp61zM0A8hC3
BNmqGbRlqXbUIYgIrohnLJSN+cyCn+BNaYawgncXSf3jqW9JQ5HdxTjo1cnhX75tN3bfplDHrm4i
dPV2k83csq4bMYzeOjICG0ccG263sZIAg2hCzjXTOy9Ju5U4g5SJvSh1/FsrJ344chd7zhtXsEUb
ruoWjN08ebNg/um33MUYFQtVCwdG/OY42nfQmedlk5y6CuoMnPobxtx/c20CYC2D6CL+3NlDnRbP
UJlNRAUn8hFP8QeU4v2AfNzOgu8o6891OAtalp9o7nAkVm7PRkdB69iubZBxqbs7LcEk8F6gLPXX
ntJilo+RxAjSthd6br64BDIomtKRX/sbppAuBRZLnQJEh6P388SYdB3vcajha1PXrkN4c7FKVwag
fGmhmcEf5xw2p0eBqbbTaqdaTbFtMQZPjxzLe+KbJD/bcoAA2HF/JZwNxAl0qS747Xn9oVfLJE9e
apGsE3KlcyWl9ULnQdmvj+V0NSLq0ez6rfK8+8ntHlo3eXCL6LMdRoi7az1dzsmDYfY3Vjc8OwIf
wLT+O0j7KZIOQmI+2Wmy3uzIv6hnhls9jOrO518y/xyvZPcgQfwyy1OtJxXtr1I2QHczZmDua6OJ
H2dQ7VhzSO+JEQyk10GSbJQ9WFXO9+XNduDKv6FawMMvet/Ssm3TcnnFZAfvLi3GetYoehTWsZk+
69gZTcWqCe97nM+RZDwnYfhy+IJ7agRXxfixgCTYhrezsCRGJo7ACHqdwsTyRPMw+gCSc2deqYMJ
Bdjz4evtya2SFKa6zfpRld1uTqLdooC1aLfWiq0ufHeFlQLUQ1hOQf8aC/urs9xbtZoa3V90s3+k
4NuDUXJ90qMF5RfQ9O6+0fotruL0EGvSZiKik31t0VvjOwwP1HrycRC4aaT9sxe6yqlM9Mu8TQHZ
8uhEWv6tA7QVU42mFS63jEHw+acfpV0D5++Siylyg2UMlQ8V5kWvzcjMo9fDD3DfC3NNSR1hCft3
imdRY3QW4P6Lk5H3F5eNJ1Nkb2WEdYPRXIbGUThm7/UEOBC4tuvpuwvElbKtOffUHl9/xgY8KPA/
qyBtOpM3Ttc9l7rxHuLouSjjR0k1oFzocdZ8SyxiA8p0QJzinijR7+HnsKeGBi9lS7TRKwvy137u
iFhD6jDBS3c9Z+ZDHZl/kKef15hBHr7MvhID9z5+Jg9cN3YbhMCaq0hEwl2bPqaprXE1opK1zdNu
rM7YRs50mAOMk440CHvPd841QHTOeNXn/vx1WUvNouVYYCo/jroPTyfLeJqBiNK5QPgImVpU5zn3
MpCa5Y/kosz96vAv3zPQkMTZWYbaD9mTdr/UxhxMP42luy4n4HtjhUb0hkbX0ue/yvNTEYWGEHM1
RFtJ+TwFG81HhRz2xyD6vW+a4TFP32WH3q1c2zDUAX8zf+1GI/2oPuP2ot0jfOBUkfFEDaogEX8z
9kbHKZj9QTV9EmbuBjMoHCJC9+Pwg9n3RbB38FAUXP/roCjifJ5mQdUTg3rrIL59OD6kBR23Ie9M
mBeHL7d3BTJS4TiwpTRddTv/tKhz05a+BTdzjVtkR4Kl7xUvjD1JABm7NXwKvG0acd4kR4qcvRs1
F/2f6+4swXl0Gr2oO4+c3gFQvVvieFtS9favxIlj+FZdNW7yRrfx3A1fmjy6/PaUPGogY3sUuepD
2DmZMGmTEbxGf90q/qgl+9cOLwmUocv5os66jSCp6HRozcvOTxZD3oGoJq+dnF8OP/59nwH3AeLD
JmjZv0CVcOhDBtYDR/KI/EzrbntTw2cnh70w9M3fNr+mMdmMpfNck/I44GLiq3LMk+OLCMYjb0Xs
WXzcjWc5qlCxzF1s3m08AFcj/U/Za4Ede+D/2AmYRYrPH8O+WQu+pqbCXdz5VPfn+OTvxX1914yv
Vi4uXCPC3hWVh9ZX723oA7fqLlFK4slMmvue14uG+jyjGEs8kFf8WKnulI+Cho+D48y3KjVhbPVL
R8cqneNQrXh1Dhx57Htfv+nw3Xs0F7pU/ew/y95KsizOKh77GBovTBKRl8ek2DvhZZvYt9Gk3U5+
+iCj6Zl8WSJ2ehdhqq44Iscwoj01mUfUwf/cyc5CnAN3am3yfLYlkp/hGyr5uap31DA5QFJw9b8o
k/a0VuB40ob67cJq3A2JxbPGEJVWeGuT8i/U1qLBKQzjRSwmblvVq8oBNzy3PlECy8OPXu5dY67N
mrfYb4S509/k7ZR7Yxd4xFrmj4p3E6NAVcd+aKUd8mOCLN35RUS+WGQpzL0xrz+J0cUWrEoxf8bO
0iL3l5Sr8jWTEqbghOcxwSUKHd5iH2pE5+rySuJS5Afm4yitVS3ZxgO7WZU02k3YkFknu3UJdbOi
uMFM5PUEcNNARjX9MVipuSZXWf006TZ2fXr60tIPOViOxIlXEdWBS5QbA7LKaJ3U9VUyeCfktJ7D
4FwkKCdd57OhdV5ULbQ4kPpBlIvwqWq6F8zRIbjICTHKmFxj40nH0m2Yaj/P6nwpMhK0AJ9xm7m0
9Ht9MN7tmVQuw8g/lURTcguHX8fe5cdwmvdg6uql/PwQ7LHvGrtEWG1C97Fz/6VjhVeAKRlnnl5W
z1NV/T18yT1HDjWPadmU6QBGu4iVHXe1G3i2tlbHqyy0v2ZWrnPXOVENpVpwzEuWoxOGR4qtfXAe
F6Y3cHAuQ6uxc+b0RSXjQHraemQXS33kDo4O28qs6XU9LCpC3P3D2nmPIYjj5wJXLIje8yD4g0Z7
YVbaXUlNMNBMlLr7Fx7m2WwE3rGb3PdCGECYOjQa4fzCXtgu3bgNbH8d2hrmdJCmoHF2Hk4TEKAX
bZN/lQMCwO3e+p/7T7WzRk/+qC1jrKcn9IEfLluIGK27wTlyQuzrY8F6qIlBZKTNnz/XC3EOoNrq
9tRUzHEVF6k0bzwWMbhWuLxZWFGISWBX3KlpROG0D/5RvGLfAmJWwrYlaGLd3dKxoy9Rc1x/O7XO
NP9e8/VbnCse+/Z7yOuVQKaUGcfoRva+M8OxbDyYQGVMho8/f3pltGNgaDPghOXgyT390Xr3q8F4
Aq86xhZzN70KVlCUlDc9+vks8t8Hus3aRjbZIERitYd+exPAcUy87MFhYmvO8Dvtfvhqshw/LyX9
mtzLJu5uiEp6TRhj4kEJIYCDkhHgU+Zq8Fkv8G/IiZGlsyy+8Pj55LMFjOKxZzhL4vv7MgBTtgW2
o/38FAb3KdYlljO9jV669Ivo2iN/2xDEjBlDtBKyAFFU88HDX/n+leJsj1fTZtXurBS/LEw3nDON
HZKB6zaJsa26qxard4PBIzxPvM6UkGgkexmjNLj510HxWmbRsTW7/1aYFdtsOIxjdo+cou91HBxm
zjnMWlsjIHLUwsNwNqNnVW2qskuvejJAzXjlO/0qy7GFiz+LEO1R731omfZWDOVjMpEZKx4MlTur
aCAWAy/7GaexqxqJP+bP/sVUMFZ1ZzdFUUUiQUUfpY1jhecC0kM5nvZJ9WURGmK1UL7VMTC15jcO
zp+NZa4QKZzYXvbKv1cM3nNJCNvCRsw9badiAJE1mXQLpaENDOdODtZGZNGLb8+Pqa4/eQ10wAAx
N1Kr5Arjqbt01pxlXaOW1hpuSO1z28ISrsyF0fjNMmzCV98aZwz9ef5GOP2Ny7Menc2EJGOBpJ76
TEO1EbjMkK0EL9kx+guRZBU0rYE+0JuW9dCuqg5xMIY+lbZwqqo6NUd9WEYeJPF+eq3FdFHpmLxM
CWZ2iUWV3Tn2G7D5iJ8gjuL9zOuIkV4Lg9gbOvrWYjBI6gaWpAEqlqm4HvMSBhLIr08CDI65i3oO
v0lc1Mn+emv07l65gQVlk578N2sYshuHhQOxcbdLmL1WYhxFgVSJ+As9/Zff4o9EJAoG8nW7yKJm
Y4AXMtJFqh4bzwhZV/8LJHzvmcARbQLTAkjvHtLY7Vm5G/MpxZryXG/LbzsovstJfGNShxmiQZJG
9OnK+qPJvFVsmzW1Dq+1wa56ignt9cq7aHbgvGAnB9iRLI88p331JGCJrlAvjgdP7dj/lNNu6aUi
0blBzDxy1LqJbO/VhzRUr4HhQXkl0hiVsIyPIRlqE9mZVHj//8Icmj8vrGlehaQz1tZO432Mojuj
UC9i4z6otMeorAk/qD8x665SbYOlxSrxZ8x69Ws0Fsd4kfvKWhJubEGMiLBQhf68k7gfzLYk5Abc
ubkhaXytRvaFmT2pqoacluHI/rpvTdC7guKArBpi95c7GJTzMZfaf6hbbQ0QVt3kKMWiLv0oVfw0
JpOHX7Oz7zcCrHom81665t0TcKIF7IPK99e1aoisyrtLkZJnnvYndsI7stL6u8lkEhlWgqoZnr7q
Asu6uIijaoPDx60WPNsjqs6oKG7qsrsrrafUwGV1RC4mSqyo1QYXJgiex9F6RqGJroGoEstH11H3
KZHSg6782yFCtTnVtAVvptbZFCoPG2Gy5DUT7S4uxtFCKZoYRJ62uDAA9mJlkKAJ1V39QZ/b+5G0
WcVJGLBDCJvpSfV1tYvsJKecsLrqLu9EuLQrXCun8CZR9+irjaeNPmKHaWBKVk+5QUA/4oyffJBJ
jPwSN8bDD3wPv0rySeEpyBSfc2u3TQ30EKMskwce41rXhki4SRsy5Rkv6aoyvdtl4TIMr48cmFvY
cfer+vey5s+1XDZOPCCk8tfs1lBPtOeb0kBMLtG2O7QISdXclgnWbGVIOGOMX3JbL9QxWMbpF7li
D7STuJgmynXoNo/xti1clIbBulNHvuYwujEeRYcZmUILZsbSiWFfggcRcMnyqSURQXB7jjzL30Af
64WNHAYxS/fXMB/AcyJM0BAAjgMerIS0R8wfWmwVF+ryiGKjwLtNwuCh1izk494Wi1YEI44zfINV
K3j4lhSI/PMxgzpSThpM+5iQ2Orv/9k1EWm09dTElpL6En2ThhcdIJMtY1KgAGQPX2wPxZarwZRj
e6IY03er5lYTjXAk9ta5MamfeRd0FXzDsjovo/k5aSZMYuKN0puqEYRTtuQ0mS8SXBALKgyBVn1Z
36jG4sh97XsvBhRlVAOWa/5qB3Ohj1nL8l/nmvq20bCNJb6TPAmA+S0jjpMdL81zLDLQaWZpSn4d
RSWa2zo6LdtjINjv7kIxGSzYtbrJQHS3S3SkXmJOJM21Yjc1Pl25Ijc6jX2TwoxThFgXuxFao/Mj
D0Lfd2WTKtXzLE9h0TsNhoNqPcQ8Xazdsb4shw6rnbBdpNhumFP66GThU4ePQDjc2EX7gpMyjhOm
HNhMBRLC6oK8nleTjn0LZ+le+OFjFEdlEL8HACt6xXwJ79pcrX61BLbEwNIvnuoL3QxK4k7wDuqS
duH27Z2ZzeHCnBT2yYsouumqmvBi1RdwwP/zl6OtYbvbPuHqQ+GLG8JXa0wvOZJMs5AXAW4eYes/
KERBC3Fv7OroK7KsP0YXLWzSxpIovHHDNjsVVomoNYyWYYQskkWyBn1uiEDX3sNq+KMojKLDKtEs
8uvY6r+JOThRlNKmrUFHORbw5LCz8LGz/ZwExuxJARYtQVxJNTzVBlYLWe99+7GGS0yFmAnB/mT5
mFVlWJHHebGwgbvUSidhNlgWjnjy5g5jwwx1OlnQw2fQV/mpM2HrFsSztWjklReQSx1W8Y3XJWts
75MTz+n5WZ9RXK/xH+nPEnCPI5vFHqTY1U2PsQApLIyMdovA0pZWXyelta4HfTuwMUL93sdiwPN5
KhoM8eSx6jFzY3oiWUDCGZH6nOBt8XZkof4m+9B5C1MYVMY2xKiddVqb5oS6J7HXqTOv6dM5caPp
cRibT//kyY6tW53yRw1Z1Yo8fO3fFQiXtkyQX65t/JqvInE3HPwO7HXe9Q32neV70ebnhYYrVD+T
n3SU9bhtU3c3aZAGwHBH9zCG2Kkw4WQnjhOqxw5/Fk8Jkr/n9rQcxauDN/+cFc2CKEXYMG2XLmrP
+esmPhq9/NWoCEIdB/49x3iNSnmu/se4BZgZokIme/i3Yb3Rh/BW5gysQ/xTXBdNqELithcrJnde
eABkLY2+rQxqx/zFH0P+C9lN51ijsn14HAZJ0qQHfcHHW1Fv7juiUswMv+7txcy4eqm1cZOlxrVq
ds0peIy78XVycFMv/c0M+gfPovPQF9uvARQ2QuH4kuz6fV5OfnQn/eSuNdyXMDKxudHkJ0rumZRP
Mhst66yLifNWoAscBjAQfvu22fPL/CYuraU9YNa1bYVziUupQA6DEau7ghXZLPtZkuCQihvPp9Pc
1uQBXfqRD8fdt63iSaUwNb4a/vx5zBaxpXV2EbJcOdsViWksg81QnDSA3RNFLDCzez0j8+TsQVfI
wGELtTX5fIIF0Eq5yKk+W6b2U8002sk1bRlkyT2kbpTMQ9GuFGE/FCfSNV6IgbkTXoHKl13UmQNi
oilmY/mlgw54Ccp+0h6pfrHTbxZgxB8koPUZIo8tAuQVFpuR8ACRcI0B0M6LHPMqxbUNEcgX1LTK
1KDHpzbMbnwShzDtuy2oUQyFEQgmNkooE7rjV4BVS0TyFxYz2KuDIo5XToWWmcLKAxTHJuy6HZtV
6AbnrrRuKhLbe8u5qXHKNmHzgpdkeBKRLOeYt1503viIDgrYYOoAVG/QTOO3pj6rStKnAvMiiK1q
MYmmOfb29tRIdFNULmw5iob58+UJz6afZltcj7L6GxsUocAPUr/DeOyJr/YpybPN/32L+eeKux98
z1gkgodtrTX8Et2oYPJnXs1VsfRcEq5H74iGYo+Qgfu02dhVS6XYOT9/IYMomP4zG0ym7F+INCS2
FSt8pROQJlOxqnKUUeatmOov8mOjE1Mrz7LAAzaCg6iEO1TUfzx9wqgJ7y4ocUoXojgUqmqY3Fpf
ODTCZf+C2fg9DmV3Qk/eAkFiOfZRAzmzcp4eE2dCFJDND0EdPDrBpfpW8K14HrQCOwDno7JGJjUc
r0qQtf2qVaASyayXpZJYWpX1NeuChA4zooIYqxtdR2w8VTqbsprihK5rEFr1TGQiPuKoFmzsqDia
B1y8y9eZIOTJNk7SHqsYzXvOOu1FDeDmWbGyCu07BCfdluFZr3+oWGidmBBm9ao8LyDnq8ls3KD0
gFFtNRbGOuxGegtQjmE8xqnmfZRlp6EJAoeQKze+yRRXsWV5t2yq/IqM7GiRNPVFI8Irqq542YHm
ZHV65Ojcd3wxXGXw5inK9O581XdiAyPX2lrHmAc5cn7NkZJlcKOqsLuynPT98FLe12BYLkQemIRQ
LXYxAt2bsTXPJmvtgT2rQk6JQlwvu67n/AhhZu8m63FQIs2Eubcr4PNtAVE6b0wMkIIXNXWreStY
Q3JYCgwdp6tY4IsCMnP4F+7RN7o6HHcXprtjSkybfn49HqNdjEl6c60yPEfbXNBGfpbaZV/oZ0M8
3cVz8arGexF8oqCJ1opN4QT9t60Eg8xe7+p+IAgG1LYp+o1OqGKHKCyuk7M8DI7sZfvevo2CV0qL
4Ssl/s97bXOThJN5NLezE/rOe1XtCtTeSeqdKlXN4Wfj7avTIMMxalPsZWeXjGYH46xbUcL1avsR
O68TBid/1Pdr6NGGoJoLDueLKhk3SfbQudMjBgbbIX8ZTsTSBpuykquClr7syTtTpTD62/sSy+ve
qVZthrNQif1ORQfm2MPJONWnEdOzATMawzMHipT6SXeosENVN9vX+NY+KoTAiAXeVPjfmeUl6rG/
IrNuiyI619XxO+OkNorkL4z+MwnUTY1EBhsV0WCka4wAb4QLpY6mwC4+4rn9a5PoiKdUK7vv4KFQ
p2UFBmsNLd39hymmTeY27EMrA4cqLK4XVZfggnafNScm1tctVh/bk3NALp4EFTgHR3HdGNeeGm2J
oL/xrBekb8ybc/2mIR+7M6KnNBWX/ynVSMNaAtl/5sGnJuQxWr1aELu1p2LiSUeyxn+1okwOOrcW
prEGJHodCILRsmnjyPBSUjSZGgkNpGYfWTTmvmvCYWTKBU4CLejnIo0zZ05jysA13M2rqopXVjt8
ByRAYNxw3QztWzVgHV6Nw51GdeA4zUZVn+57WnpPNuRg2emnSabj4eJ+bWEdjq9pxsWRmkE1czi6
hkjRskenHR4sC05J73fjUssYkQ+g2+nI30sLjosSXY3J/NYr80yJpzVWujGmj7P2ZsNTXJQG1EmO
vUCYF+r9GT7BCNGDoanMO0L8jBgXgOzOhVEQgiDUAxPlthlVFES2UJttlswvqiXuyoGkGjgB8Vhc
I1k8J5B8kROlgofl0hiT077CxraRnGwZKauLwcEwOQ+AsqalTaK6tU706NUFUSoq/WUGwopyk1Af
HIEnqJRZlnzRM23MrLrLZHbeNTnhKOTDst5cikpXI5gPBrDS1B1+mfs2HCn+g/hApd+lF6YhqEUX
9WKtlBKhZt3UY3njpPr3bKBp0ZvPw5fbA1eyZNR4GB6dGrbtbHCF0YVJoFliXbTWCVZWD4pMYwNo
9IQF0Gx0n0mMvXR0rgrIw9few7x1FZdAwaQU+cYu/m4xwQxTPRFrO09eE9m9CKRd3pCs6vISHOTv
kFgPmK7e4d31FRuCsSsrQIr8QmrTlU2U6ay1nz7LyUXl67LRDVHxnYyIgvvkvo6ZWupV8wpufHb4
xve9I6bJjkNDjdRx9x15/UA3BseT4Uw2L80+WjmEf6h1oeHLJZv6GA6qTsTdTcWVqLbgf4OG7pL9
K3sovSgUvCRMWfA6OgltH8PBK5Ssl8TNn3blxex6Z1p6f/iHblmlvy4Mqd8Fx9Y96LU/dxaZJQ1s
V1Oss7ZnNoVucejNjDgcYEhTH5lQMlQ0TD5Ox9foqgNtaTf6fVKFfziR/tha8ydrzXFh4RJvkkM9
DfUX39MJTL1iQUswYEhpC9JvQ0w5RfxeKhvf1qTOS0TxzoR6WUbKRZdUkOJkDjm+ptq5tQvSx6xS
g9/VPUoJlqG335k1vKw6LE1O1NesVmubj5vO/uSpIlAcgrVHe6cOM7yAP/qB7DwoyKre9lJ7rQUv
Bvn2y25iMkDJPMQ4bM4gAZwjj4gnMRyLk8tS6+/KvNCAYM3X7Wly+HnvW1jQXeCSCEZkv+gKyZB1
ne7M9tpNx1P9tLZsRjAFE9NggfnaEeXGvkrTExIGEX9gKKD+/h8oe5oD5WzIxabAvlYMiC6Ir2wY
DqraPPy79gJhsJepaISSBe8ydstyLs2E4PO16gOU2tRwP3tbfEWIzoEMOV2YWtSO82cEsFbQhJnf
zZ4801F7HL6Vvb8a3i2fkaJvOoox8s+v9ogWTTQ9dtaZJELHqG+NyLwwS+3UFcHz4UvtfZv/XGqn
S8Tn3+yxlXHWadGc5+Z3VXYLA4PEYMguAhrCw1fbw5igkqdCVfNc4IXdzqHwsRi0OsPZan0x+1nE
kQ8gTB029wNeUPlXMenXcVvgOdVttkaLzbwMcOU4ciN7disF8ym2EUpTGMo/H3GM51NaDhGza5zy
Sx3vWB83tbFa2XgJjpZ/3+a89UySA1+cHLm2en07GxbXxlRHSCQ7cFh+Xttp4at0SeCsLV3f5H6+
0qtPMXe3UZ2/RX19W6FAVdNWNCZfYdbeA4TqqpE8fBv2ngEJQjwwDhBPjA52v6149EXRh7x6hUQp
giI2XKdGeN5gLVuqtlzdjzmkl07drFq9vkiiEmf8Vr8gpfutST94uhDaTOKcWn7OsiWWGUPH6iSX
8iVu00XW6VcSL0GdJI0myd8k857GN79CoTJZTIHF5tCemkwEGJA6LeIZJiMdIEOu+7fp4G7MGCyR
KPBIFg+KqthbpL1jLjbOGuE+kf426MFW1dHN1WNUj1ROons0s/bBDuD+VPUpRPe/hx/bvm2Cx8aw
y4bNTBW988WMLl5+jaidNdGJt0KsosHbKJGBwqopAUu2ieDJw9JFQWAK8nI4+DN9WvSldaQ53tel
GgoyV9wAfBh2u1S3MyCO9axiRRkrLNFDNMUjQv2faMiujDo9LYv2JtNfM21TlN5dOBZXpjud9Xn+
B1M+0+nipYajhXTKpeVUlw1ootuR1lY34sh6s/a0jTizgFDY3KmSXv5c9mTGGDYJ0/ZamWLkdfqQ
mmCIMkOlWsQcdqFOwA32wk06P2J/Gy9G+8PNRc0kJX92qLYxgC0wdvVvZ0znRcewXuHUoUIIk9Ag
v9S4mNJBLrw2ijC0xPzc9TQsvKcLY5xX3nDa6CdkUqZTc612Fp1UKF9PPtywO1eTMRrzm55xEkmv
lwo3ObJutlDF7mePwTkohtJV/xrDza5Rxpo+2tvvTXUpaNZIehHnbkz6laM9KTTYbIr3sSZIzu8o
ZKLyRUdCgk3xezcVb9vRmqJ66VW+6M14TbjeMiQALcFzus2wCkbHYrv5UsgBPj89kEJaowddg6IV
grxTKGw0pRFLSD1G4gy5KL+wfBoYnNPv5zYDgcadd7v7UGOjJQPZ10fl5++Erxm5YK2TPtU2lpj9
yZRG19uHP6lmnMT3dlGWEybzEDfdAQaRE+R/YTpsR+FWQpiAuhs42uvJyj4yvTm3rKU6x//DjShf
88pZYFhJ9jUqZpHZRGGRsRlQMvdEv2j896uGWeKWHerSqSozh8wGYGfyebKdW/bN80jBNxXM/9Oi
flAXTEJPYX93DU1+x8CD0/tF9hPkENw95xI6rg1gxj94w8oT2oBVruaqt5lSamd+Re4clI0jn8K+
nZezh0qZHJTfWpyqKrVJ4gy47tFjTZ72oAaPXesf6bn3lBEweBSnxuWQc3Yr8nSYQ9/NDXut6KHK
cUbhsMrsyaLkPby61ZH1a20L5ofK20RZyf38thmxNqGbOPaaHNpVuWKgTu7UAtj1xM/CCy8N/psz
1PjngjubiVm1Q+vUrr32q5a9jkgQkpXVBHOGLy8tCeI6b7byJgYzinxhRTgr5OUx9sMewRHCaEc1
h/Snin/+85eHkdDsllHeurMdf4EJY7D0cI7AVOVdc/JHciupzDFbLTFu9DBYlajBRJqNJ61mXU6k
hWJs4i2sTvsjm+wrcqv1IN2HOjzt9J5/PK59P+FDyE4SJ34LXdzwOlH/SRKsqEuebtncShiR+vhe
4jYdmtm5GRQIBgoqZeNiSPqrqfHtpQdzxs49jERBQWqzdTDvNv7kVbp0kAPOo3Y2KwWtX1WXcTLe
TUGh6H7XgP1R2NAazb1YmKO70nt5Z2Q15ys4Q61jhQi2Btn80rcJWOh6DGgjRdy6hIgPxLbSRLyu
tAr3+eHUhfJRM/PQunwFWf900t0rnYgmLUEVY/0/6s6ru43sTNd/xavvq6dyOGvsC6BQyACjKOmm
FkVKlXOuX3+ezXaPJZBDTntuzrG7vdxNChu1a4cvvCHCamx8FqA2Pwj3XTCtdOdRNOABAX/hHz3R
6ZfsEUIBAssECWI/i67TC4hKKmBJGKsaOGVAFiUikNaeqC7K9beMroA+D7fV0J/DPMbTZKS8WKfN
k+UDsZW+G5GKtsYIROHf2BSI5Yo9IeQ+xP78KYyP87Ay1Wz6I8BK1A6nbnPbRNYXoURDQ2WTz9EH
ce0b4bwCuARJPlG0ZmH+OmSvIu6ZY617RjpwrTvdviB8nW1pXVq3gvj5/gO+PZpA66sGlZFLKHaW
+GlOb846p1rqlSF2U2GAQI9yahzybACi7w/31nmmco45BikhwddFTR7fgLKBVmeejXLcZIXpxvQr
h7DHmUD94Oh888kEd1gTXCL7MshDhqMDZ895JghEsel/CUVTbBJdeRGZ/w+K6ryYywMUlqShkFOr
4IPElfHTWgnL2tCyiUguLMd1NfpeGPi3XQLeUVXAAjdHIQ74MXP/7ef817AX68WK5W7Uasl4ASWF
lFbF8hSCSmLInuj6/Tf41jVBxUChiAfg5FXLHKRClhh+aJ4HrtvQnO9KnAqhsbki7qyl5zowVu+P
+DJxlxNLyZkNCDfHeJVxKlU4OkMUEHX5Dn433IIR7RqhF5Uta1V+NgEf1qW1pBO7UqiSRdqMlrxx
KESX/EPYx1vzDWZABmBrqcar1C/qlRbinAnqg8ItFrBHQSoT12RPFV4Uaz94+rdSTSJN06DHjcDR
ZYJQ4KeUptB+zi/lbwooJ8BLuX8rBN3I3n6Y3XA2J0Kp8tZGNM5ulKNFpP3Bt3ijiQd5ATo2on5C
a/Zi4+qtmaRdQuSrp+0m88dPUtSs7JXo6IjQZBDU1EgdDoaiPPetdC1B/kzLB6fDv7IW8Fx6Ez/y
SmophoQHERW+/wXfOlgQRqG+SxbM8XK5C3qLSGKG1CTqyqKBhnnPQWjUiel5f6i3atngMgn6kO8C
+n8JA8gxhUiKiCpT5RT3qMwLvJuey9uelAbSJCotd2IziPD3/ZHf2nvEKXTsQHa/1sds63xCf50T
RpWbFQ5Pa4fQW23J/3DIFFWXVM4+GFIXwc/l5uNZoZxTaCHiFd/pp1Nt7jR/1kL2exanV9IwLa0e
VUzQJG0PyClNZ8jIpCYUIG7GmlZfuzFVdCiBtSTUHhS1vqNKgDRSFmBa6/yw5ifR4M5V7SqGlIE6
ORJdNt0aDDWHQKOG4N+/qBAGBj8pfJ+kocY5Iz0bWrzT4vE6mrofQr8yj4/FIN0GXRMuJEnGIlWP
PbiC/87KF71r5hwRlFfgYD/IegsP5j90Xtt6PMXavKTLlFLzig5C0FH0rrBGPZXQZLG518XPRN9W
ZOPUq72hsXFJwtYAhHmTIiT+/qp4Y+mDQKOHQ5dbEdKlv74hTc7SXB1s+Uxvzl+kEUoJqf458Lur
OqGG/P5gbzAlBRKXBEFgUpDBuFgPUlpIUwN7+Bz2kUq0+TSA9S+Eon4wPCTZp1rGPt5PKKJoNvgm
7I6/psmtbMRf7akGFq8iWYR/a1bd0kr4WmvaB+flG7MBXJrIgq6JQ4HnYjbyZqiAWRqINNbdzs/j
Jw6rhzIfPot6wQdzIT7rYm/A6SABFMETfZqLucBtLYjT3LHOdO7X4FK0XDhvlMd5Nhajkiz1EWdi
7c6Qag8090kbuk+4K+EdmH3Q4noJCl99E/r4/IXSGhXwX9dA39RmXLSWda7Udd/l64aehNSG57aU
HufgBWXWhzRni9aXKQpSZhO8KEEybkpry9szpuCDOPYlNn71nf4oETuoZr4qTnZhXmppxex09adc
b09plQAIw+oXykWlKV8E3lCAiQQoCY/U66p1VjmnmGDnjJnw1fJynB6rItoJdEoTR1+HUfGghAOp
TeQK94hyPyaGN2AoiILVlZIl6QviMHYcbPPi6mlqb6uiT7GVj3XhAvfBYnvjVuRWpgWvAWshyLxY
AIk14WHe59ZZ9HfUEmbNaCybJn7oc7wF6z/wAoJu8v7Ce3NYgnXSEmqYhn5xGYfZmGR11PK2m3g3
G/p9FY8gH/Jkgd/6GMN40pa04T9a7uJpLl+ohSoAqQkmpK/AvalDOUnRGJbr4gzwdQ/u86hHBtoc
g4dT0Vc972/R+3yk/MeFEO4JBn4YQw12W87xEiuWWa+4cuHvgt76oMv0hnYAc8FdDDoe/virAEC2
wjDJEQU5C7SBWWNw3icYkrSd5UJ/JObP6njJmYYHPDZ4olaOV8uzAXFHD+dHe1S/wAE/vIDbQ6YO
geeHGieccgaxDkTAF8RNRQDrnSqXgbvhqT30IGOhqIhylGCTqbXzVYDTe1/FoA8PGSIdU70jVyBX
7asHpUNYypnyhe33rFO4RNAYkztNpoAOiM1sOrdJ2uplBRcBUpKF1d8FGKz4NtQ+lI3mpsSdELKn
ACVBCrwe+ZfCGgmqEPBzVFGqNvvWNI695Fdw5UbA7IXbVAtZA8PoMVxx1Mca3WONIoKRjF/6WV4H
lAl0jYsNEb12qHBkEWCZ95fsG1EzVwYxLFhG4tjLxM+Wg1AaB7pGiqhXD7n/KNBGYvYUSskj0cH7
470hn03uR6mW0JnKOhjRX0/EWvY70gUkac002waoiOdFfw0wCdGsH3E6/6gAyCzqNr4hY1gnXfsd
P86HSdOFNdhenNhhotxiWLdTqCVTe9Tb6mjMCiyFAr2V4RojP73Uj4aqYBebfpDyvLHTdMp+QnSB
ffZK6UcepV7ptdE8gzLYW0Z31armg2wi/aVTyM2IJ5Icdcv3p+ytQWEQCC02mpbGC2bsp0hPDyM/
TjvZovufw4abdgKXI3TPDRzG7ay+04YPXtJHI6q/viOZpiXYC4SNR2KFZSSJLaZYX4E9hMtslO+1
Lt/0bftvPSiYQFI4xxKp2q/D5uGMAZXJsIJrGGDYSgdt1VKIEIrdpa1uc9tx35/bN05sAZoSfROW
IiC/X4c05n5uoim1z5USacs0L4Dkt/TnbLuFEhd4CopaOR57tfoRJeONeEhIVnNu02YCKy3ewU9v
NU/NNrQNRKuDdtqbPbLQelgIFyt2QpCMHxzD2lsPKkwDKJex6eCD/jrcEKTAxxEwR6OifgzL7rar
deXliNU786DLx8w3D6NufEoCVAVjtUBgyaVRvLSVwdVLCqZhLKFpF5+FxwFMjusZBZQXXkFsdjiC
2ydRaWdTPpTSLEPd3A45NryKNm4i3LoLXIgz8n5Vz3GPmgNXwuJi4djosgSxvuwKiPnkJe+/3TcO
Ny5h0gNVNPKgq/360MHAR1JB5FJUx0+WNHzzo8CHqOffmEaxEfLu74/3xiSTichoYcI6oSZwMcll
LpvlqJIHVrmEr10VHV/OBpGD+FX9KclgCvTllSyTV70/8ktT/SIG4AFt/iujz/aKatTKZpfoaovu
OnYuyOVguSdlX+OhfCbU9JAY3021ca1gopI/zPEMw0ONrzM50BeV8Jrs4ngdheW34uTEvM12DpZJ
293ribm0XGJkL5jXVlUC0J4/605ZwvwPD7EfPnQJhBez33YlrnkBJk2SMz90Ro6zjfW56rmX1X2a
zY9aPhx77bruqAK1n6tBv59aWDHxHBxTPqbJSlzaC1Bv0X3uoCNXauvZT/FvsK4na/Yc5xbm/tMk
EzrEIHoWfVZbixJf0TiPvuTLOgMzXwiP41rYe0Lp2Opz+exH9blAJDUi+WozGCvvz/pb79ukkkk+
Q2sGDdRf11eucnvmA2HmpMS7Gu5cL+MMkyPqgHjzj7owzsGUfzVwZPw3xkXVBE3tF0HAi3WW+aU5
DCbjBrJ8S+FnrVT1JjWrOz/279R9HWgPUeiXfzztfzyN/yf4Xlz9sZqaf/wn//xU0E2kX9Fe/OM/
jtFTXTTFj/Y/xR/7r1/79Q/9467I+OvdX/lvP+iXz2X4f34997F9/OUfVnkbtdN1972ebr43Xdq+
fAceRPzm//SHf/v+8il3U/n97789PmcRrpNNW0dP7W///NH2+e+/SeCxgNb88Z+f3pQY6Z+/dnrM
+ITd97h75w9+f2zav/9GreZ3KtG06UW9ncYWpxZqMf/8iYB+qYTKFjJbMiXHHP3O8O+/afrvQGpA
hVlQz4hAbBAATdG9/Ej7nX9jI4mvCYQeZjy//TkVv7zTf73jv+VddlVEedv8/bfX15JgHQjPKsHd
ecXWE/opeFKG8zmx6J476qnoafhOAA0TSfN+mpx/jv3hWEwDsnUA3l/1OBQnajtVLuYzwJddnYSr
zIzWPi6iyGl/kPS+URvkuTTsTng6CqaXxRiILk1CXYDnKiHtKUh2++UXUoZ2gdrtY9wo1y/ng4GD
dpw3T+8/6OtzgsE5IkS4r1MwvtivndRYU4BR+HlosZyu1FUwKquoGndqqnpSAwGPh2/s7C9Hq2JY
WDosM9bHZWzvFCmSLHk3n42q3Q5t4Bm2dBIhtAiMU2VaKcGP9x/0DcY6Q4JERwgb2OirqqRVJmo1
S+p8tmv9tsSLNZjkfFESDeh5t7B8ZSPHwVUwj3slCA4kcLepZB8zjq6hXElStkGuYl1Z5V8O88TX
ojAsFjb/uQgEumJWiymdWWlGvVL18Fy24S4gBZ3RhmuojE/lJsus7Qez8RqWw7CiGUE5WhP9rl/v
h86MUfdyDF4A4lI4W67SamVG0w4k9sGHqlaWLEUVeFcF0B7k4/vDW28uOyCXAuApVsDFUzsNGXmo
JPO5s/VrOk57JO73hR1uGl3biPUwSeVBwcNm6Kpd3MH1jEoAgdO+0rIdaP00U9caZTMwM3dhFpxl
Odz7pnoNIxRPUdrHfuIOSXwP2gmM8HEKxo0WqTciXxbIZPg7K0WZtlKeun1Rr6DpLSZcWo2iXBfc
3gNdTAxrnQFTNdMNCxPx7/qcWv63SR03I6WJMfvsJA9aBSKtcI5TP7xY8jQVJqvO6Go0y5VERWNe
PvhpuSpD+8qS0LWMo7tqWqk5/kb0xdEK2YWFvovUx6FOdiJvF03NOtPWmAjsa78+wWTYJWXsZcpT
NpUfgF9fB6EsAoJucdwTbF52aFgAfYPD8x9bwkyNvdTrJ1qg604GiTBLH5x0b710ncvlhdT1Wr+7
l/DLTFQOOkpya7Upr5oy84wwWeuN5jraKWrMlT0Pm/fX2htYDcJr7h8cP+gIvsJq4M+VxrMSzWel
x9qcfnUpuUEWrwXYbRw4ZTGSSWEi3nZABz8YWyRpP8e+Oh1PE9QXSByFtvJlj6mQ5SEJDZznlEah
3N25SZ9tk17b2L6DIfSMVWvp1uPAfvvgBnt1rTA09zFnCngZ9KZeEZUnVavtBPRD0sW7uFZF2+Na
79LzJGNFZE6rxlqPkrRWs/6jbpfYvRdPbfKWhQw1MlNYev16uGRKXWdqNCCJqVXXU9W7zbVU0Wlp
xxWiFEdhWOM3ipv5e+cu190sb7zQtD5Y3JeVAvH8P38JEU78lMUOk1wr6TR159Z66mYTPnW2NSR5
mQNRura67IPFjdrw66cG9qES7Iib7dW7xh+5LJJc6c6y1J6NWd4rxmOZYN7a1uepgB3eyLcRKMRE
t3dJId/OIX4PybY2cSnO0yO86mskhA9C3L4pbUx2rc1Qtwejdu672lOC5hFfwnMettQrp42TpZsR
T4cpTFHicNMRFYzA3Pv6cG1o/pXDmS2P6L335kFuOi/zk2NgO0fiODevkv3MXRfryVlFWkvtj3Jk
3at9ekOi/yXQsU6K1S26PchASIuJUmilySdKtPeS2t3KTvktKPRDGOQblEy/pS16pbV1Bz3os1ya
N3tVHIuJqZ6lGFWenPpYkWxKe9xr+Xxo48jLmvq2GVyZpldkhndOKyF0UZ1Akd0i/eT5Y7wzUwzB
kyOcw7P42mISEpCso23uIMLu5aUUGi8Xgmx0NwUnI1ilM4L5R/zvsG9XKJhEBwD1myr1j1lOUXSo
12YWY/DZHNRqdH0T3nPVeUSyXj18mlrzlJbFNky+jV1yg0/sPpHaeYEg/EHEm1qsPISh9mxN08vb
yVPq2Gly6AfstZv6UI3BdpwRP6G0rdlXTZPeYRx9iLFT0dJDFbY7XHuF4vZNV6Ynp944fY1/p3Sv
RNMJFqAnngxxx9XYTPjBOCctz/e1c5Tqap/h6Ce+qoVrSThWa+KSLRDgY416SFA95E68emkjRf02
l/P7Khi/tvZ8oxoUiIbsXprSL3WrICtVPowITplPhdZ/NjvrkAb5dRa1R/oGntq3O8r1mMl09i7s
jHWkSOtZyh4hUlOH+aqc1WHy9KR7niL9oTK6rRU33x27XM9Ksq4MYxe1VzYla3Dnx96fDrpRfzbV
0guQbS55s5HmbB1fOsrVsLE4/cZ5uC/QgRoVxPqYZbEHFI3GbBBuLH08NnP5QA/nKFaGUk8r8aJ0
umUiQjOLZqfN+cuMo26/4UXEKoGKOXvpfOosuFdJ6rWRuhLTKnXmg0/QN7bNOrWTc57bC3wd1rky
bwpLd3H6fWgeJafxMtV3CzV1wym/mYBQgt8WW1CxdM9M2qWYt1yhmWQUn2bnyJ99lCsKC91k4bPe
4siUr+pq1c/6Vny2XYdXZa1uZRjwo1/tIQGe5IHtuuvT+ao/BFawqy20hp1hI55UxFrc1+spc1BI
ajwtHdZtHHwWGyGc28+FDCcxko6m2tw0uAcYefq9xTtO2JZLDYeJfRBD1MlwIx5zTtLb0gr2Vlat
YDomugWIombe7EMoOeuOT27ST1JT7fpFcePrXyaOCwpCHtRTt4lMt+zTnR7leBjWukuSt+pHbCMI
yII6dH02ba7otxhm3XZB5pVKtrL6+ZhbwcHuDC908q04zmS9OUptvNarYov7+nIwTjmRbgtZSuz7
whyXYoNXHA9hF+2DPt0GbepqbNFMLbwi6G+j3HbRxl2L6C1j7etZvAPb7ZXVuVdHTyy4lC2YpTVm
vM02zpqNqlmrrhOui/UOwsJObZQdlllSh5KeA9q8G6qj+hRR1rG66YskU5kfl2MDMrzDDxkFxCTH
MqG6EosLyZJ101s8XfZJfD3xNZTQvIqi4mS2+r4cPs2s6VgPj1kyLstGPqacauKWm/py1SoWf0+e
VaUneS7X4kmVWdk2RHkDwb1dLUezpWrlrAWMsiWELMdxhR77UjWlTd/TbG0mV4wasPkxsFyK4KFV
QT/3JMLcA4HWe0NxmKQNGnJuXXWu5H+Th0VcOvuJE1Qexwcy3U2USJsB5JNItAwKnairXVFBuxUh
MBrdN1KVfhLjRUVP7wMB71TfOEnrjWXmTm2D6gGPYtfbAW1esR58inW+Za/0MV8SrHuDE9EByLZz
p3zOALOOOoX5eJ1wpmf9wtDCk1rba/HgU2LcTXG30OR+U6pgry3tFBCAa2oNvq85EZUie1jsJz97
wClNzUm/QnWRtCA8RCpe291qbPtvo5UvhmGh7aS0pOXSb1TZ8RpSVnwP1vUoLUK/X1qBfkgCzoXA
2Ygp1arZHSGd+wCUlU7fiGkPa3YI57zSLHEwWHUsz8SONzqXczOFblz7FN7LdaloXl8DtQWL2JKq
5Fq8rorZE08t1kbchizPb2ld/hFLR7orJlykJiVOm41TQ3IQ3tDDRqyPcNBP6px9T9Vy14Tpy8TO
fXUOLWtlj7flPF5NVYsqkkPHbfTUlC63UOCcNHco5WVRFPvO7Yx6U7HOX2Y+m1/mzXIqdFILlHei
CNhds1GWdp9t2r4CHdN2sdu1hrWQnWccmA9ZzGkddyffHD6J+clr/8yvtJ3JfYJYTCL1n0xlOkDl
KBa5bHsSh2YVJceCP1hhtVZMGH8o004kkLLc3pbZeKUHqTuh2icmVzCs0iz5lM3BrXjbffbMj16q
qCLLTZEbE0cKeIktzSoUkYfrSu3Aky6s41yr9+KZ497YB4F2m5MLF+jZ0JY9pdoIBHm6ilMTrO/o
lbN5wATtjvbXo1Rnq9iONv1Yr8XanYlwDD355GALXRragxx/NUbt1MzjruCQJM87iDeSUkpSAsrT
zU2NPkrKoSk+Vc3U21nu8G/A8Dqwtm1l7FR8HMR6EE88Gv0xuCts/SBWRhWNe599k5vGDj/bVci/
SY5l4baRAu3FG02POttaLLCpHvfiFcfAISMnuiv8fjWZUL0Hexv71t5MLS7WAog5t6L1mX7bWRQH
glZ5QFFmOTc3XEbLZEQiN6/x3x5cp80gXxg7mDA7mU/X1OhcoloqZ4UHdv446f19xG2SKF7rZKt6
gIGVW9d+E1w5frwTE2JzMEu1dW+SDle5vZ2S+9ZqVhnKK1U1fhffrci5usXCCVKswOvse+s/hAFi
EJH+MlHLsEyv29zeKyo0jVyqVprlM1W6oMDfN620URskpsmNpSxyxYGUYcalkwyK39GEtn5zb3W5
m2QEM8bnNN2GKqp02MiK0CvSkt2UG3h8KM25dhoXcd+l2PeaNV910MOt1kcfSnvwJ2efmNmNnWcn
vU0Q0I+WUZZvlbK41rLsFoP3Xe6nK/oKe7tGxKIbT+msPvDZX8cpPeidVw71yblTqDCIYEwnjRAx
p4hpC93fiq8sOYZbx4knBhLW5gmvQvwsjJwtuBJUzKsrMfgcZwAA03Wjwc+xPUfLr2FP7ILU2Dig
NUVI7xhexG1q2ehzs2t8YklwLrdmNqFWGuzMINtqCF7Ua5qy65qywgcJq0jNLlI3yxKClho8FeiK
F1kTKs1+MFl1d46ncu1zumlZfNWtujj3srlfmwVw7zy6w4tjPY7ZIU3qz/7c7sTfaRKv3/82l/UJ
Ujjw7GBkaAqCVbtsYiAq3VDCsrpzHhmHrmq2Gf7HvhNSkbUOc/xXtRrFcOw7OB1kzbD9LnomdTkW
Y+GE3R9UYFtxZ1N+GExppUvmvholtzbMtWOkH6TLb+SNqEOiSWkA66DkfDGsrZGdgmkczoqTnTjl
I8nBYjlc0ZvyojIiK4h3Uxl8UBZ5PbdMrAk7jgQdc9fLuY2R6JoyLZ7PougbpdpKBBiiImHZ46bL
t++/SUN7ta5QqqErJBsM5bwaTg4rRUvnUj6nybwN/P44xMpyogqB1ycaj+qiTUL4LOohp7JXiHwI
QuOEZ07mZc4+N0cX8tS5CoOVXgxbsfQCY7oO8nnvRyWbsD/msUHo4NoVvbRaNbxaltYiii6j0q1S
fRWohpsX3TkJm7tGH1eJhUabhUcDdAypbXY1wVXft3eFU67tbtomtrbRaES3s790Omufxr3nRLhz
1jKK5qPbGx+JMIu99eveY/UxP6LvAOjlEv1Ge7SUAh3w8WjUcPXGbeKgLmBZXlB+5LzwxtsXCx10
jWHSe7isv46pYo2qIg/nLjOPErWYsQy3RqGt4sBc9iz591//W8Np2EFSa6QD7VzCJzrTxvSm9wfE
fcULcTxRg5oGZYktCZz7P0pff6kb+L/p8/3SPlx/L0QHrblsGf6/2QzU/+wFcsj8x5+9tlfNQPfx
e/y9yC/6gT//2T/7gdbvBog7+hM6VicIcv2rH2j9riIGQSlXqHbaQknvz36g+TufhDsl/AMONSrL
/+oHmr+jzUvthMIk1VBs+v5KP5AvcrFh+E4y7GHDMYHH0Me4aGI0FF36QmuzK+4s8KFROJzmXFop
QwdAJ8in7WQQcEWa9hSVwyakZ9tENS0N6ZseK2fU5E71HJ/6QTnoM/AC018rz0PbfZIMNCsxEtxZ
UfU1z6S7Dn9WocxqlWnkTrF560g50a+xSDvXCsceQSdcEtDStG/0CMCKBQUtOEaWfBWP8qegNdA6
Gk6pjcqPn2OB6u+tOfamqVjNcMa3EVA6b3RQOG9k060031Nyc592/Y00c8iBcLFH55hi17tQpfAG
PcFv2Rx/K7V2iWf1IuSaCqQEgKvS3k0jmM6o+4bDahbB0jPbkwTm3XTCG1ne2lbxLVCKVROYCDMX
O9hyCO7mV2pTu5EhrbNuPjqJfu4cimuka0RYVunT3JCBxMiMbeY5slrmcxinBzPMXLTQbyY9vMtj
6cvkq1halHd2mgfrNmlvewPDkrg/JFm6tEcqiwh5LhI1RMA3VTxTq3TXyYODIrfreJSWHPvLvkyW
cUuNPJfhPlLGgxpojNV9NBWuXKGrkzT7MHtWO8SS5hsl/DJyzEcVLQsz9miRLmJEgfR49sA6LOzu
oeB740W4KzGOngnop4kiWW6if7yNopvEIa0zjK3RRB41/F2FzEBX2SuMRZcECyt9Cpep6XtGqrtF
GS4laV5XbUkyFi9LufHyudwgp7l16spVASYNjulG5rwMySSjSHOVbNzMHHOm1S5WTqstwtp3zUzm
Mqq2BWIFKWEd0b2c55sg1Fa54zkAy7ox3RbwLH193liE8lxL+FrpC02TNgqTPhrZLumQ33TwvFaN
ozWhAcU8aEB7FL325iiE413eIh26F7/XDq3XN9U2s8yNjj7PUDWYDj77JY4beF5NWF9oYeONcrGu
4nrTgnpqzHnV29KmyptlLhmrhDdnSAivORkAqnwbdCU6r5UbmCot68Gr4xpx58jNun4l/n+UB0sp
F0hseWHH8aohHQsMMhPF93JLXspd6na6sTBGOmapvzOVZNffjzOZqq7gh0NRI9QohCieePNDZu1G
rTnYfeEperdU0ZaIRpRrI8eNVQU097RJjGrVtniifCGOAmuzKlFaFgYpJlYsyV1WyJgdY3qkzs2y
CJrjmOZ7xVrXpEV91ni1sjJ1Ciim7/p9u2YJuSnA7FC5jcL0GNrRMsCRXhv0ZdTqgMvbhWJHq5cl
OdobuKQbY1g6Pn0z1dxM8ldwCZvM9KwM0cKR1zKthwT9uKnZxXD9et9/KNvd0AfeQNJlxhF+Ldpe
stv9FJqE2otSXSZV7QkyIO49e3vslyPzm0PhMY3xdtY1+ubOUs6H3Th1a8TQQbhh/qvVbo6QbE+N
bciMlVR0D1k8XDV+4KzwmDnj/WG5QKRWczECUyLdGaLIbdAmEzsIHPIWLxuUOszBcDWUkMXLrFTN
7VkcalXvJjMBGyut2jF3ZXt2HYw0C79eicUQGdo9hpZ486abvO054OSX6fY7DFcor3LXuPCxHSv2
AmfyhlY7BGO3B+aIdzDAGctVmd+OI6BR0NkqhoVqBtReCs9SW1fPISl0jpda1lKvgAxYN+mAQwjS
S0rQsZUg+mW4jbbwSKx8jaj0wo8APfG62FDLajzijOiJRaiFtjtK8cqp5L3upAfLr1haUrDt7YE+
rfplUBxOkRA9xdr/DCL4xvLjtWIl+ooCI4LnGQlBFlM27WloZNQLi7pMvCb00VsAilgFSXkNbwEM
tlTWCzmKrwHxUPZp1HvbRwVOl3AHar10Mr5iiHo/aSu250Ht2j1cmZt2Tj4VdvrU0CHKJuMuKfGB
qZEMD/0aiHgB3Bqzpm+d6V+R+I+eHcZXsxM/abF1LPzhsZ26blFq2Rmty6c6PPYJbrvskDass0Uy
TyaQ2ek+L4tik07DaTJaCldahf70isueW8i3b1P9zp7L21yPAX3L86HXJpRYyeHdPjak5RTmNwiQ
HYgCvBmHObnZ91FX3cxxeRgmH53pZkVNmptt2ASfS55VN6Vz2SXDKnNnI7iBtblLQ5sCirlTqdUX
XbaObeHbUK/jxryLx/mzQYbX5ci9+0H/SfOH0A0j9DK68QbFEc8xq38jbvxvwV//HweFGsZvHyPE
TgLO9bdl2OXBU0h0GFyEhz9/yp/hof07BEpkusAPAYy+DA8JC8ndFVqhDh3iP8NDAkdDKEYIJUHu
Vp1c4U+4mAmSDIQXZFGR8wMJ/ivhISWLy7SD+FAREqlQrCnyQ8YjfvypBVwUbTz1qp9fjQmHfGl8
6bLxh1YgLblQFRaoRUsgHlQHGqr1pc8CLLb1G6RIUC9pWlR1NPNJw79ejiXWYMr/ZKU9gJNtlnGR
f2Mx41Y6OcqCOu2zXJFx6quyiYaFCIZgcKQLW8KKAxW5TU8g0EfZcmhTQhSFD+96k4+a2r1d+C7H
GZsyMcAjtXjhNDRGjUmisaRkh7CDCjinw2LqYWP1knTdZf0tutLoKFEgJ/aqZvtLmzeCQMNpWVJa
U1W3HYeb2dG/SPDNFjH4pUVS8gRKWe8qX78KI5m6+HiHAsy9+NU08O/6PvSscv7h9BzSdho9K2Z2
l1bVskhPpTF/USLlWXKCgTI8Vg5GhgqNGq1hDgfLzmm+dCmdIoxzWgUeb5jSE46FJRtdseBZzWrX
roeDlCMvjzg9n68CcFP6VaLLziLo50dnitF+Dwnk677bjGH9MCCcqfTSU1CVx7FPvuGiUi3h55+4
8h+TAq5UZikvEbEOVG8h4SZBDbAKuTjng9RpN5EM/SHs5GeW/hk28h65kqdKyr7JbfgMEdYL4uac
GdBrOl1yITgcOr+6LxrUJU0E1aVIZ8LVazNU8DAN4m869FMAayd6Hj12jt+zCvUIVQ3vfM5DXt2C
YhkkIp0pqgbWRQNzMTDna2dZV/JzKNXSAl+Jz0YDHDdRnmfTmBb0PRM09MRSTLLh3i6TzzFXrklo
sEgKrM24QJyCzlzRjc91Jd0bob2zJY5cJUEzzHfFi2p91Ayr6VmbUGaOpfvRRjhMSvBs6go4TDZB
HgIfa5WobDHM5U4J0x0pFdbA4uXFKqY6CG0sgTavzPj/Mncey5Ej2Zp+IrRBw7ENhGIEtSY3MJJB
QmvhAJ5+Po+cHqvOKquatru5iypLYzIDCMDF8fMrSpIm5gCVWnw5Sn4smhjndQYMVd3Wcr6DsnM/
5krSFKWvE1NIHNpmalaF4AgDwkDAtHGy0ejIBr/+opS7FuR1TgmtsyjHrSi9t0OjXS17pxzvwZwY
6w8gxWkTAxEwyDtp7OM0vcNNHLT4wYr7h44x7sR8IbLdtlMHTasmmy5iII3VfKue6jAsL42zbbRb
+ro0gOv4RChiwyfssnKnzXBFZSm2uKFL8GgfdxFyDZ3SfupwrNEehsTHaawKms5lKZh+/JwECGzr
H6pI3Bb9cp14L/kQPhAnc3Me/0VcRYFd6Gu7tb8hwtxWHUGIwnortfa9LywT4w+2NhytUlt7nkNl
jlFSaSfpdYEeuRExZc6IBrnSb+dUoIJz33rsV1bmvOA2eU/H7Ks2NDB8KzjPXx9H8rneYPt+207u
27CQI2TJY7TML0t9YwrxMsw1/P4JJGoCuB6n57hc7kSyHGrd3IqqOeg8leDXOlJzmAQr6VdOlx8i
Gm6Q67IZgnwssfEfL3Sd3By3locS17XZrqNACu7FK9qVaHlHtN6I1J2HGJl+vXaW+MFXk0A22Wep
qzdirWCQFcE0icBuu4vzAlU3nFJrE33zpF8MaDnnfn5JXNalvrswFvPkTLwda2Fad2X33sPliLQ8
o67m32mR9lgOyaXjc36H8WK5n+Tu7IwQ3bx/gFLAcFVhEkb2rufJa42pbmC2hoDJ/9rw0PK2386u
jzNwVMWED+oNzkB3cNm/KZJ/GO3MhDp86JJ+12T6rZZ6JYBdKldxGT+1trzSR+ryNtOw028XTgh8
Spdgn4OOf8570izqoPPyx0XD2ld3MMe0qlPnsQgavnaXeNmzDrSXj/Ki8bHiqcpdZIk3sUSP0EK/
/Xitto3zhNRDj9K31T9nb/h1t0uWbcqmRgaTYyTcYIKW6zQTcrgTmmze/D7lr7GfTlWyTGIUr4aX
aysSOs+/azdE3rDKX+h5+lCXw6ufcLhLUDjK53AI8T32R5MFxTxmTXbo/PlEK5dAEUZZ7serfJHP
auccbeZ3g+O4I4q9r1Zbn1VMi+efkmCBIcVrBr9MaNrPRjxEjDOGQs6L6/BBtTDU5dm9mZl4UCvW
+XuWM/3Xop3eCzJyRSGu61nfOWp9horLAlQ4nB9jRqF7Q8zzkQbpoYO460Ifvxg0DyjTNUtaIOh6
J1vvjymWZqEjrxj8E4bLucgdaJ24sbKHkj3UMTLzT+B8tcUQCOmCxBoVAiuN+LE08bbYduEBi5ky
WkPkXp8MJ961ZoKSkmoyWk9aM7+fFxAHrd3KdY/ILAiU83KMzD8XJrDt869z2K2ce+QPOuK15gxw
tbQ3Qzovvk9HRm/TD6fRthO/u3IqfjIaiNhCXkNlmswgEd+Hsb2T4pU1jrgEPtHLUHSC9ebLITbc
l7jKXiXHRCHlVq2dUUHqpQ/ry7P6oy4wo6IYP06Lv01Jxlw5mdtwRLKsVZ9iH4tveVtVM7J/wosk
C/LU6M+FQ3HC0j+ly0XniSWY1ALhudFpWQ/l8tJ5PgaZOGq7if05qFpIDsWmBpKcBheROOeTYIa3
qzX6prYvl4UHnqlQUJGTg1Rzf3asPWX9uLf9GIeq6Pn8qGgNpIFpD5tGzo96ukxrvTTeZS236SOQ
LBWZiD8rg6DVNNsUdXHrmzmBy6bguDcHsouenM48FRYlx9xphwIJoi3y10K0bzCk7rNs3MdFfDE1
INo9dO8iJDJm8pdD6hbHqGFNFr5q47W4xPQdHzKYL9xSSTKY8+bmxpNbv0cOwwhoNA7O27xY3E0e
lw8FY2m2+SvNKHZJ4V8lY4WiuoMzbQ1f8XyfqaKr8VAo1t5hyHLy7o2JPPrR3UbWAuLR1m9j9Kbb
2oUGUI0FHV9XC2n2RRvLon0Vt8nW65NjbrrfHSapEO0elqCJbI8WDLvTbHndKm3Tk0EQp8c+u6ro
tK1CN+dcyI/iBM0gmu8C9+NDn5nUDFn41c7H1JBfbsmBLs67GB8ltVs06U88fZ2LIdEYn1LN9TGJ
d7rRvDUWe1UWWScnlu+4DMLGGSgJsvTzfNNjlQdzXb1qgiImrLD8sxqX7p080mpJ5FXvkYonF3qq
smI5MB0ygonAonrUP+0ioijdVy4r1Gi0n7GziSxehiPhKfKEuy6DbBh+ECJ+yIr6Kkt71jSV9GMx
lQuLgWB/j2KBYJK+hb7Bmd8WL1pt4jCP4c2Unjhgm3QsVRxXbe0Hkx6P+rXxfLNL8UYhTT7tG/8h
zlIra536d6EzbpqFf3h+oaz0LO8cczFTwSswXA9pd9nmfYC7/adRVp8mcQJzbCKxBRQKBXtGpR5Z
3afHhaUttbqL2aDMdNpkLaPyI0V6HthfE7EJGJnz1CqnfSKF+VCH83rUGAiimXZxLvE7j/pfd+/h
J7+K7YvwwgoF0sSOcllM0ykyCwiOzjqzwr2rJkNECKXtfzUM/MDUGN1mxwwVBjapTgBs/JRwEAHa
JQWo5PpmMu0hWc7NdRFNH/iVWzR6J9ylv8XC+FK1UDcR72z1bHydv4l871Dk6UrT800XWvQ+tQer
zj+HylybfnVf5u1ey6dXa+JMk1Ws/dpUXhlL8miVV8lVn2W7XpHdrYb5wFvRqRZkf5VMVA9dltGF
bF4KfyZPw5gIRvOqJ1dbKDwE/uJu896KfrvI6jMnrc1LiKo+z4Jp4pskavPDh/jYNER9uuyUVWyc
3DL/hOz0iB+dMMqXKRsf3MVAV+iJa6b7ReQg1h7lj+nxzZdZXrque1uZFicH9Xgmh45I7m5nIT89
yLx69aS3Gm0m9xDBJ5KhAR+vvcNQZa1KR6cgctCY6vXYiHoldG3jZ/qLr5Y5SH+Qzdv0JcSOU8yn
SONL2gnbuNk0NHHMixhyATNDe5jn7NXIiR3XH3VjpECdSwgUYjvwqdiDWp9JZbkEcMw2KTSBp/qr
WGRftWOE47iK4/aeLZkEvr2cbIOHUovqrXXx1OnzcDVPzj5JzJP60hIz5F/PbQj9p+6ysKrXKSFH
2QmdVdG2b623YBGRcDJV3y6qhx9yab+l3d2nDqu9674munnZt7ixGpC1eGkm22Z9sypQzGCEclc5
F0QTfAnz04jFg9V4+6EOA8OIHgdXA9uYgxQpru/TFTNL6B6cUdZjJjzETy3CI3wlyfxcZVJlY7F4
0A96ogEl2ZY5mVh4LC7G2wTKA1HmRVjXoOwr3fW/57J/j/Cbgej5M1WsVrFLH4v3SVLo41J7bxRS
uzq3d+PEips7LqCJveCCDZazsB464wDr2qaQ06mEpGY+jGO6kvQQzg+DtlUSGKiKqUCvJyghuVUf
8wi22GA5Tx6WplE/vciEtJCwC/1V/YzTw7U3W5cFMz3jfJS5xS0lOq+ruRhnCFS2w4xMNDr9VOG2
Q2E5+P2xGaKvbn4wyn5fzVCihvzNmkhGIlHrALL/xq7HK7emUyoE+ArHhahmAe7wMvPab08tRXFh
EKblWHQrx5MaEmXzGUr8JwZKstnBjbtKT1Eln1wTf1RpgMsPxueojz8eTqUIVsN1HIYwxKZT7Dht
kCUqm81ScER9wOfkxZyNU6KFCVls5gdlMZnSMYLG4XpUVxaywCbC3/Tm/Hx+A7BDCeNWhT7rEBtI
CUjFC41SSvUuYWZiQ7wRlf08dRA4J0ZZPb67ca825aCtglHn1F0mcUM8VPPuTsmpGnFI4nqO4T1V
ocEO3l+X7vCYDOa7XvYb2ivU03n20a4xYiuDRK3nkK3lKo9Q+hbG5lynzgCKq6W69Ce/IIpjeq6k
d5FWntqz1al0KfYlXo7+xCmOttPXXHPIo3zgY0pzbSX5O3bW//eXI4MMvPNGY/fVR1JSh1i43p33
2jrXT/X05drybcFgY6UBEa3qRv+WYtgVGZWT3kef52sWyu6yqDnssJpxGoPMPbIydjbnL/E1qdq2
nlhoPB36qozvzS69BVHRNO8xBPVrhHbXMNIhLDRBLXX4vVCug/OIKBuHdGujutTEsVTw3uzxiyFn
buhLA7pKanOMmq6ln11A1e7b8eE8V8oCCa+RnNKEW5JLuxNRcYVd/67J04tyYbYYSw5drzqqSa7T
v4FOtIqr6SklOayuMbpKCdRU25bJiY/ArM1cxpgZs0y59U3b1oHTD8eooIVhGbwjv6YwI5JrVTr0
fzwbVcBkc/RkFqiDmzSaQ+yYNPBpBiCIoXk3xqdh8V+6KCaXR2Dy1x2AhG9qd7pQXRS2CXpYY/dY
ZoplrGHqEB/L2Lq2E2lclZguZdgSEhItaUbLYXlEHIhfof2k9wmBL0l+F9KUcVR7f1+rVn+kmv4t
3f8qTIABFCBAdvalicFoKyvvOPk0sXUFH7jgCCL17lM3eos040YaSbYeR+dt8eZbT0EQLlhEAqwe
cKfXZd97LHCQXjCWg4xo37QKx8kBdKa8+/DLmGxTaN8L2NIhwUssieRw6bG4+1o/b905Sjd4qgUp
rNW5WHUt4fMDoCyeMQ9ZFeFUbpaPc25ctbRX1OtagHMbMnGNPr0s2xMJFxxYOL2eFxVgcRKsS3Ib
F+3KtIOpNG8GY7pyh3DHzkTFV9x6AMpjWBwIpN1GernpKuUuc+F62l3b+g8CODrnyGPMj4320Uys
JHRDHzV1vo+Ascn2WtHMCkIt+oQ+8Gly7fNE8ADAMT1fhQDiGcC4DkCOgvCyiDiTNOR8R1537Nw7
q3mtOo9u13CIeurIuGDrylRL0rHv+Um0YnGml9DOJ+6nW2VFf+ws+5pZ5ZX+6XwaDiv9NGbtp1OZ
m1TTX0xaKKtRt33OhcPV7CyPfpm9SH2dNt5b18XkS3NuG8MGY8V0jYX9dlDHADQz+OlE1P0lZxJo
xCR5pv0DoeS4a6kFpTeqt0LrN31Y7tXcxr9v5fnjUaMj5s5XHGqY8wAuPYgnsA3ncPYjjjZ8tLMr
Ek4XXky+n9cf1CsqbP2lVQ0mLaExpZvMqPFTqBPntIhdYtq7WhW0utqlu8pa12Z7pZf0OLQ5fO/j
h7Hu73HVuzOidj2ENSKHnZ+3n7JKL8MqejmzBBgdhBtQr7gkCTv3Q0Kxc+4/gZ6tMgpuZ7Y+K1qE
0Js2E4sTFe6RZjEOIsn0Yxas8H4vaFDk+55T/E5r5Ab9mrOWfr93ovAzhF/r2MkF84KtMU9/acL+
K2bQ/x/C8z/hD/3vpAZZ/4/f83fUoF8o0OG7ylU84C8Pgn8bDfzhA/4NAHn/UpaWHrG8SKptE4Dl
334Bzr9g5RBOCCwDyOP+Bz+ICHp0co4HOPPLSuDfAJDzLxOEUcdUm2a7yuD7bwAg63cuq4XprDJB
d+GIQnH83YnZzzxUn/Bvb1igqGqpSzCO1gdvo01i4xhuUNTRhhbrZkmti8bpr3W4h6Our/AjBIz1
74Yu35t2e9XVck147YqEyz7cNGYGT6YIPLJDloXZpA2zjbO2Da0Azrueb2fPD2JnvspuCiLWiJ0h
7KRzHv7wXm5/8QL/aFHwFx63SKfxDVbcLDA2xbP6I7ol59geWhQRt5YxPfgDDZ9M3+rRltPbMRn6
DxC4I4YkrxYc3exR/xwoAftUv50s4x/k3NbvMleetG+CMuLVpR7378zZpijLeDL0kICX2lyVjX/I
I4FYsKYhNt3b+ryzK3Fo4nA/Rw4RIx6SwrbujjIlgMJC+5LdNcrOSVYXc2MBftXdA7YM2yE3d5Pe
XdJl2+V5HmREbmbt8NzU9gVRZQfEWUEz/hM19i+sAnTfsQCRlT2B+ScSNDGDUeX3XnTb1vFec+qN
HGqcZ+SPleA8pNNSQ7F3pwyTrdD/iltjBx3rusR2vbcAF8Z5kxRQctAa3//9O1dU4D8yRC0mGvm5
yjzSBG/93ZkpteYKKVEqbiRppm3/IyvjPk0BmdKZ02j6sjTu899f8S+ye7gkRlAG9hB494jflPoW
LdkU6iZ+hR6yJ9GxBWvipn5chvKWNjg1mmmNoGTFTUu2XV3YgW169/h0rf7+Rv7qq/vG+U6Y1H/i
+iVaVZYORS8mnYeinXdprr9MFmey/D6sP2s//v776/3F9DIwpMIy1yXYQFj2b/5bYqqpriRfvF3i
nzDur2tx0iPcUd3G38Rhs3d7NGNpmR5KoL4xpohK0WzkCUyT8RT/A4P2L6wxIT7hlIFrJA4s3u8s
cWeUU+L4uGTlnjVRz+cNtXp9WdWnuZqPNyLS7+PQpj/PoGOt/nC0Ck86OopLNnKSzx5tuzgZjXsz
leMmGgYGjTm95Ewojrk3QrZYe3XrPh8ex8G/SsPkOQuLjVpWchFbzNbwKW2LrZa4e3+mNsYdE7zT
+6fhphat30Y4vhSuQ/oeZlEo9v9zUWsMR0vSqA9vKj17WmLsDWtr27R0kea0qla5tnZ6X6wmV7ue
xmSTu/lOLtpWW5wAEPhhFPQWhTP9Q9CF+WemKXNObWie0kVAmv/P21osr4Ho5BJEDyucM1Sy1jin
tF57iNyIzCMf9NTNDOhjF7NFIoEc7nOLHcMU2ZFgnltLolszElCqihOFs04GZx9J+eLhzf334/ac
7/H7E7Sw3cZcw8AN8E9W05NtGTlS0Zt6LJ6cUgRF2N01WfTSdRa8vNjYm053XWr1sYg9br1u75bR
D+wecWW80GmAj1SZ9HH73eDplIkTtEZE+7okCC92L9KY1gTeRSSoTKhGq0MRN3RCk+wL0cqzPkyb
KJ6uliT88o0rLbmAnXpba/3dLJq1M/SEc/biwS/nL6pdQmnIANdJWLZG1W/O2kPcxZfJuGyzyXgp
u5TjwDg9JuO0qfzon+bUnwsEqhNmFaURRsjW72IX3ZyKVMQ+znOspW0z3I1lfhg0WH7TIRHzS2Ej
DNOdS3+A5VjQoxjKCsvOlMbzsK6XZhtVnKFp430UXfZOdEwIrUs9mHw8LbAhFr16Ttvk1ZlEBCC0
HF2UR2Y1PpI08+a6zXESYiXtZstw4BSzxHfDvP774fCXI5cVgxFBNYSr029VgpCRsCZ64TeFRClY
XU99edX305ZVfKcExIX0X8cqVj2pY9bKzZjOzxhFPtBxeBxE/+hp1WWiZ6ortlvSizlKngWMvP9+
dbe5QZRHJuHSTLT/nF9iwHBpmhi0U1HvJ+xosGLceU5yY5qXqaj3Ev+Bv38wf+YGsaP94Ypqv/kD
NyjGey2zK9bTTEhY2BkJVJa5MRtsmCk47Ll5/PvrGX+xgTEpDbyrgOIp2n67IErsMAuxJbpJAEds
6aWBUYhL3Cyv6lnif91MYBjwLDl1S7i4dXU1t5Cy6cK0rVA04LUy8jD7dkPb5/7vb87/cwGH8yIC
HURW0Pb+ZPnoZBiT+1EvbgasoAFfyl1L+Mzimt9DgSlVad8LQfuYKCsBM4iM57HbuCOtO3u2LtCH
0mpGVI3qRg9j3A2cZ6OePoYu/VpmnVYBEBTSHFwtgBTl+DAJco5ZRWxveFPjDTpmXM4assXhjpMz
ascsPUjOoW0jDkm0Kx2PPCpBYlwN+zLSrdNkQGWUthuEZhbM3FmaVE9xSzJdv8S3vu7tQ2E8eoT9
LuSIBVFeXdL0WlbRUL7i07H2PUj9kfuYmWpWQ/OK55tUVNu0tXbxzlKd5t6MulUV6TjII6bkrv0O
FjcNlbYACVriNFpLucui+bKbLnUDeLBIWoHvhYXcuzsO+MRKVC5wLN5YeKGVe+/xqDhdY/JV2xWc
ZZpL+Db8gw8JB6s/baDYtKG+oPWMU9tv9VqLJ5qmlaN/Q+NfBdHdj2ymrtDwoBBBmqfPRRkeaXzf
/f0IUpakf7qyQ1UKoU8FWGJc+lvBpHnpXLqVo92Y7+1CwjRWGaszxW5BQlgNyTYfoaRLf5uktEtq
nJBFiVYBOedD1bs4M0Ao0DIQvdqYfybUVkDm+1q1o9PoGDvTHnDIkBGT9TW3tKOogbQE+maMvDKQ
MYcoqKbz3mcHCX8MBSN20n3fkwRe5e12jvXLsVMhsV9lb0CpIt7mkJnkivWWFSxL6QZa07zlsm42
U4PxR1t2p5Qo9G0is5fcn15pXT36RfhjNvJ6tOgqGazZtfgcouGEuzUNEdUX78r2oYAuthQMoRCq
v2LC05LMzEDnEDbGL9ZC8pNVhm9lxXet8HsXM+qCLnu2RHjXD8VnX/gwT2Zasrb3Wmrzu2FOH0hy
zTxtYHXRwA1TG3JhbgPKEuNABkow5+NjYc2HbPL3Wjx9aOP8zvF15SnoRjWxHFs1f3L9yh0lCCga
dbgeKypXq0wsOmSrCWeFtI5ew577NRyAg2agH25CYOrVNic1hj+OzKsRzUYQ4f276nsbMjdcOA1n
lIwTvYqEvLVybQeLEQK2u84T97L1afdmM2oHB55F78pg0r2PJrQweVWEtL4HeSU6+Dr3hsuuMsm9
rK+FHj+CS5/OXMQaGK+68wHH5rx+7PT5Pu3NjZ3PT/4Ee1PkMJtiZjnMCb0CG9YcUgVTKzpZ0C/d
FFhfI3/9TGJaVO/XqmNUDJFcI0qnhx3ZF8gPNvOkKGbZfS8X2DILT0gLUl8jtCGUF0k4bbU0vhAa
knc41nkHNNL5EIL4CU/7tsHGcxZ7WGlrzd3pdnZLffeTkSL9i5jotuYxMukjKnZgxLkTh1kEIfUo
P0qRQLXXVl0U3c2w9+iTQ1KYtC9LzteZtZsi7YvuXJA48ScJxyaIsKnxNvGbGVdlF5urVtxJj+Bw
E/MMxapS3cXWnK6csD/+eiIod0bNWJ25SYqAl3XzS+/IFzctdtgEPduRDWGmBKVUiGBncQg/v6E4
iTeaDlsuVDSCEs5dNlLMeMCfJjrV85XOFFo8sZ9LCIwt8vIlKq/eOQ5Da2nlU9zLpzHxHsC+awXO
KEoKLyAOzqxWetnPQ7kROP4c2nx4zxUJkpePDvk+1WUwxONRxsl9ntSvI+Bfbi67hVJU0S5nomsX
IBM6pbyGvGN5Hx+asDmzBuuKeC+COPFkgooy0bHswkSRDn6KZfjoB3Cz2nGjFZ5tO08ud10bPRem
oqLNDtx/NYyw5ahKD48f9Uj4a3X7rHAfU5OukSBvvPodig96LmA0jzE8zT/CTGBErcpJQJTAHC4E
1jhfXEtZHbTG35a6cV0uWA1XVv6alMXjIn4aHQAQxuorBfiZd3m+PUEsK5vVTX5GwxncZwVYJaAH
WC06yii7Of9y7Jv7uguPQ2HfQn8CmYfDg6/KGSJRV5El7ApAjUFHf943N2HGt0tQECgKpKJ4Rvje
9It5caYI/yI4VfWDMVsHF7Dq11tGWLtGMrrNFPqau+NJSb9gkuzT1LxdnI9h1O+ikZa6kqept3ee
uiUOLsOHm7uXcToHuBu6Vx6dopWdktkIR6vXxb4zEjwP5OXIH8ttA5k6U6zqUfGrM4jWOoTrUjGv
IY+xwib8b2HpjBP7C6tM7J/lIpWB4z0AyqqBuHPGUzMLMLTQ2w2MDc19UjwG3LvefK3YxjSWJ9Vh
dmk1a7SceyMCTOv3hupFR1TBg+pOp7SpQ9rVlupbOzSwB9XJnmlpz7S2BS1uxYYlSOlTcU101QNX
qK/p5Qyt/n4IzZ62IPooHobCRkLff66W+LKeq89kCIy2/+LNbPqSpbRq549MFJ/S22WF++AtLG3h
F0DYR9PpBxe+7pmNMNa6txrU/jCahwa8f9VBfmstkQWxCw446/Hl4O7gW0wYV2fOaulRNxeC3Mt2
q9mgHHQ74F1nIY4oyaEN+xdpxs+ieYWf+oO469Xshp+800/NVDylnViDkYF1uRA5iwXWjWKDjPSA
RAH8qeCIlnXBk813P9nBmTHTDNU9TPG1hEnGO9g2xrIWQ/mYphApZqaI64bPbdYw/otNH89rlj8o
fYI9QhHUvcy5LPzXykIFLq8Hc37uZuMYmq+xwofJFirZMCR+LdOmc3gdWPqAZyheaeMEvVM/1T2o
bNayUuGbBISBYVgCDF1JfRuH/suZ0ON3Hf/oKszGnwIi5EpX7Nxudp/7ut0Ydb1z6uX+zPoJFbxb
CpM5Y14ZcQrvTX8NozZwoYcCOvEIsixj/MYRZjICUZFm4/ZEGzaV+b7SbIaC4jaBxH86PVQD9jpn
AEc7sz+EGlBh7V9KDzcfxcM6Y5MFVi02S/cYPszVgBfJ/NKZ/i6d54/O4AEU6YIRSxy00nyGNB04
c7aa8vamdeJdGmEPIT3aIGRv8XkdbPa0Cdda1B31FlZYCIch97kDNSQrSrMxy285sZAfmzLHYiU1
wHrIA8/vE5ZOwddbTXFzF8nqI4RVrcY4AYB8e6qDTO0IakVoFJqGi8mxgwlTQD7VqJ06p7wSE/VO
rSh8pmx2nZ2u5yq81m39Ap3dUz6xK1IEGF3ywWhrpfcd5tV3yJSYEiy6peJzNP2HtYRf0pMX7Uhq
bpVeu9nIUu69aWB1w8KQ7sx4lRb2JxsWw2wEhtb68tXtu0sX2aUFbWGMtUC65gbV1eeIDDFOkBw5
1RXyJrluC+0jFu1r5HgPdHveLXMuNk39PqbTTzJiSzb0xoufQEXxmypIDFKsqUwTX3+LJkX3naJT
bJnkrfaX+VjsbK9+LXRqKH1O79rRuoZJkOHBKIZCW6UyPQnTdbeD76IO68x9My671vYwZXIwy5E4
nFf5qXTw3gPEP//ZGj5EArOkqm81GO6h3GSjt4YR6cMXQZ43OTrDouu3VeIlW7h9XyCwT06tR/ts
iYPaaZi8Yz4HmD4ERlPcdE1S0LZdHoi7KzBFxDbIQDWGDiD6JtqLk10HE8cyoot8pGWk1U2QFjS/
iw8rtIuAeFHohCV9n+uI6KipbL4X+L6eWdNNYkXQ0IqmDpA4JjUybo585LZ0OlKGIFd2uX9nFrve
KdZlDi0mKfdg+VoFFUL2u7Bzric7+8HriRabCoJbYGkEqefAXb9pNbsNBGliDKP+QkNbhwqgfBzz
5mvSY0gIPqhjgoLCTrSF/cWgjeOMVuDlFiujq289kmcMhvpxGNyN7S3tVsrqSs/D7NKsU9xWUQlL
F4ZgVxj7PtOJtxTRGtqEXIc+lWHj5FgkdFgVm+O8n6S1U1J3BGzV2qLrtY6Ty3mmubJo3U0KfW9T
9BD1ik02dfaaQ85xwXaXB2m3hBfkT6DOxkViwL/ubGnsFuiQaeGbyI3ZY2CmNA3mGJbsKVjbUdsd
85Y0FqisgdvViDR6+dIlzrxpl3ZDkmQKelrlEK2H57SA7tdW39Kz3pMJaDij2gxL3mFZ3VhTuV8G
8hxiY3iUobiEVxNL99nCTzBxpu+lKx86y3/EwacKokK/KeqOHDc7O3PO8S1ruU3HbFediJ/CjDUG
eBvj6BgD1/a+9Uk7HRQ3y4PArnXO0ZeNG1i9cztJ8Z6F1YVDbM5aUuBMbpIHS5hU61Rm+r7TzZvR
iK6lFTYEUkOZmQt51DtEANA62PSRe5IV1r17kbei6Zqm8tDNMxryYWNq+Dcl876ctGMfD9s2m245
xfmh9+y3/WmW/rPZ5c6GhX09JqG9aWCt+dBegC04QUqhuNJ9f4CruKzolUwrXeQbLZSYMe4rHwYK
Ahc7cNeYKrursUtTeBJo6VP92CQ9YdINlmr+j1NpJx1CiJ6XJ+SU46rJ9aepT9YgLPw0FGiU64+G
WorDVYZBcAGFwcacDlZLFW9k08idjLCbqSMOcJiWbWbNfxytCuNMHZc1pX0XsbcVA7qqBqp51Zuf
sixODj5bgR5XRAbVwyaNFbXbKu1gGfVXfH1uzVQFmS7l0dfZpzzSOAM6JEGrkd9amfN7Elnfvh/b
qyFEmaxMkdSnq8uMfnUxLMUdfW2Etk2LE53Jyd2MH6bYeKmt5DsphodwKn/IIPqK6lGHBF+EO/K0
bgrDvfRzjz1ZGEr3DkW/hD6qT8Z3AvkptxOwQGf+lrP1VDrOi9OYu7JhEE/M79RDtTuLF6qLq5Eh
boTVj5V1z15HzjsAxVbzTZ1DVHPso+LbnJoXJ4ZvFH1i4PY+tHguWN39MFv3Q03BPDos24QJx8X8
6iU5tGt7Z+b9RiF2kFR/mtnCQ+wlDWl1wovIpmeh4QNnzkcllimj20VnqcvSPCiiwt4U4zUnsHbV
9hy38qZ+sjJ9WPmD2Gmls50w6rOc+US5PrGr8ooLEhglm2FHSA1mX1m5xiqHcFKGSB7LJmj6/G0e
j1VjfVsR2eeJ4T/1CV6qc6/fLzyFNtQDkzxFkNzj+d3UqYkJY3VVxBacl8W8qdWqkSZUgiLVNwiB
v4Fs0Ulg5qXgykIYV8kcHs4fjxknDY3i0XHDYBHdbd4vVzKMPjvB6wMlYs9r4294YOuo1jZuDQc4
Mf1x5S0hMfIVm8xw8pEGmEpF5A39W1SxuQ35SN+pwtfQTfxj83/YO7PmtpE1Tf8inAAS+1zMhbiT
okRKorYbhCVb2Pcdv76fZHVFlymP1Gf6aiIm4sQpu1wyQSCR+S3v+3wMWPTH8bn0RpPCv8Y+rCGT
pxD6I8IuUyTNMRr0heF7TCFFPO5fZ9GvCBKuhr6xa+hw6uN7rNqvXja9gtF6JElan008Tj/9yI3u
FW/mzLTRlhvMUdT88Wcjk1TVogyvCxRqqXBvomgP8OIFaTNxSly9wJDDkdLE+yxl+ERZU1ayHmWU
rrdoc3ISx7RCpH1XC/UpJYCe6vzWFNN8gtpQdu7x7JqoOuKiTG05ESBbngh7KSWg7zHU8NG044MD
tTwLo11T2S9SdByEnCmKHDfXET4Sm1pXje/vA6U9BI71HtQIbk37pde89yB8LCQVoiv2GsJXqFVb
T8UmyTiSGFYq8QYhE9k2DYsyXkk7TWfjCVDfQ8vcM9PvOm6deQvwrtY9JP32S5DY72rhLI0IxCJU
QJ3RN11kX3l5RSVOyoLCBO0q1aqpxyUhzT64121uHjUDu52lTpzMqms9KlEL4y6qBfhzso4rGNPz
Mu0ealfloqTM0mGvxERyxDxJEYWE2LQfOw6KMCbKK5QMu2CubukqcQ6xQbmynGWL/qHirgdEv2RM
xXNdULghNJDj3+yZ7fi/2Ch/tQxTj4dgwJYCTjJwT/Q5UQm1/kld1FLufa66SKOF0mXbQLSnqfZ3
xmQ9MCclvErj4E53UWYkXHiphBR8tWtNMYmPA/aI9ldWNa/96BxqXUW85b2P9viT2sdWZZPXaXkU
RnIfS3NIDLEfjUJ/kgUBFw/PFXrJxv8gv6Cm1ZpvoRK+VWPC/qriM6pivo0uhWC5ZhKS+PdltUqT
Af7U2XoxIZQ/m+cUh/2pM98Ui7TC9xgN2hh4AnGherCRWTfBHfWAj8y8sZNWjjptSScQPMpI3rCN
l7Ijdpd6rMFirxrW2AY3YZe9isB4ORcCcdrdtI4/S03vvSijZ52dD1vAjHFEB5VQbzDDV0t5PGfu
0gsH92SRoMEQ3aRzRKF7sUGZxxwjjfSpVniOG8vaZklyL81r0oskPUpjhomfmmMobWWgYzC4dWgz
y4JdsnyhmoOYFtkc49XuY7t+9eKZpXi3Y8d3jC31x+i+RD7F+tL3Tr2jzAxNuXXq4Ff5EJj2yfbv
Q6V4F5EC8sM4Zc0PpTRBTeP8i9rhpHG640QiV9RzAtGM71rN6hyjVO+9nDPMOvTvGwOLhTN8pJxh
V0WYLpAr3xetC8zTuKL6piNhDTV73+rqvux2QmE7AYz/EXewq7Lxh7TimEXx6JgfXieVzHLlAs9D
+GnLlE4mpTDWf5H+z1UrXvST2Mq36vyeuLWKTzm/P6uzI/7oKiP7P9fj/7/SbfxvTMRhmMn3vIPV
Dwrv+SUES//Hz/4tcnP/xZxcmmMmvWLkTXRc/ha52f9i25WdFqRC9FxQDfxNOYCMoGH6BbuvoQxG
1fZflAN+iJFu4A0oN7mICv5NysHn3h1DeRDSwRCEtYA25KKxWFW5o3eZNx0MM5eIyg0Bi3slBk6a
yaVKXRGq5an9UnU3ce8/GMx9HzN8zMQ0kcsk5BhhU03QeLZk4oB6Q4IyDxG6BJneXuVSJm5DzJW2
k7OBUZaPaz1+9AfjPTexvchkKQ+8a9wHtC+pTYmu+DUSClFUMK+6rNwbhY75mjKIrtXz3AiOsdwZ
FKVASOPIwO4llIa2s3K1bp1FrNf3RcnUWcoADXgh0gx8u2Z6PUzGa1hS4JHmUrtE7xJW7hbX2qae
nvzJRd9P5xArS1GTMo4UTmc20xlpAswao0+uAukysgnBDIPWhcrOnepyX5ZtRZreI9VwS+GsyLT0
bWp5sVuLP5aeRwY3q0e7cO6m1psVKafNuSuimbQASrKcIa7fz3usooo31eqPleuvB2n6amQ3MRrw
/XBGpt6sLIv3Tv47EbGrYEffTbm6FKb05pf2XWqTMsryighuK+qajvJkUGQuKu805IV/lTFfxKRE
jcpi0XeY9mWx37Cmn+emlB32mIys4i8MQwrcQdr8tcx80YMCq6UFUdhk9CplE1frr9Kwezt/BdfJ
9lWiIVXvx7+sEbHsQmjZD9szXodoPkgfjFswwUzARpiZPt2xiZ5vqPqzEBMlHeAsuwq69cD2mKp8
GeERTJmhKgPG+9buPjIV7gVOiXIcT0VmvWhJd5JldRHuqzC/q9Ggx73zojjpvLG5YGTsUNR06hx+
F3Uzxj85V/6PMK9VjNscPb20zQTJ0rZ4jkoLWwF8/XnNFW41URQ07vMyXEcWxXZbYCYThUctfLyy
YnfmTMZPtx2WZTH9tGUJJyn4SpGyYMbSresEP8wQuble9z8iYQxXBv3wpT0o12qSc6IXncc0Rppw
vd2hWyx4JkHLXEGdUNAYqrmI+O5eTy8dG/8M0M1rolrLYkwQh6ZBtgkKDR/Lm9+M7swq42GRddat
HWvMZQ/A5QIAYRhTUa2SzrrS3fEF4MN8SgPtVGUM0xpHgi2Kjk44uECtYOOX8Mm9uHJhpyFiqMuc
kFoVs1RUzaJN0ZGPap1feyK5Zv0bdmbc2zVJWECRFvdQJh2dHQXT2qrmdpLUa7XK5m1dYuwzGNGi
tkysqCQOrbwXlQkPjXL8/Nwj0kcObwy8sw6S3cwbXpTAa5dmraSL0XEObeEe7S4cKQ0b+dx3Yky7
vvUUTurK0dP+EePgMhLmWzB66pHpO/ZMrREfeIqRrPCpzerJojDgUq0LLTYlxdfmjke/zlfafdwN
2aYDcwmnFgUbxRnIcGm/0DV+AfP7RuU+LvIVdoHp17BryqQiQrB15kumzrILnX476kN7U1VtPXdE
Wu6SjiVcTI25LFRPY3IkMwg7jRwNCYC+sS2K1j7e6IU7tDatXzzqpQJyuJ7clwp9PnxZca3FFNja
MIQLZ85CEfwcVCuam6lertly/GQMthONcUXH1aMbfTorUyVmEgTuyTHzFvmk63M9qChiTUm9GhjO
kgzGpqu65qEoNUl393dmWsK3irHCYy5S5n3hKFRyO2PWa8a00KwEeL1uwgmnBbmzKPV6CsJVauwO
QYxMFHJGHXkDE59tdc2wiY+JnHPJELICs0kw13Pdf8eXYmKVcY30HpXCm69QoaardRNGFLpsRdNW
lVeSJFflz2JyisUYt5u6UDD6KhAYg4YmdUK7t7NKmqmNfmfIl6Fy47fIi9slrnDILxbuJUWPNr4u
ntooXwR6B3DGIdOxtXhOYbR6prNBO6/2xILolxyEgkRc98Df9cJfqUO1p5y9DO2RDtFoxPPMBhoe
GSqQmdI/JBaMAJqJEQQbsbP76MGqB+5/RgBaGQPeBer3KzYwnUmRPPd0nUQiWE8dqVvhAYLL3OIp
H+iyqzDoOdrWfS9WHhtS4oauNHGIbZN9TEkBwcM8hWh0DApUMy+FPj1NP/oSF6liEV6WQnljdXRX
NSXZqyLbdtUo7cv8qaA0n69HJKgLK/S2igexPnQyjtJMh4Ri3DVMNbptopa2Vf/c5gmQesEz7crm
JWvIRujMqnsnSqeZGJckI3ghmcBDhMlcliCaMFhk/qL1qNE5kQWlZYj2o1bdGbU/LLrSlYw+Wq8m
rYTUnYUGqnYv7W8nH4hQXoWnUqSnKjV4cdt4nAMZKJvKxOZYHe0E0Ysa3mDIIyeyOOraiuIzY4e2
tYOnn/dZRwpJNVW3EMoGCm27goYueVEe0y3QbeNpNJMUn2vCwiZu5lzzZkri5HNMSVvDUAIkK8KZ
JcNrPVUIEZui48aGewQHHwyRc5hezpQb7CWeu0SlLK6KuCtW2LQfssE92Lnyq6ppkAgNI2aJMzat
NG/WZWY+VyYO9sqxnU2q6rdG6l67nXk/UOimECcQnSjhlpQ1nMHVmYf+qG074aKXdZm44COY0Dyk
HRoFPVyDS4otUgLsqBib1BuX7XnQrV9G3wFz94Dr6hTCvaSK5o47LK2AvlwhoHCGpLEkoVsLT1Vi
x9WVQFDK0Bod6XjwZDRyH24Rpkz+0W2lL07kQPfogniK6W4S8omSds2MwwjOBIX2Yhzt3cSxFxd9
DHUgy2YJkta5qqR7fPkYeSt6HlTBNsGQMldnUwUBzAgbU06MNTJ3YAH6E+Os4Q4zXRiihMOg3f4B
sM+Hz7HX+PUzJSueRwxZIJa4tkH0s5Ji7SxJIypXXoCkhDKo53hPPJ58OXXjgxnGPyYMXMhkecat
0t36U0XzPV5mLJ2Zi/vrqnSHGCt4PbfM+L6ujY/YZhiwr937NH+DxirngRo+R5wpBK0HwX95lTs+
5GpdQ7CMEK228MAzdGLp9iZtH/CHI7pupCSI50Dt4OZWsAImBnfwzrcDeyHs7FB67ASRRF/EarJq
BLzD8XkM225ZAFBZAV2YWV5870908cdgfG6ZaDovMkS8MGoUoPHaVXBDPzpeMPCaYXHkoznT4WZQ
f0Imx9S/kggGXksWbZf1z8F5bFR2hEjis6Y9KfRTq2E8RmzwS2WbA4X11EvnmEr5DM7UWkfjkAXd
RyJRQ3VPraZkIAf1JGnGbHvlzk1bjjTCVNNChJC3JOmpfQp99cYytaWtVXuDPbpptV3utqDANr1U
n3TeQPygwzqyPbg0hGqyTkQ5olJwZwLsRwNhSH6nwvjzcdy4enwHcXt2rkFxBNMuci3wZ81cbeAl
nPUCXoN9FQPAxNCtKwu7PcRMX2bEPzmuVPNRgmYzvp/UOGm6OVfSBPKVuDUsXDl0m6AKSga4/pRQ
FNBT5dS5i64xDoYHd8YSb4yXmdOSPNBTYqaEbv8iHZkPHps1VnkZtoEXB4m0RnB9bPrgumPiMBAe
BlakoE68MQZfSyJjWWAAskT/FTnxykuLN88utkOnYpRhJYjKfQuBNYWlMst4jrS7lTtonQIdSjlS
kjYMZnU9DxHSgVxww4zegkoQA1Ns7RtD85Srvk/TK9BQ6KbpJaKIMkxGVARPsTUhCw5/lRJZdQ5G
TYCUGcb/JqYYqclSZeWoH15P4CySx6TAyacLn+nM+drJ5VNLI1lmZWF1ZnrE/bckCJqj5T5menAm
20jaxflmmpSjqoTn4NjVTNA5pW/w4kvWh03zB2HFY9WOH75Y1XRJ4rB4PMv0Yrr+HJ883ZURlD9D
FxFcM0rPw3OBdTPvh/s49E45kXv1n7/3uu4up7c4k7bMHKyZCjY2jWKmR4w/E9rWVdrd00h5Va19
KM9YG9oG5Q9UWaG09+bxfiy8TZpQFjN8cz7V449R0+lUxq99zwgpXJq2DyWBXxQQULopTylaBicE
1TcD0KwhZBdXxXTKhXo3gpuEvVv0x3OFGDA0PQIpZYCyC7jqoFfBz94mCUMzcHITdV5LalkPapii
I8EfQgCllT3z1Np1o/1EXP7kKP2M9IuxIpDXQAc4o/LOdrcyOgCh8XhvN8ns7Poeh/BR/sCYIgQX
DGwgWTHF+FZ22SwPlWOuAh71pFzNz3o67DTcJtVaBV29c+RDzaUiKixAOWCw9MQsopLLhKaCQqAI
0znSjX0/NvfCr470NF2utGLXMfK7PvUylKiuumzQMDTQhp3AInLOWJ96EM7R9qBptZwXXS0Y4t5V
9Uwxu20dDjUDeix9JbVxNrJCGmANDnXi720YWrvRYhR4V2tEosME4SufNuivXlIoTcz0OdfWdbV6
7ZvwR7vR2vG8MGoYztjkAHll5Pc+bpOClcOKcXMWgy2uu9Df0MjOrxwA2OeqWdsh1kvM5KA53XXP
eN/WQCtAmT+XmqqzvLBQXNa/qgA6bkibNBgnyB4xYb9OljKbRHg0Yn/JKKycirv6EYe8YzEZSGu2
79TZ1+iGbqjscCRm6kc4eAuqiRz+Pc9aTGgebJM/49WOzfEUqquiqjbAGF91WUpkohKUBOi6Ki0E
/vNK0oT1975oV5NcfJ4ZzqcuIrlN3uoIwIQ7BI89OT+O/uh5rLQPNd1Z2WNIlx26AXOwWHMmcsUr
zyse+9SCdUuyfzbOn+sHxGerWFWfG4ngUgVlecd5QK1KBaUND/0Y3lVyMF0ui+1tQKG+4trs5pb+
Bd1fP5xHCXKQzGtOf9mSJd+i0tUDJYJVpaKhJK7kcOJ9ECrBdKgcxjZcMYYei0PmsIRydvDux+hh
kw7sOUVYvtu4ZLrWY81PzcLQfEgblrHFc1NMGh2NRtvwQzp8Td2HkxcwgdB5t2lLAD67z3wA3U1I
8GF2D5aTbXTH2lSQGhj58+gF3UkZ/AcLBE6C4MjN3orGxoo+/cyRhli1ejrXvyU1w0dHaNTYnKxl
SFU4VcAV6NUv3x/P9nWkEPcyhspz9TYreome5PF0HXuhVj1MKVX0wO5u1AaeZdfsZLunM6NHPXXu
O10nQDaWUmjD+UXmDtPMSlQs9bsoaU8xfEAhOSpE0o/aqXWnRUWKHRrui+ZCGrLFk9F2mGwKZDvd
Iu+znW2itQoVupQ9fJncja/LTEGKVTfXSuf9DENiftph6zg15wmQsytLwOcqQjhjDgPzKolzsdgM
fMEpLTEvEvgSUIJrOhAwwlnGEgkzSThM6ogHs5wPHIQCCz/Sdlifg74hYVkyKg3qkqy8EaH+dIOD
WeESHDgbgwyxpwObxoZRE42ED2Zb0s+uC9pA9kuCiof+/rGDb6MoDoCm7SSxN4FbnrphOfbTWxCs
mPYAvcmk2JJJYM5oOQclH6+9kXaBJInmGdZ/F463icpjAu0x0girg/Kp6mYySLBh80hx77l7YxFR
m6O3O2tKk5gCjxXSIVLqAE5j3KJEq970oFvKNg2dDUg5pjpLouqUV+g/RcKX7GEHVcjEz2W+ftw7
k3rg6RPK8Ic11CEAQ6tgL7K9Co/IB0EB3qOgVsqr7cEsYpGvNRhGjWQZwTSSayruxKZSY/ogMI8c
e1u5xH0K24eEIsmafqygoqyTj7pRnxkzptPVJ/Wr6xv1SKt+fb49qInw8hNoCs862aM1UyVeh0Kj
MCiRjiE5SkKfvS1AOMTmT7xja+yOc0lOsmE8GSk/LiT2yd1ItbJEQY2yPmdIPJSrDDfONP5FYtVg
ck8xDfygpXmcx7PE4/H0H5mToKYaC6AR0V8l21BSqShFQMndEUIQiEtaTCQRVgMsKw2mVWGXbyV8
qxLWVQPzavQAUlOozWIb/SgQlTPo4NxABFnILYLyQB2NaJ6/17KGFzZQF8bW5HMh592NGHudweE6
X70r0VyIIn5KdIAdacu2tlDrkEgKP3iZSGeH/FcG3vbMGhMNR2pd1rO4zfZljvVOs3808MEkmrVB
R48fBP7TuLCD4s0YkOqoa13ixXyhvpkjfhsTVdy58tpNNIyxc4xEqHtqB3ELFK1ETyU5KBF4PWpa
5XPko7aWmEPJGjPlBmmbw1wbx1dEdj8LectA0bzYRbjqJC4tVvS3M4LMH947eGrn7t457DIlbE1X
mves2GFAf68ljK3xt4GEs/kS0xZJYJtsGxthROAmYW6FhcgETP/5LfBlfTx0aPOS6qELrIiGYrhw
uh8TuURAuKv2SmXkmcwGzhftnZlyyqb1X+qqeFGArVz1sOdGCaFrZJc0t7eFxNOde5r+SFG/fT8/
0IAWfQDRzoNsB3ES5R5rYEiK+5ixiudOpSNxeBTpAPgXryacPF/YL1mWQr9pxVNdg9soGNV3LsYq
Bbl+CG+vh7uXSABfI1F8PUw+ppptIhh9Kqy+BGYfkTs6H4y3xLjI3e3mqpAAzlSK7ZPafmrzZhEM
BDA2Z2MVEdDLQnZJOTfKm+cwjt5aT39pS0QmPYiWM6AnADIJ1+/QW6Ra/36T7X8Cingf/td7XoxV
6AfN//5/a9CMbv53emz3DGX9kin+j7/l726b/S8Aay5uNE3D5e3QU/u722b+C8447Tabdpfkjf9X
t42WGk04XbVpgsme2j+6bXAoGDdDm05oFg5IBtX8PRbn8Jdrtr74/W/MhU8mPiEcwzAZb2Pi5FOt
C48THMnOawYcVWpp7ckFttVYr5zph+mD/ibgLquTaOcJI+x8izKAm1wxe2NutbhwYRcPGp5szbwL
g2h5XoksEMr5/3mh/40Lw6+uGg7MjUsCw8T0XC0cO1y/otn5SXk9pvh3vfpu0Pu1Z+dLd/SY/zDO
cteaNRR5VN28KWNnllXKLkuUnavnS4MQpHLTl2+uTZqjf3Mky5sGzIM+AMgCzbqwpKVhGPeTm3u3
DQIoES/lgFYUMRxcrf7ENvFuxyHTlsVO9cU6ybob5oV+cwmX48d0LsFk+DvMBMuyWSZc4j/cnl4G
mMsWBiMIdOZ86oj2ykPmVbP8tcuiZcPAWzMBTtHUt0VfYWgUO5cxX19fxCd/HNdgUca15DPSrMuJ
a9lU5kA0Uv+gFOaN6xaLeoI47MbrKWiOdKy2X3/cpwHw8jvzFkk+v6Agdok/McGU+Sg5/INDea5z
kIsHzNQZEQ7G5lI2DUvKoGUdHjqW7NefLf70yC0gL8DbXdMx1ItHTjvHVqy8Um41rVjJdwR/2mKE
UGjRKarDm5Q6aGHYs6pRlvg0cFKRS9CtKS0Xz+W71sGbw3AcEL3XBQXMpATO1aL4HOtvrK/aJ8Ok
vE0mjBr69zYDpS7a5+bImKTW4VJT0W3zuL01wGoT4pZtsUy0e1MfNybUbB1f5wCNydTVewwcFPT6
FR7pFWXp2RT+0oN8gfNo/fV9/GRQF+gDwCEICSLhItkM/7lsq3AwByuzYLoBfA8zb4/IbEUYs/qf
fYx8mv94O5LMoDfEmMEDNYEdFcm1TVPF8v1vXoBPbAf5bYTN/szmyde5+JistAtG1NgRZdeOPYjB
z23M4Ev/OvKdbxbgGcjw+54DqAEwEa89oyZQLPz+laaY6FNlCvahyB0ibetaUZQ7OqH0Ia5KrN+U
WLwj+yTEC39Lp+q6muJvVtbnr8slOJI7xNJyGH/3+yW4TL2h4qTEB0WncmGVM1G2V5UHKDhq/+11
8vtHXdxZ3/BMtgG+bTCKTasZr6ptoBGr/sJn/R9Pmc8wAcHnuIBxBIUhNlL5lf+xUNDYTmZW+smh
6Ye9L/pVN5XHpBmfO2NBdXgemQyMFYxPDkrae8o6yKeV7jHKB7eOqXf08nOwYP6py2xGXFabUjjf
oYg+7/S6qgvTYPfDgsx4w98vMfPQaCt6kB6w/Z3mlVk9UQm7dhXrOOrNUv4z0sp5R9trHGzGCqiU
4cobFS5fJJQfll2sdYs5s8G0Rcx/WzrToc6xZjKVQ7EQhItwGykmpi+5l+k3nReu0pquVtAmz9FC
bbOnwOsfv349/7iYObvYCBjViaboYouKDBOCoJ6kB/rnL2hPVhbTs8qOQIPmR4kuuKAJlJKRm/Sv
vbC6RZn+f3MJsHA0IaVOn5BIdVWmjeZ6yUFJ1e0YJK+m+5AZK6tKABr7B21gzBc9X73T16L3r7/7
+M8boc5XB8hj0uzUTePi/A7t3KJDXwSHZKpoilWzIFYWnpLsAgmQLcx5MMXzRIRzep6Nj2bVQSfv
R0dD43mb7TfvwR8fiOsgXSVaQxZ2GU6Y5qgWSt/6h9Zr5w01yKKY1l390nOSmrTeav5VHzB0jd8z
hxnC6unffx7n8BgkkymH6Vwsc1xrQd92WXCoJo2J5eq8xfBJH3FeKPmCJLZjaC0WcdWd1yFKcpEt
v76Az6emzlJgpquN+hgUlXxg/9gJwjByJyGkbJQkLOEBlAQzYwNoNqBEyO+tDgK1e/X1p8qxkheh
5O8fe/G1C3iVIc364DBM03Iayz1Khtzzj2qgLeIx2XV/TcybayKax56/dBqMjk07U6w15buq8mat
f/VaJ7zJlEMqHpMZ0wblHoYqgII8maN1odVSLCzaPTkYfgW/SRmNDGFrl3JlISC4Hiscbb2xCxRz
qXn1uoRiE9sME2jLtcnowIFnUFbtrgkn3LHNPGTiH2Ao1B8FjtQQZlA/gw8zM7tw2YOqCKRjZyI2
m2hJUOFm1Xx93z6HnoDDXB4F8ZjEnsjb+o+nhSmDRqRjBweKfg+lHy5RNW5iQ9tPgbVv6+ybicaf
2Vnit8+7fF0NU+lETHfuUI/RRqt9IipdrFRGF4qwk1Jhsnyt2KY+iI1Wt25bYd9mgkCqVZ/LrGSu
TXv4+g78IRoGFgu9CR20pSMKuthDCZoKvync+KCWFb69+ygFJcWmHiybgFxgKNdesjQa68fXn3um
XlwEIprLZ7ouJXr5/7/f+qhJFaXCu3OYbHUfxRVD7MVjZRr7wMJgE4KZRzCdFx+YTo7aVC+yYUSl
sokjk44D4v4uu8lFfhv2xo3WmUusp09fX+GfNjPiI7StsO745+WJGZfWVLROBKOjCw5pFN4MtX10
QJ5HAfPudNxZeI4TDfuYNplHs9G2vAffrBh593+7S+TSZGZSMyugiFxuZ1kzFOiG2N+ZUTYP9XaB
4vYGOTfJQLZWpMolHKpvPvPzkuBDTVelbEDtgCDtIkZ08nxiYmocHCYjvZEr1QnjBcMH5l7k7Ctt
W2ULVc1vMy7h61sun/nlt7WhiAFLZLC5cVlFMEpXC0jESNZpXBcKPSNwZnrvI0rTvwntP4dsfEmp
aVZh58Hj1C9DQ1vN43zqqbUNxZIhLDtmoi2GONt7AjZXcpTRjhNre4A6qyZsj2r9q1bDaxS/J6NM
YPT76S0lA6NgLVjBPE/gLfTm+9c35NPxzkXC9CNjtKnifEoXm1jLavAh3u006vMIeUxTox+kWPn1
x2jyiV7eeBIqnTybgJjE7/eXMUwDAIN6rNxi4rrBZggUKNjkVXzjRpxcmHtD7THTiyNIx/Wkdyu8
RDR9HiQu5esr0T+FqXxjl5iFVa+a/Opi7aFOChLNBcdspvUTpribrrG3RE7L/MPAxeynOafIcFP0
wdqjOG2RaWqFhOEr11R40AZ3W68SC41CamVk60Dx520M1wjIMD7CVUB7klN4Q0CIwhWjoW/uQZMs
s1i9yXL/ZJicYux7X3+rT6ez/FJI3imzqRpbycVeZ/WDOoqqUG6RaK5COAk9X0pHZxlgNaySeqMF
488ywHLx9ed+3sJ4hzVLLnS4RKZpXyxy6KhNpwNWPljBQG5iz3vrxWPckzOo68oAyFSmC63bRzSR
GpIA5qJ+cwEy/rxYWLbQBMxC9hJKkxcXEMdMAOGNDw5+pV8PWbJgSt3YGTu4blh60ataiymkyOR9
W+Vx/3DT5fRr7rwg1eU9uljTWFU6i+ji4ObhU20aR5jdeCx9Bx0XHTc286UZ13dNEx1EunNC+yYY
03Wl+xigvZsk8Q6IGWcqHaU2bfBvqf4NHq3AOipjc6MV0yGfhltB06yt8OIiWs0UxuGiGfPp14iK
kaHiRf5QFLx2cbPpbPVRVwIUMfmtkpQ/fT9+CtLqoSoXdiwHz63xxYB502+ZCvQjdUqoNc7RdP05
mreNbburHJ2+F3Ubt/EORotmEm0Hw5pCsDNaAdwladbN5ILLM7dF6Fwvx4o/UZ36p6M6tH9nzI85
DmZP0yrfx5p2Ctv6OMXRoaLeR4fGVdS5r5bUkrLw2QYAr2rFGgHMZnKtHYOrrZFqT2eYa7ADd7no
FxWGBXgl9HNJUW644nnVIKbK1H3fjdq8qejNqWMCbMiFNVXPI+o0PgNiC79l1n36OqSwZ0aQOJNP
ww881yFy6DiVe19VNjIMam6Eou8MNXhqEQbMjEa4qA4Xmb9RagEnSJh3vjI9GqL/wQs419prSw2W
aRtsFEO/LwBZaUnLlCT7GOOQDXT/ioHYD/LHhmZ66/CthiJ9iGiJ1/S0IxW0e4D51mOZdGm6ot0F
fgoib6DkS1UMJ/nA4XRdM9Z3lbnhvVVq+xF9w9VUjOvC1d86Q/0VWO3BLdQXtX9VnfBFVapdohW3
novX+cYjYgGWv9WKZuO7sC+Jwemq09AinllaVPWcLMFwHj+kgbWbxuxoOigFtGgOafDUdqfKCo9a
5SAKcF4C1V61/rRnyOeLw9+l1B0DuI3NGIOdN421X/vblPGE8qagq2foOzQmJXr2Q/3u69f8D+e2
TUGVyaUa5xT+nd9fNSSKJcSnKjzYtTNzWmudF/DLG7AOtn/6+qP+EBD99lEXWykGTVudJsLGWAU/
5nBKCWT+fJzlYcGsg6Ue999EJX/cSNjBqM2ZFByNi4+kvNHHeT5QDx7EKsXAzJLNQpNJzki1zJQJ
6QWROZabr7/pp9xExl//+Fj55//ITRpkHRGqifCAdL2pH/xA35ipu0rUaA6f+ZsP++MT/MeHXWyW
RcBcCi3mw9zBeIinbqnYTOYIxYOsRn39vf70BGW1gv8ZnAiXvMdRGEQapfAPfqPiZ9lPhDMyrpD5
uCWCo/iuOvenmIJxK/QYZKuFsOLiECpUKp4Q+kiOGURbWc5dYSgzNzyN0/NUDwhEkMG143VQL2yD
2dpmZB+LtNoyTenecoOdYMS41/cPsTndVnIKPeXKxmrWYkyua79btmO/q/xkputkKEayPm8L2DMC
mGxuWS+MGlOJ/s2i/Jw/sTxkbd7gxaMleJmdjK1iVmWtBwdPIyzK5w2msbarnpFDLgxcEBKVg1Kd
AG6ZGWLHRIGZBZ4r0/bGWNyrebaYHAboNcERKuQNVoVvVpQhy7iXRz8Gc6i6pHmc/RelqaSB39M6
JdRJASYm0IJdwbh5xUf1ksTrjt6HW0b0vNqtwUzcTt90tXE3qQWjurG0D6DkzTsPnk/F3oz04aCU
w9bhvMYEqzH0nH3Y0NXbMUWPw2tRceqFTfRQiY6pOtZKV1/lETKKiImACPBRscGiuLc6C/d/tInc
YNHaxfLrpf2nnUJ201QCaSFzp99fWd2t0wRPfHDgTF7lxvgUZwjEgugxKOFohBSBGTt2W4ba/def
+weGKouBVMY2HVslfbpc4aLnxIPaf2DW5baz8C4a9kEWnNFFGK1xJZx6Fdr+ehy6JZ4Qwi5AigPA
CyNeO53RM0YDc/zQbUJE719fm/jTTbG4IywDOjWqcRHRh8LBPKKM/sHue+D01V1Ye/MyT7eeae0B
gbbxtBBxf+N09Tpm6ECbgEZhBrH8tdwX0PguJi9fWrhIAgEvpmHDRyGnDrvAM492/ItF8xwQVdth
c5eB7AuVb56r+ENWIpvlhNHUWjnjLtZynoQEBGXP/TXHpev9B3tn0uO2km3rv/JQcxbYN4OaqG8z
JWUquwmRjc2+b4Lkr79f6D3gwmnj+N75K8B1zoGdlkSRETv2Xutbzb08e7Qyn8M1zvLM0WrDLsuH
k+sz+gYymgTWBZrJ1hxyDpXTh9tB/2eJUDxa7zo1oTNvsgSCYXSfdNlf2rB/WsxtZt26g5AZQP23
xTyszTJq6TuesPicCsdcyMsof5W59RcA+B+/XIbXtEcMRqnfVyFvLPHZd31w8uvmaGDTUfmmBKd1
sH4Uziw+Q9icC6/68c931e/TSZY/qg15sFJ1jTP8r4+apwGYLfIyAmQTreVqnCk/S886lbFxn7q7
rrPvfHgA8plLp/OU1nNZGoFunGWshqyIxOxiQRjFGk/XP783+093C5Mg7hPX9Bjrfbvj9cKM4wkb
zclrzVXVKHeZgSS5CXdx178E1JITaJfJFCuUiHdyeUiyfqM7PepvlkGdPljmx8vJbk/24FLKlZeh
hmI0BGul11YkjiOhVa4Z/LtWGa65LZZ83bcyL1Pw18dJs60z/+yMwcH01YtediSpNevCD3GtRM9D
3j1RRs3lL4W1363r1yBLDtCyZ5Nb7xrbg2xHX0MRxIQHIr+XVaZfdtdBkbES/TZoga9o0cmOqgFE
S/zU0/gihehAfudDBV3QHP5ygv7TLc3ixi5u0Ymwv48tk5g4rKqhBpOX1Aumk+y/DY1xB0fyL52h
2/zx+8blqTYTUjqiv0tGaPwMFudZ6QBKl1k5HeX0yEOuokfJnpZ0NnS7Ttgr7cuP7fk/3zt/Ko48
WWhS5GJb/97+IHuxHbjhOS/b48pJCRATWIOznkIJFSfEkSQ2Fv/8krqszr99XmpbQkpQpdJisr5V
7yGtR5UizIf7Ee5CoE2xk8zrKLyiZMY30qw7JV0i0scBOSJ47xkt4N0jLC3cyiddpR+U8q5ClnXX
dC8VRF32W+VlsLuHON5LXXnqeX9713/oLPzyrr/vtTTOLa2jVwjzd5ODFm0x2BNHcR7iamG4NLIb
suhDnnX2j9gQ0Mw8MsZN9OzqXg4bZDut6OI7kcbcxF60HZXsL7fSH1ZHiieH4ZwlMyq0b++Rt0ca
SMNURuKB1Hd10smy72GSRgsl7JcqFuLC/Iu8xfzTiyLboFss9TS/9T2Cqg89rWs43EJ201qN7Ejc
ZPvb/zWAgTIwgzSdTNhj4qqXhrrKB8PH+U7+sa6dkcUvcXus1QrkXgthvinvuVnXqtDvrA6acJmn
OZhv5z69tzr3rm2GvaFoUpk4Q3Oz0lIYCnXx6uNVc5m029G4FGo1Hx0Ck/vmvvG865R3F11YT4MJ
QqSOBWhRkNWuN7eyMdymiEB31tCkcwB2P8y6/kvp/PtaYiJ1Mtk2MFipxOX8unVEdVK7jVuj+WaN
i936Ir+TKc5eBKvsPz9bf2ilw8dA3AHoGoA/n//X16qjOhi0PGPKYSYPU5ptjLJZkxVyDsYBC1/0
3INYFHDYw+0/vzJUtN8/J6IdqgANvZG8Cb/dfRneXh9Lb3bi6XQxYObzqW2ZONXeAoXTVTqANKCm
dVK86Eb/E4QXPamnvIKcJ+JdCBqdpGnyIEMUw+m4qlulmBlJjFG1QPk6zItjb6/tMj5oIVak3OUI
5DayFzZi2SJzmj+HS9V0ZjeldzVmu8jXCEAiTBeEa2lD3nIfgnjjpsWHBL00N95rZSzDUHySYj1Z
6568NZw9C4/8NVGCjg3xHPpvmoxnq/T62JLXdotXvRFWARKsRzLdbjSOVIXgoC+DWFoEZfybdNmp
MH0ncuFwAq1zGRRXW2sUPoB/JshCKV51yEIdCVYLU5Mhc6TNBRmbJaXmROY6fIahLDd+AHYiqV9v
2GG6RCTJyfw6WsyFDLQj+ARXZGNK5yumRfItV9xzi9hsf95QFC2In6QCfqVipE6eJ3LzIBYdhWpi
qJeReqE1PacgDh1RfEiO5w3l6pLCJ7CMk8mXymw+iRUNmvGrb3CtQEsP8I9dXCnGTkN8g6KTaX5j
s+O3ENM9t/Y5dJo9Y6QZIU70LcgIrGDOO05nLxCL00ccIHn3trMdqVkNJrBwZfdZtCxNL5upWncn
TGNvZOOTTSRjB4ACrQoUi+MYFu5F6RMu6gAbTSaAkK3sK/T1YvvBLVOcN8yPsxpnaqY8ulH1JoKM
WS9S86HtnvQv8mPWwsruHGs69FZ4V9nxnRFr902lfPAEzaFBnNNJJoUan7QJcUUZ/rAdCoCjSuwv
GZ71d3oK89e3qxU6jZXZDZcoUq6mL0Jc5P0TBi0+YTzcJ8P0kjT2Y6vWa+nTLbtsbSTpKo2tnZXb
R4QWO9UKLvmi7cjgM82QY1S7Cl9iU2xSpdmyTC4Hvmk1Lg8i6qoLkQYqqn/QhysTzMEU5peYvNl5
0oQQCAz07bY6HWo1C4Gr1A8W6T2J8hB6GESMVZ52YBBdLd2G7XgXe32xKX31SuvMBpzSZbM0BkQw
ttucsLXe/NSmgpT3ocNgOb3rsXMcvfgzQXfUZMaw6uzgHDc1mn8ec83Bx2aTyDNLAufQWc5j00eL
Yig+Qy97Ik3mwejafR01B80G8jdds9F6K/ispUyC76bHgUvUyLRPE0J2fApSWzsWoXFn29E+q05T
18sWcfdI5JK4GRHTctoGdYUEuNkZeIpbYkahXzxjZPtikSKwVCaRRkSSDkSTBkQm32i5I3hHl/DS
QqaY9sAk/RKZPPspzF2ZdWoTeopQf14RgpriN54IRW0JR/Ur60v6QFKZmlph0AXMso+IU3VR/GvE
q45m+JgQt6rDrComhPG2EW5NKIoewaww4teJTGq1feWzyIznm1vXbsVD72Gcybbcq9yISjZPVNiO
2YDrxgEwfgPF19mBD3q4IYAimeXblNKo0tLniNDgjDKxHsv3RbLY69x/9LytX2HkG+NLD6TSM3EV
QbmHBZy5nwrOudoh8louL1B3aJozTcgj83hbX1xMHF0KALpIxdqLcOiWqgZXnUfNMsVrMXw6Qvv6
v5YKA9xMSKSuQbTuzVVyI8Hc/pqb/9WM0jfIXsxx8bJMJbggdLmf/sDq6LTutiFv8/aHSSeH9wGa
l0fmyZepv2pxmHCF8iYk3E9bZpBnZwxV8MXc7C4YGuZ0ySbwMNJ/RywzjgsdGOnwaHgsHZX57Pne
Ne7uyp5MYj0jiTYr3gqZVixkbnFTEKoL84NmPBXMW65hWFdpERF33BF73Mr84xvp2peZyK5VPJae
WFVUxzAcOaUArJgJGcDgaxxaNPbUxnDfdT95q8Jyl3vFtdGfArNcyzzoTgRrVyEMu+XT9Dr2ocT7
oeew0J1tO9UkZaXB0+2LzTK8Z+Mxr7EoDU56rjxry85AFjNONTYLeTXCkmRg2N9qZeLR0g/j1L0V
AkmMizE5b7OFFXGlGz/M1pE1rSq7dtZjY+ziIlpAXYwWKqEBw0+tNw5KWxw7BVNHTDbprFOTF4+B
TBVrz7dI4wIvpTqF95S4c3zXizGJrgRFs8fg8KABv+w888lOMfW33vg1FS0Yp/belBzDxsOAOqlA
NQYvJ8QY6rAOZKWvo3JZq8VA7Wa8pnqJt3uwzTkzOehZi0mYC7Ns4pkdluXKhpFKG6P49DJTWwJW
QUHqbLSdXmJ/NFMvmKdEXyUpGIggIIMmifNnggMWTlFCuEq6L2KJL8wqr2XdNEvDhkw3tsrWpS2Z
6cC4hNfHMNuLrykEV5MEAXUEROIZI2jdCxddbn3U1fDQVP4K3sAXwVPpbCyMY4g2KPCSt2FjjFiT
BqPxiTdv7BlTkL1qCJ4zpXrWSvfawXicqnY3BfWFymANSJZLM7jDMpz6L00PeSKcbp/1rBx2sO34
hDUnGSzeuzDEe6ZDnwTL3uHzAysxsMD5vUo2tkqEMSbZhzGsv4QfIpzl3gvj95JYzIS7JdfyN6ZA
FArhuwOgcdKHdRUlR0VjSbbdjfwZE6ZIi9wmz6ZmPpjDU2VGOpgdYob6voDixI+DFlKxU4k5kBvI
QsaIec/+SZF1lH8jXshgUXsVwSbFroLwm0edMTfhcnGuhqvPojFziUpcaqn30+iVF1o3D6Wm70eF
bciIDdLZBWUJhojJeAhHbw3K68UV4rXyxKtPkEhgvbktUI4G+ec0MJKrx5UWVYRVD09qH2MIXaoJ
RxrQm4e6azdqrK56EVyNMn5wgxH3E6ES3WCGB86+YJPDdNkWFUh2K3COQaQdouysIoRZl9RAS/Ad
51D4176uj4CL1LVUljJdL6BKWPuY1stMNcKDntkKfe2If3H6JSQRYhgGhZawUyb7vH0IsH3NwpH/
GLSGIFI33U7tPn9IMljV5CSgK5sK0tvLw+B5Jy8kZK1xqhRcjnHAar52PRstWtne28FSD62nfkqu
qWY0K5WOatDaV0sT6y7Jz1miLwehdoQ2/SAwaaUqSPRDr/uMGjoIvcOSgPn34ARExzRTtvaAt86F
ObyiYjgLdHThuFZZ//N6M/QI22OLAWv3aKb6p8ufkArTlC/Gsgj8s8i8sv3ivkHIO9nBz9wuty5z
woZz1kxJ28/YTo+wG0Af8fQDs3iOIAbMhBKcCr25c7yOtwxdIIuGNYlIKCFNEE0FrToHfQuEnYTf
MCofpkS0zymjGm2NDXKN7Xvh9u5C0HvBmbhvaaQ3VrPPpxHcpcsoHc5QGSycINg26gfhUnuDJpYW
pAfTUa5eTJYUAmgt9a814Q1ZtqRTeOyqnGyk5NLr2i5p8d2Wyq43gq1UhUvNdAuUQxs/Qe8AYo0O
nXf2BnWOUXphiGVBrZFXJeFNNLMV7azUGL4RzhyUTJzU/aTVW6DEgWfO1Sq5qBj6S/zY5Pr0LxnT
LbgKGzlxln95qrYHa3if96jvtEc5ES/Uh7Hn/ZbKkzRcOI2NFcgqr4U1R9l4LXzzIAloJNrvK61/
InH7MHrVXn4gXCaric2I0/NFEeJl1JJ73xVftXEenOIMJuol6NYNe8JtLi2vHnXOuoS2gxLJ7pYj
SFlor/aXzqt36PHlK5I5/dgcndjc+2n8UITlUe2NpUW4vanh3q4CVK7ZxXSVbRlAnxo4YpblXWIN
R9/sNlpeblsXjAstjyi+b7toU+WsCkm6JDJVQKTBmNUcDKGdM698HbJubjjNR22y0WlFepyS7Jik
9UmpGcrz1RdtvRuhPWj9g7yGmEFWEYSiQBPPEL2wfhZS/5yfhnc18R+51G92bHw6hbk0jWRjFO67
0JJj7XrYEPWLNYDQaow3F6ISW/qiIaRAUYPFZIY/MZGfpYrfZZSGxIaHreYx7h8jszgIxhkFqoZC
jzapVLHX/ckDxjeJ+OJW1llwW0GX4Jhtv3tVem8Pyi6tg73OVSqSeq61rE7gXgyj3rGIHMaA6sp3
IK0AqfC5nAVyhSokWzfm0DcPKDisID5gyJ4rpbKCr/TWkDuiG8GT6bUHl15hn7rsLsFOCXmgG3jl
Y5Ms7RoQO/IEg013DK1lY/fztNQh8QWrmgpSgf0+6PFDAGNcCbVzXvNC7d4piHjL3uqDafoXSxm3
GWTlgaBTpShZCp11WZ4jUa9Yue7bYqe70HkIIg2ni2yMG225nqx2gZgMLER76m1ti4cFt36wG7Xm
LvG6Hyp3Ny202AH6PRik5VBeYU2QE6S+1B8mP51b2njWVT4Qrwlzah7Rnwl5ZJzcuf31BpApYxJz
OYuf+Gv1Kn0wsPnFZMUU+bp0sI/1w7q0RYYxG122kS8Txz/arjja9jox84MdK0edr72olE2Gy8lU
u1MTJhtL0VcZgAbFs9aGzkOuh9tGftBRQfcJMrzsV4HW7UYOwQNcDt2M8dG1G6vrN0KvdmXlwQgB
3ZQbK3nbxLx1205XRh+ufZdZKUNbPS3WsqcshRL9oG7rgjXNSy8ViwqI3QkN/xjonG/0LwI87pjt
AomRghlHJgKuCm98CMUqAidqp8qj/ELlT6oB46E0f5eNMEFZVELlAKsd4hCRPx3JmC2jsZa2KA7e
NI/9cme53odciji13KOxXnNoVSvto06s9yLWJEugZZFNHvRGYoqWFre8SnSbvRbuuoDYlXB/BXwI
TG5AP5yZvGC9Nh7hcl3G1D6Nmfaa9C5kYe2QN0FE383eo3HYFjespHGeOrGicfBxWwzAasyqqlzb
YcX8wDwYVjnHms9BrD2Ek3KVM1YGKtshEM+0b9i+uo+B2bfOq2XlSvfzp0npr6QUr3g4lx1aS2k2
kt10V05ixXoa8pVUGekh5K57cGR6V6GoMJdytN6zjPqOAfLbae+k3NbPKSzYFLJkugC7/hC1eVBr
+ywivCgVnUb5Naf+B1Ovmyoky2smFR7JK2a2UE3/wRblsupUFs1uIxx6T/Mo7eeqp+5o5GyUaB2G
zZ1g/YizDeqjXakZCAOVH/JR0AaG/hSsA8c3Qw5QUK2ldEiC3Dp00bS1e2MvOLm7asXS0mOuSY5t
BpDacMLPVGiXCuhUX6hb0yfLdbrkLvu71+l3coe0tWorvx8/brcYtJjE/nRYLhLH2Met9W6wLLWs
MRkXeWyGTeN9hCX3VH60236uJcQ0autgGOneTDsiMaUs2a/Z6yw6dnkz7No0K0jiip4ry7540CxM
7ru6NM6utDxKWbPKRhhjwVLM7s5nmEO74g6oKMkVL7HYO61jLEDG7lDQvVVd/tBa1p20OLUxAzhP
3LuqePG78j0fB2AhYqa3/cKOwpUC9g6aD/0pVJyiJKjZvPMkhJCzpYHHPemrHbHFz93U3LlVuRIE
dg2fFpQ5Q+xzB3zDZK9ruWOXpv3GAB1HFduDirqsdemksYZ0QQgYSrvXam1Z1+4r/nymJgXY/kjZ
oODKZ25A48tM1Z+uES8mjSmaBz9L8X/0dF4hYyBQ65bEdezL6glSAvCJA3vQS2sWS8wJ65J7V87Y
DE95cvWAOETyxQ37LteqDdo++Z1ppbEFDXXJ1XpeMheSIzp5txLiRRSSpr6WrCbxCOwxbrqlF++l
VMRk2yaXeOfBMoKv0ISQ7hZlvRj1fCOHboFvHyAn7KSdDF3sDk30XBTFXHauBXJBnf1WmET1yOdF
S15TotY18LrmndEugWhu7UqfK8Q2yF2QzAugCpw4OE0svLJ4c8rm/bZk62ctzI9KWrynhfNlGdmR
0dgMaf0Hs57WKd6kU48Q7WuLrEynAJsaVupQ26bI2ORagzKm50hQpS9TV+9pHB5o3MRpMWPjfKHO
e/AR8M1y0W3MAHxd15xj36Q2jz7lpbtdotjUWJUxP5YdG6ARnSwE9fKiyofRMJPHlIxA3+DWSe8n
pGWqUBd1aJ49B7KseZXLohuqhDxYbbGwmqgmAbBaWkG56svoE9kz6R8dET5d/Nkpb7HZnOWH6dXo
QdZOITPTFMGJIOFnaXCgTv1LOvhfaR4C9Qn3dRNfx0p/ITpwzDHwRI9aQcMxtRSuj6TGdDT7VEGB
33GRBdkVs7R7sbx64w7FV8xeCH1omXQEofoZXl47W9c9QLzcdN+8qt2bfMA+JmWoJbdHCJIaeOiH
WeKBu7T7DzYNGh3aQC4Y748zu3wJyhOFpn5ZUo4UDIF9eM6u23vrpu+aZUDrEkO5tWR6+Or6kCuq
6uSEbU7ECyS26UdsaN1azYH5tnHvIzrUmiVdThar/EkURr2xbIcYmsbeaFO9N6NXy/c4y5eutfT0
/EwuoiTv5x7H/PC5z5td1tSXcliMY7isuXGXoTnMDCtemXX6s88ni72VE2BOzNni9uGQZKFDJRQz
suLXQUuX0H0dZLTD0QjAx7nIbH0Tnm44RAutIC1tSKJPtzOpiYXP2WZqt1NYgEqiuodbdXYingyv
LpGRLgYtvENG+a41prWQc2JVyS+um17rmppaExBnBxf1qVPTmegJJUjibeg/edH0oLJfVaW+dQb9
4ibR1pzEjyzVT2WykIsPAp9LTGVbROKHxqi+z7uNS+HiZcmygHE1k6u21VD6BA6fosqQs0zqW5Ll
Z80FSxgOAwVhaF5DVwNPOHxMTgToLXoy0ng3cBm9mwXdi1fAr6V+MrSMBzivl2zvl/YenfmlCO6m
gGxdW2ymcla1pGF40FWnqVIp07wnW4ybqkofhVav5SfIY/YBY9IXgjCbOG4g8ZB7l6qH0o2+brV0
TOCqMS18ZfiBLeMi0uw1rdVDFTM6JdaiK7yFXRgvmWWv+mB6xEu0agG0tqgstHoi28XQz6IjrxJ7
XR/PrMk5eagv7El5b5jdzBybgC0rfc9BMSBJW4dGR+PAraVkM/hp1i4hXQYDi5S+DrMGkpzKaV6V
+RHdwnY4t+wj9IDiF184TEPGx67BWPdJEPE8a9X720Enml5Sqi47p5IpJSoGPWjrSBvAUR2MdNFl
iTIroK/PWWV5j9pYbiZwmt1HlBDKF8DOG8zizrGlHjtcm8oe2N+ipjXkkQYfmEZ/U5A0DcAn09jK
0w6i+0VpOj9hGi16KpsIe6kBXqLRUBDLYlMWGx6HZavsd4Th0OalCGYd6ES3MqLPrMdqHYqtKSxq
Tqolrz0ypQLb3B+rVLwL20G8oS0StV9YnbLOhuGuNWkOybO3IQ4V/Lml2iKaRjsNcfTECsa5xVTO
g5JDEvpxU/oJDGbUAB7gJWcszlI0Rz7MUha5QzUwyNIItQv2tTZlKz/tNgMmBsD2+mMOd4kDSVaZ
d4nffUi1nqPybfEJUz6ElZnXKnU2NF02/jgfgPGSX3QWbkekhfZVZ04K6rihCOA5VoN3J574EvOO
zDCRrBlSySyeYTd0WEPd/GccaUcjsZ4cPICCliW5dOKQjxX8A0N7Ei4mHcOgk9fRRRmzFLxZ682L
uDvzMC7VuENB7twPTXKSv5LQ/tFY2r34SRvdLElpj0qyjcEqeoqzijw/hqSsPspn1xTOQaTOLgn0
kOwwjuhBiex7PE4MwKXkU+miez+z9nnX0c96pgWGQIRBClFNDVMl3xpeLL19rseJjJ4aYDhbvFNo
vFzEXctJ7fY1o7mWn6NTeC+65WyiBVK5HxUmfHl8kCV0DsjI8OHUZuOmU7K9fF2yereGQ7Ye7zoL
7A/pk2jbLJ6lhOwpbOG1mO4TjWvcFQMakey1z8B8de0pUeLPsRcPpTuiPKTlhtIe63sObI+qJe0W
RcAUF+4io1wSlLKEIZ/VgQ6trIr2PMVVjP9nf/tTzeCD+GR6w+LtF/OmIl2mhRixeGmn/ooifJpT
n39V+YQPirbKTHH6ZFUmsPKM+ahnD6afPIKgu+uz7i1y3GfPVp9CBiyLLFQ1IpP7AbzKVVe8L3mz
MWIlWhBUEdExO6E+ZiKkck4fCxKaaFBeUYbBi86TJ9hJc25lQewgMdMRSvsG5p8taGK4WmvMBpFX
ZGA1c1KBBMRbPBKaisCxIMkuGQk7JPQw7kk/DIhBtAyO2s3Bb/MXuKdMvGVqdW/bHy7lsa7wAhKp
5KX+awSlIYjSu4rIxR7osASJ0lR+77mWvDZkLyCKHmGNFaGNrr4IHeWNbRvqK7OovL6qzMkGoh5r
Ih81wblKZkA6Mg2ytrCfEQ8JLwzZKwdbYiNBjILekkmSmsyU5J+3EISANBuP0EmlL97JEUQGSYfG
ioiu1mWab0vCdEkNHkuKoxzOkCV4EgRa8hKnsPX5Lct5vYUtTWq7p4uxsFW+4DaB/djLlExCz+i8
W+FaEKBJrCA9KhoUtvlUk/JVsoG0Es+YEL2JLWOdQAisLPHmVI+CqK7MZv2Rc8HbXKoHke6V3sGR
qZ436J7mA66MSYDFrc1unn14kQ3NNHNLqs50I4gJrbNoi247WQ4yQZSQ4GjJq7dSnY0ai6SoXn2B
YE5Ud6IfQf3de3KodYOvmeV0UQkrbQgtrQkvnWSK6Q1j6hFsWh/dhpTTG9ArIPg0JwDVihjicQba
jUSjxjXXuZBpqY1VXkvCAmWK6i26ppbJqoGMWG2B5NPCIPeeRB1Pf6kJY80a8STs7i6gHdy/KK1x
cHPGvLaMGscdMSvjgS04XVYwjQkXe5IQzFxG9yZa+WhPcFf9YC1GdasSE1sSF3sDyDUEyNqi+pHK
RNmh5BIQ+P1ZM3CSkL2bauT/p+P8T9Jx3P8JuWs9/ijyIIj+9X9+cDxpx+3Xf/6laCaCsv/3P37j
vWn/8y9Nd/7tUm1hLkeIa6F//m9gl/lvW/VsA7+5xxxbCnf+Ox5H11E4ohmSWCZPWm8byQr7z78M
+9+ui2EPZSJWQhPUxP8G2OX8ps7XVYf3pjsG6j4NWsKvwiQzdauKRkpwio1p07qY3jAXF8UINjNU
dszzAi87NDkiFtcoTw1+KQ+sMj4Ie1ETc8twdFnUzVvnUM0yJnhU8oasTbZy2sWzUC92Y6kDCpic
VRqI99J9i3FJ9A4PXttZH4ZDdZbW5hqMHVxNhaF50OZIc4p95iEGCQjzKvyvxmge45DsktG96C62
C3PKf/byJae6ZXGCY9514nVkGEA2CMzLzIK0UQGWd4OtNZYnpEskRXZUn53BuYEzEavURJ3pOXtN
yz+ikvah43+xDCHQtpjXuvZrXHYvqlO/yH+6/eSQv0xgqt6Jv9kzb0qzX5SXkCIkg8qzUU/bhvNN
tt9EiUdmLz40JXXubx1jz8BrOznLyugucVf/6E1grk0/fQ3kY7s7hKM4/ug6zAcEqAitrgaeCR/T
ikHBoUfsvTr9dUtxWPaR8/YaCQS5TAsq23ZjWqSadWwEObPGWaMbOzNXLx3Yr3ngcnYQJEWDSSQN
yERd0rc7xSGlLXPTs0qsrOeEGBd5n3X6plZAUvuYs+pfVGtSe/f9ipAljh+b4hml/bcrQo0B4qAt
AnS+Vgr3ns6NRueAcPafbt+/WINuzjQ6AZE+vOpRdxX586QW5EFwp6B4ea3Yu2dqgnZLs/07iD0y
cp6Gs4YzoPaJQ7CXg1Wli0SYfxHc3cScv751HA6GZUB4QFuI9PvXJ6rTB6OGrZOevEbZ4HWca4Oz
qDmgu/neYiZpRns5AWH/VrqV3azR4c2riDxS7C+VG/1NSPybqpcVwiWVCwEgawxv6de3Q+87Luy4
Tk9pb20No1pVZnpfJMs2dA929eSKT3fU79upeDbcnGqs2ObovjIvuPPS6V5rp0VZMd6At8kkPcHi
ie4tBR3tW6sqHDj+j5ta9zeNWq2jiPoiqBYuqgJ0lOt6+KhTe2nn05b8OPwA5rQOXbFEDASUpDso
GiRax12ohiQhMVaGKltTwMOApRTDwqd4y6nMmJDTKLNBxYfk/9bd1g1x2HLPhV2/6xhJoBOfMxmk
3FRJaqCxhrwIOit4vxS6K1WzrsyA1UrGatZ4W9s3F67MMR+hjtT9im9yjjD5ETn2fLD6RV1Y90Zm
foat+SLKaGmVyWrSJ5pdqCfDv5gEjN8XYCnZ1KCY8f3ov/EHKhQ09uTHKdAvwJ+BQkqTNk/MtzZX
ES0+lGE3pzmzQHO2lm9O9e1ta3nzRuVz0ToXIuJwGqHTJnSZfGeJMCynaln25kLpEhjMCL8Ue8Xp
e2kQPNEFwKtthFAOxjTEUn95bn/TrevsWyZPLc8tJrvvAKyGR6OCOV+cSMVaQ8hC77qcPmImt76+
c/Vyw7HkFCvaxjcffEOfIwndtl27s/FTmom1fbZqbe2LnPF+s80Gn/IX0nBDzz5pjjS3uwne+0DE
eTCe//mt31hxvz63cst1iCuCw4gt8dtzaxccdEhpLU5qI04iGxYLw8y3lenuI2bYrieukFLpdsb0
9fTm6tTaolYe28pYVOFIq5mU1ri8F2lxb4U0EyjjVZeb2ahnoqEXONXOzygZj36drjP/y4uVlWdG
KFWMZ21M54XCvpQV+lvoKw+icZdEgeLMiI9hV7zpXCWiqcN5ltpnzsRL3OmkM/BDNMM6xOTSvchU
pvXMrWaJ19jM/nKbOr+pyXXQZngMGVKD9tS/u+gNc2hBSsXlia1qXkZvTjjhOASYTzLvU1Rqb5Ga
nLPAUmixh48Kbr5RGV/HuP1U6G+iuYweCaaC7xYOe793926JLC4OnvvwokbFZ+x0UJPpGHaex2iU
lmoUjdeq7R5lDeF31l6P1UOk689ZLE6Z6zyYbkh0afswNQfiA7ZKOD7pRfakCkLXUhwvpXAfgwEh
mKEw5EZzckAseHC9dNfGTEpdngsvC09GXT4r6iu+NE7dkiGsESajoV60smXhcugc0VA6mfs6MtNm
Bl7vdUU+PJLSzSSi8utZ01WkiPavtWYf0awRX8/4sCKOyg+OBB1t7RYZo6OO4ImZjWqBWi/++dY1
fvNAyC/HsbDXe7KG+K4uV7PCb0PAVqe24hTB8W5et9q72ZrwmyeZneZewy6iX5gt87a5a+3iQ63B
mWqnXjjxrDTKQ116+x45WUNnWi2Nva9P+7HdD4N1F5sJ+Ptghfx2rw76m+Yki4qRVqlOqzJEs/fP
n+Y3ubr8MHhuKJhhAuJc+3XDapjU5fRgylNe6FtF9beehZbBdx/iyPsLDO8Pe/Wvr/XNPRaGOWcn
n3iqVgL6AnudcvAOlJ2bBDsr7papyA9Q0/ZNzM1m1rQiDFKMq+Ctq7pXWwBv59f//uPjMQfCAmMK
tfC3t2Qp8EAIaChOfalsmDnt/AJERhzfx1byF3/g7xYRLrXmEXUGd8kAKfytNsijoEJXNRS3uhMR
5CkbEHVldoxIs/7pK/6jyH0s4GLX2c2xisBjjPRN+/E+ikjXIwNPLufFqD0CQH9PWYXGxFg2+rgf
u36vsM8alfIS2jrB1d12ktjpqGQ4/1+Encly20gWRb8IEZgT2HKmSFHUbGmD0IgZiTkBfH0faNWW
FaVFRXe5bJPCkPnyvXvPzaP+RqNHNurDaYqeK5iYC31GDWpJuzWT6CF2hudBV/TybjOlVkFJriBP
noskkZhd3tIomK59MKlFQ2BhdI+/tv7lMfxhJwOLSWWoYzj5d1+2hrFJJo3HsGJvjtt6pWo0SKa5
lx3T3ri/JF7kv+/8v6QSbodJtcFpjIrA+U5aNbW6MSonLc/WeDLH+DBI97ENxZsXtNAY89gG7fCH
1Jhjy+MoJl71IZqePUsy73M+E8Es3bJ2IujuTcZ9EXl8iyhGl0TYWVoNd74EQVfrOtBw/b5HR4Mv
wOPk5M4mrwfZvxVOf5MZcodc8jlxo0vH6vZ6tfe65kzKJu6CVj9aQ/0WeofULhkdwDClHWR+YpBj
EFU8lK41OxM8DI1awgnMnCMKsIV0d7KO1s5oPXSBvAg1Qq74iFKX28y19oGrbjOvu4xd7SYY23Wq
UciXIZqOsjt4fF5rONddmyBZlvTIS9Yn+0rz/L3vVXTDFDENEy26OrmvMa4A2MvIx4vI/UvtK2+Y
zDWg0du667fzk9ICreV8uNBt1LVF64PQRTRDlzhDCF9Elx4Lzvym2Trg+z45zL+mK+3mv2/1v0Zt
qnET5oHruSaV35er//+gDl3M1F1kfXZO6vwhL7PdFNRQ2JP2TibVc7ouvfyQtUw5A3/N8Jr55bWM
2T0N6zYgwC5kmo9g2f6A6f1LHWTM6+u3OsjG/udRqoHy/gfIFrfw+kMtleeiN1Ygw3du6z5oDOcD
upEUqvS9ur0a4Uem+bpOXbRlCINReX6EJEm7mbUxx/lFH4yP/75oP2wMOJgcIOZcNsGZ5u+NgQOg
XtHClGe7jKlxp13QIBljMhqbxS/mOfff86f5/5/1fUdFWJXadlLLczklz1rk7Es9Wqse06c45CYS
AWKodGeb8y1SRhvj8JIp2ujSQ33YzdqD3UTnm5bLwtL7Y23dVF1+keAkqUqkpw1TZjrwuhlefF3g
yN6nabi2RUV44PicT+ar6tCnpHlDh1keNOU9WKU6+BJ87FheNQ3UKt17g/2/sSbnzEESPwEHJDs6
DF31MRaoHABCbZXVPY1FfvbzedoSXAFJ2TssqMWYXYXAzFwvPhmGvgknbzf//tIsWarNI8bBX2qU
n54qrG8OLnQoqf+Y7axytAypR/JM9sY2M4o9beXt5IXrOjd2qOVv//tZ+WH1tp15b9PZSm2cP38/
KzJQyDPGXJKHll+6XfKUxkSdBhHtJZ9lwrqr0eX890caXwbZ728OQHH4CxRipvV9607NJKty2ylx
RaWPLapWs5gL9Lb5FPaV5VP8Ja5xJlrwUBrjH2Bma2k6a7pKOncuntZWFu0K/eRJ7aSC8CSHIr8S
qBcbmOROKJ87xi7LaUCdXSQXJecVqLqSxKtwHWpmvzElwUIVnqLQuG9kczEt8lywLkfl0g9SY2GU
0Ss07gPCqwujy6vF/BuJgHo0XIW8zN7nIc7dXv+0ujlJb2RS0bbqCvV9MeZEzMj+Ac3CfYdpmR+E
/GAiJFZwP170DF2wavXN1JjpsjRFs8n7uSyvmDAPvrGa2fukRnZ8Gxx0bskmTucfJx5plqbuLBIr
h8XaN/nSa0VNGp23q/yYQL1OvygSEmPigNBY3SHhskxbtr1WvqduivnGtxYybZK16AiSKEf+Jrta
OXayr8BgzPaTbNN0aFgSNPpL6dQcmtETMlzy+X1QzN/sfKLRZ7xqXXUrhju9m+51A9AlqAF8Jlji
8uDDTryRdmWA4nPIPpxquBGtyfRjMGkaAv5FBu+f6rHdehkiikKdQvzI6zTK9jnStEIVw8qawntN
mouQaYbumvo6aKvXafijqbBfiq+f3CtfU/Wu5WItEqxXGd39ZVG6cuFW+ZyswsRB8jepdmq4qngm
vOC28QoC7GLgR5yLhyI9yUqU+PV7cnToHnacXQq9P8UGDoKyHh9NJ2h+aTD9S2BgK2Mbo4Z0OfSz
mf39qhk+TjUVCUkDY61q7wBHaxtV0WEKm3WfIHSwig3zxo0xRn8apa99b0Sb1EHSck4qT3akBCNB
3gqBPIqT2X+/lOZP6w5oCB2IIN0VThV/f7ti8vJeb3x5ZgxGUQUBofUuJyYy5Ynl6MZwh4sxnS56
NafypMYZpex1oIBiB59j5l03k7pjQHvbqOalBVDSz/teiB8pUrtheGH0detq7iqMp0v8HLv//vJf
RKnvC4pgEmnP65iF3uHvL8/bnfRuyKF7rhLaqF/ibjj1ur9JeC/bCc2YJ3aN7e8ay7+sLLE0omFZ
4SX1+C56iWJWaDdOZhFfXxw8NwkXWk/UrUH6orBOVdedXCN7clL9Y2z+8CZU0PDqbZupnUJhHUhn
1berPDhoof2HULSL+aMbdLtCzCS4bKWJ4tjNDbxhutOtcEN3e2dZzTEyh1+OKj+d1GyfupiNX/8B
0+lVBb1i6RDK1r6bUtL8gyu0+MLSdd01mzJJtEVwkj0Kc72+r1W7SYL67NTjhZphGPR2fqvhLK7+
t7vDM89CMKON5qrk77tTaUVdJr2GvCoOSWSS8qkkvc2FHiz6+DDVcqs0tY8H60I3hq3TqO3Y5SvS
tn55xr+e4W9fhDYzsyVcqaCgvheTxuS1gNVleq5997ZHXF032j7TjLXbYh42YjwlmKHMs+HbuHSN
pdXuyEkg1FmdG+LnVWauI6G2otYXYTAi1s1Pk9asR/PVbZpNjBbPatxLodQ2dbFplcRAd8O5HOF/
DBt8UTRz8p0L2r2N3SPAxIQOrr5pQu3DaL2tbXf3//1eGP/2tDHS27rF3Mrmyn93tHctACSNHvuZ
vOO91Wn7qqzWSRKhn1bbgkURxqeGpaW+lFZ6FTMIik28Dyq/CWPz7Iji9MsX+qHc8MCvm6AWDAvO
5rdHwW2AgLcyTs+ecW3ArCVM5TYS8dnkOpLqm+1t2V5IsgDN3r6oY+McdPGLKW4a3foIh+4YlebD
CO6DFtQvddcPfTsmhTYLIB0iyKNzoft/B42816Z26GV2lrK+hTq9V6iFE+2uT7ENFNPbiFIojuzf
GivGDy/HjLwQeJ1ZyO3vjWBzDLU+xphHk7A9TsG8A3YnBYaj8fvd0Hk7BPenOEiX8yPVOwL1dsaa
8pLl+QdNtcsUR9lsDyALEe7luZLmi5fa1xpJNP58zPCblQn6K2vVzvVesiE60QAFveSSiM39FhWe
R7+mUxAK823I87uPsNAObSku2+QqC/ubNNavPUPQX8hvVJ2c/Klg7aovXFdsep1ISqKmvbE35rnR
yjcmMlNhpkr3dn7282bVtM0dHkx69JwKmLIguKoI4huH+o6Y4M/AkLd+HgyYNuMX1YU7hYSCE/je
Mj5jGe+QAN7JLrge+42SK2QHjyWaioSLUWa0Twz/jkbYHennb3EcHOOOKUCeXVp6fg3W63702mNT
E+kZBKjX5X4+QSZeeJyvGmcQl/OXWwS7SSFyarA3phgE8oCfKzyzaJH9rR10r71r2o9qiq77zL5w
UvEEpO0hBRBmcO1wGv9SKHzBg78tU7RTyBF1KZBp733bzVwtSvF2e+nZiqxzB1gz5o4YYqQBkB06
o954yD7Kdtglhr0cgvS61puLvjf2+Wzb8fsjBIVtQ6FrO8MWz1eDhNY5QhF9n3+e+c22qR9syWw5
d9MPvSxv0iQ///er/sVu+/5TmAzKZxo4Dbqvk+P/vVCk4SorGqvknBJ1rccgvVKEzxjneqgMjc2c
zS5v85CC2U2tG8elNvWqzfyLkWGfSpB1QdRcmJ3cC/syjo1DKUit94tDJeqPfNwkdLorpP0BvVbv
o3PtrVHgVq0cGPjaeKgtNu7+Dyb4NbrczRC1j//9A/6LKmEVM/m5vk5q9KG+3SbRIqAqRJNwqixv
Mwy9LF12goq7f+fTjkjSULxxbfvR+W1H/eGED3kaIqQrWE7Bif29WAVSC4LeMoEMpBOCVO8W5MTV
zIFvAn/jyYJmYXiUKaeDXlvPL2/gVTSvjDOJGC3gmYBr9xuJ6afNZi48DGZDVGKQVP7+UmlPfvBo
jck5k8GTiPqjJvNrMT9lhbNPOcYMY7nPBhyWzkeHnyImNCcIIjh78Tmj4/7ft8ecL/8/zx/zZd8W
BjT4729Ri3KyTycrORsRW7cun+Y1IXDEWjqb+QkLHbrYZXEt8Ir5Q3gsPOe6tyYEyNFxqnTsPd7O
5Zhmo8+ACkToACpP1SxL8rD/+6v+IGvgSYL2Z7uc/A1m4X9fOc1tNVN4dfJVvmqxRWSjcp7GYdyZ
vB4M0l5tgeQPfmLEXJm6cvaTza9CXkwtRvL8aV4HCWHb2e02Vh5kMqQKvPw5NuU0NvaOS6ajcjF2
5WS6+bvUVkfXQEBL2dExbIRVvw4thcWtOEwlVpUkR5keH7vEvC6d4C5oxZZaN8TdT+JFV1f3Ri1u
//sq/LjsMTdDZMO7RMjEt6tQNpw+EDEgSB3zF8AqoCaqGGOO9hyUWPHRUiNji4+xnd7Mi1zF6MEr
uvX8iEOqJpNDHeetLQbmabNwzitDy+nDlwo6s4+sJl8Txbr26aZaHjbCelk4kBr++6dwfyi5wLET
DwdslAHv94YYMuNygA+Rn+Nx3E5vUZYeek/tDVFsQ7ayRjCVS+w3JQ+T1G9CRx3zIL8w4WbQHN7Z
hEz3clopwkMK8NGe6V8Ujnx362QnKZHiQl+JrL6LRndrQsZIo+loWuVukMZy7OvD/Gco/ndxm+4i
voDT9pBSiospn7beqvA2iedcIP/Zyik79q27RpB1buNsVxfqmDofTq4f5z8PogasTlpfomxF/g85
b2qy/XxIiDlSFH64mzRjE9jmIQrHt7LNd+SBr0eD3szg/9Iv+pqufH+TxdznN2my6hxt/n49HD1M
I0sTGQgVxKOp2M3/23jxQzm0FyXDD+k0K/oBAGrSk2GJ/XylWjffNxgbyvCYdWI/FNrXxYwGcSxw
G5uYnQV4QKAUSdXcjm1z0ySEZkTuOkGdobT6bv4jU+TsTF+CqywvnaQEhT9sezk89I6+qb3ksR2c
S5375Qz9TZ7bRzd0UJy6y06+jU33RNDQct7Z8K7ujKF5t7Xubr5QqnZfUEkcYz7a7HrMot7IeV+s
MhsxcWX/cgV/XJpZXnxUd0ywOBf+fQX9OI2FPe+5U/aMon/hxThECmORiWgppkeELNsG6AvxU0Md
rFp7ggWZLw2GzcTcxr98m6+QmO/3k6gfyn+XVe8fKR0Wa13PeyqOWqsOTdZchJm5lIB/4s69hM64
K5LmT/kaYZQ1lOJ9SPcIxlfzY6vzFM73Z74f/A37kgus+r0eYS6Mw0MVRldE/B1ij3jcJj+5Zrn2
uvCoZTeuSq4sSRoxd5O8zbv59Zzvni/CZVfUN4O2HVPxW3n/Q1cF8SG7NBefnfo70xd7uDIik0z6
sCF6xGjUXamle0tXV+Burto8X3UsDibWMoesWtN5CSsSg3CW+DkqarJ/ASB0yywKf9lyvoqTf+4B
Z3LbNS1h/RM8xTldFbTVCzBF7Ced025oeV3IqNh5HS60hse4E/iVnQ8CNdYdngcjG385cnk/bdH0
KSzSwHS2vn/O4z2btFBVcY5xMi3R67aY9bBtusmmLOirZP5yTF08T+mG5MSrZlsQcu6ODZnrU4A6
3AP74L6lZntMUnsx3+GhwbEIetFk7gm7QZwRol4F7bSWQNYT7LHdlhPSgVCLsu4uFMEKtdwNiEXi
Yvx6BeDCb4Ja/vESUplKmKCFsSRMZaWadBM2wbIc6tuhMTbSEn/mxdpSsF8845iacuWN6Ja73r4h
wOw4P6Xzat377jYU2P74Zxx5guOF7sJwy/tl7k9bV3OQ+7zMK2saqK0p6zVZyMBj7pTCJ146f3wD
cFC5T/34eWbcTEn7msnmHevXsNJKPH2N+yuC+Kcb4zMUcMDgUeJ+5zJnpY97NTCL83zaaEzB5NCg
7UiDFp1On5+xI6HmmS58G17LZKb+osV5bwTjRTIYzzQ2cQzhWBWV8xzSeU6b+Howwe7E9rsqYdWB
L/nlgf6XOEw17s8i4FlCPI+4/l7iYmESClTl+TlQTG8s+Nbezivp7rn91seX3FWnIQem4KxLWRxB
0q89zpDiRjRoc/LaJg4amSw03H0f4wmNPCBs0ZpYq6PDn/nvIuGHQz/wX4oc2iBf6T3z9f+/s1Eo
gRF5nsrPLhlSbshwNamuK/VUqmxDnsui1eOTxsHPku0uIqwp1o19pdrfujFzRf73IjB/DZjjcB25
eN97vm2qRkul1CpV7G6G9EYBBmtGGgd8BZG76zwd14RZ5SFVYgVpghqe29xP/S+NuR9a43wRoXNq
4Dhl/ZNLaAoH406I0JaApgdHn+3UamW76YNXpGstfeoic5V4T5IUGMrTHSkPpQLRZq+9odtKYdA8
7I4jp3HzlwX8366QpSOumSXmcwDtrEn//xtFq5p2FQSG8xh2VxPclLoo1oDkV5qjrqtGQtzAoZ52
v2hb/i0i//7Yb89HVoDDyin0KWKNATNNdZpsfTcY4rdu8Y8/n7BYfumJ6ub3M+w0mp0zBSI/D2kE
vMT6mNl4kW9dJjxxnecvRtvG5XhixLtCCOn35qoq/xSSnBeyaXJpnQ0g/t6Qv6fpL5fe+EFo6KKS
ZI+atwg0Jt8OlE1bj6CyC0LVYHHiCQ3kin7FY0mZt6dze6XjLllUvVnd6vq1rBQMv8Z9YmFk/ccp
KfRGrAI7uNR667moxiXr+rY3jFd02CB7xhwVCP73wEvkIvUseC5M99wY81DjG2iXcgsdfVWvnUnC
omQgirZfUxoZHQ1GTW9lDfDg+bMmih7bglrjvCJfJcEzxsWIVam1wGOElXvHIO86jgbmZN5gMscL
LLxs6Jrd/BX3YwpsN8GGnRPMAmByoRExvbRTnSOK761Mj2FdUXAOHRksLSFu9izDIxuib2JBda7T
tHyF+PkpUK1zLgR0V4ilU3jtUk/iy8zSrotcM+HK1ArisGQR7yr+srIkNZfl2sOSY7RYvUP5mESM
6LJKMxgjYqyu73urq5ad1cWbdvZzlY1aIsZ4TGP7Q6udAIl/gTw6eEltHUZQqkH3KrIDyq+rpkai
HIO3ZPMEhSDjP4OGgasHl+ak+KK8Bu5YY7cNU/Rga4hsP5SZtoy82eJFgGI7sH+PwTBX0zJYTO6y
8AKHALliWLgTYIbcp9XSG/ltmKb2Kpm52132oVDZp0o/ZLp2Me/U7nxRFCyepQdFxGYrb/Cn0qzS
lt1QPSQWOhkGqMvOTbkcySYE17mAIoR5SxuGSw+jeqCxu9E0MVQUrXN7uquqlF0uPInul13Bn88x
fy/HJNKjpJrDKUgk+d6tj2Vr0/ORDAi7kdaD/hFzc0hIupJtN7EKlzd1A0N0ZriOmJg3Xedfjh3e
KzHB+Axtul9edNsZYKvapiSs6TEOWjjG/RMHJoA4RvuiGZm3NIGjIT0vMO2TNYlI/KFv4cJL1IsY
OgbLuU26dBXCO3HRVhca8AgI3yYWPbA8RpXug8Y4dFJgRu4oVghhrBc6oLfJK5clqSu5YXWrtPGa
jUeDckr1bImK96FQJO0cHb/rKHTN57QoblLSjBZpYZAnliHGNEaojhq8RY9HVJXCW4ZpdoVQgwwD
7aoexJ1b0EQWpsRjMoJkVbz/oOA2dfQezdxa2TJVjYiUGhhux4B3TM2w+NWIXRYEo2OtwtBzV2Py
h58f6GXovZMuaaNE9dZhA6sNjMdKUz7wn8rd2TyoiInHla7hHmXIkq3j2lq1Y3PuvN/kjP9GynFM
cDwUw7TQhCDo/u+tZsjCKi9yvzg3ibH2lH8dm/R8WsddZ9ZwOYzVJWmHT4W18wmM4sy4sjUAXQLX
R2CP7i+luWH/MEjE8ALcfBY9kvT5fWpntLy5dGOrs+Y1tFWrpR3mChMMvecWRjdAJ+MhNfw12xTj
aeyAg9adED+/2xSsbBsvRLsmy6C034vcfZxkfaFxqmjiAmJWSoKW7U7vYRCwjQcrt0dkVnfjpxvb
r3ZvLgn5k2Adxvs+yN6rXizGGmeK6bWPifMaKfO97Pv3CQvqF3TSA7SGCfOjqcRR6hz+Q7yoMB6D
J80c3is9rlB4WE9kG1xgOuGJ84unsFWEuOBQDm75nm/50B+kBYe4CIzHauzoGM6WXmX6QFWr/TA7
bnGCZtJ476IOPh+8k0I7GX+CisVSSnARs8PUrTDRW859GrrNIrUYIXn5XtnBqcR6n9lBTLQuUzfp
iCf8JotegxWFWovymSXG7rt7mn4LnRkJjqJukTooE784q37nbCGybPVSPNldePd1B3yfkht+cYjU
NtQozSto5ZPrf1DPLJhbO5l4VIjgrOQ5RDfI+5LepA6GWOi+95yqIY4obZ3N7Bd28GPl4Ejj/UDy
VxSr0mmKVTTG5tKySRKblp0X3cyE2CClLWJ5OzPybn3zlcf2jXxAw9euMy3frYyyvNJ081UfGSY3
Nf2MSDePgev+iR1yKW36LGX1AdjyM9dhP81Xo/BgWZJt9mRMMS63nEiTtP6TnrAAP4wz3EFVOdt5
OX2Cyn+vApdxfQDnzcCkWtdPcuK3zM+EYPUf4uBBNZuMpMmqE4RXVDLir3RWHbAelwnBDhzuR5LQ
P6x4PO0xP9pFAwRITosiZrCvkvJgh8N67KsdPuvrXJiPdG+B8PlPTSXXvU/6yn0yxA/5/Lkkhtz1
rbpP+oMgdwd1/WdjQDBL8fcGqbupXchtuXernOTBDMKbsoc511bLWPQnLRUIdxkvCZKchA5kWrQA
QxkzX/W4IfyaJLNEe7Lt6bIWH53GAcoFWOmH21CZN8oY7+dH0WF+uhgNE8LeeHAa871qxRNP+GuZ
5fcEE4RjeAc8/z6qo4cepGzdeFBuyr1w+rukxfotQ21r+tQ1Wfw+420TEV3zOScnHj4D/9NvjY/Q
nUfIoDS7JFhUpbhLLRqWed8yiJs2LnQ01tJ1DEd8kbyDdcVDOM7dytYApWgmgIOJqSqhnLoYXjK4
FYUNSzxMDfBk5vnrCf8ifU+5uof3gAU4jEFigSX0gvpqHNi4o+GznEm5jdZOTBLim6Ej6QtVFe6e
O1ZV8n9NXqQmRzBWxlv4grxmM8S4nW3XROeB9SkfiHajAqlYbSAVbCtt5prd6/4Fr92nSKhSWpmi
dg2xe5G2LcLkFUrnp+bAnI1ZHAYaBzK13qwJBjFxxC57ngnmIppz/WS0NFPnuarrfae2mTPeO/Bl
HB9u9YSrvFG82j7cFTRWwboq9E/U3Py31Ds1c9fX6d54gdZZjClLxvqnQ1b5MowAypnhNfOeZefI
59xDL1zDqtWcZon847LtXQV5z+sXpSNwolu73sYdj+zpaiZqsdqdg5gb9/UepXa6SUuPlTUO943g
tZTjY2h5T1mvwawTV4ZHUVk473qO62P+D6Wl39MW0tKXOuuebZMnm9dmaw6Y8Zsn3xkgGnXlSjTI
CCYXcEkSuwed/I8LaDEom2OJoccDhZjE9jYNLVaYerhwEHLRd0QN65faU2QGFh17ItcLGBF+5DoQ
R9hwnX5hF6mxGZgrIZ+TN0kxpHBnWZK7qL2WFghF2VzaUJpW1LVFErLEXJpiqVyq9zJBD8wGjnWd
j4+7Qx/QTkzKpTInzPw9TKHQhpEnU2AJBRycyngdEwFuyLJvXf25UtNjLNKHLw50P4/3Sv02bNKV
HYU7f9TeXJZhO9fuQ00dGwc5EX9AjeJxyt1D2HOvwf1yEYGopoW+aOdnLsgA4PXBPZF8rPYULYIh
bzWAliRawG7ziWvoMxgr1XViT8v4oBzzxjCn+3F++MbEux298KTJ6F5NXNhqKD5kN7w3eAlJ5hje
B3VUffo8GRYugfHFCR0UhbRapjJAWJFewjTAl99gM6qE9BcJPX6sOJY1PDd5f5uzZIUA8qHfXBnu
tC6b4FabxuuydJBA9P2NBbhyPgDNDwZD9Yf5333+3Qjln6Yd30lyZ4+p3uXWaxiszD8U60RCnZ8/
pFSDdrft9f5Tcaz3CrmIsiZaVpzYLHgQyJhBJFYxvY964c7LoO2G7/MLKK3oNbCraxl1qxEIIaLz
654cKOCLLDE+aVcLrZJkt4WnvEzQEZvZA2rBRePxhs0PbJeKEnscevaxh5TUmWypvGNuFn9kqDM1
J3p0nH3kOBz6zD9FJFeDYuhhG3G4FKV/Klr9XungPkqT59OYmICFLzZ+6hgpBrJltaxQElXRrRy4
skmlLePWfwDP82rZc8yKGA95LS+6KX/tdbS8jT6DLirOZx5iKKbzuU6K/AR2pG5QJ5ZCO3RefG3W
u6hMnnq8nbiJ/4xBtEtKiHKW+EjZyZdWGJ0NrLDKNV+dYPhUrX1WPpsNSUeyv8Wl/JjM6+/XxQSl
KCv9ahqS48CJ3vSC65x4BzEON1llPai9b1ONeUxDnCm868sRPciQoIAbPnoCTjgIo4kLUHNAIn0N
IwOjq67THRjQnlrpTTGicQrVdWfjI6NRl7JM45kE29taARsKCtlaBNcWxmlsNJwxbO5aGO0JvHvq
OuPgwPnzjPpSOAY41PFk+zbbGXhZjhSLQuMLBJCgeuwFM3A+qMUTzKhWob7No7nsj/rPyUvuWhO0
1FTtiNBCK8nPZ6SAIyLx0RsUUl2ZPgLQagP+r27hf/AeOBW+J11mr5H+zHia9tOFYLobRH+p+bBY
FFxo6Iz3eu5Oqyn3z6ZoO1YQL920o3Ht5emVgE26HwYoL3PoEYXtYjDrcQb074NYI7dmgrIYTck2
sGn9GhqNXqm5b0aU9IBgxYtNfqtTL6DxIe2M7HzbIQt1/F5fUlNe6K1JrhsAprBr5iA0PJ5a3G2X
tp/qq8Qf9qYF+jQ0wZdiVuuWk4vmx/dCcQBbxXTk1KamjUDRbnblyIqh25sZEIuxpQxwHtgAyR0a
P3bu0ykBa1nM23rQFbvEv9UGVfMSc2CsarHyhL3k5LPXzPiq1+HbeIEC5Qbbro8cSM+qXmUF+dJ5
dxj9/SSSV/KZ3/zM0FZaoG/BQL2FBpUXZcgSXyZr/V2HUWMyrXz2J0t4IQuu/SJ17b2neUCcwyu+
Ln0m9VEQcQlhE7GNAZiL4KArC+wP0opGppwj5accHRrThbZ1nXZY+mXx1qUpMDV/qSldwTzPhuXA
qXpZ0BToy7pdiUn/qNEMh259X9GnJofAwZegFxetS7KGbV05anT2QhavCrZSE4uPsK3iC7PGfmr7
lbbt3IsEcfwKI+VhlGG8Hayc2XjWpReWdVsqVKaMSDVmTVuLR2wr+r3n3Q3ECRxUmdNlMjtxSOcW
1hBE+7aA+xqx68KvNBgiTIusa5+dgoI4NYOjaCFohsmNM2q3c0iCN+L8Mad9bO6jMYFWMNbOojO2
fQONSJBvoEqqnuBlzHXg8ObLoBvvZjBTkrWjT/MZIRbktUHx1+OKSuJ2o8P8VKK59zmjsGBe6SS/
mBFdJJ0jWvSn5WTKU1c4C4dtYdCn66gU103SnjkSU1FVK9mp41fBV7XJO9PcGhCwjYrTOuQBmxqZ
QXdm2aPA9578mWSaveY664IbUduD8Yev0KSvrsMlqJV71zIe+4LMGEG5ax1xoU0TjafgPk+Txz4G
Ujj/E0Y3suw5NFH+5RqlWwyLvZ3UGkTTSSv928LOoZxVPDnI38jgmpzksVIf3bz+NIN5lhQmnDNz
IPLlARHUezw9CuVdaFmxGeajB5jbT93f9xTa84JplARTGV2xH+1gOZgT0HTljCsts4D1aUxO28sy
dui0jcab44UfRslMy5lUsLDa/gSt7eiTFWeDWQoH/VENnNymr8JSj4mZhk3nDcdYo/R0R5/g5RHi
Le41P6BQIUeA+gBWEJPCu+LGsCQlSHJdWBlZjt176QeHwlNXzj4mjxpQ1XTOYk8s4LcVPXOjSldv
k4WaIwF8N4N4MFVhIIAfC8uasoswIsqTBeNA6smMm83YIZUTtbYK3mKD4gJdGhC46YVIFKRZ8X0R
EZuDzc2CEpG/5K1Pjk1FXBJny3Gc1T4D4V0Yuhl3rbiBXm/c5O1cA1NK9P14G9f+Xo6XygPcxnlO
ks26GJW7tqzpGEBqCvz8VWtRjNkmFFKU/Smf15ZsaUqfr9CXZbl//vqwr3K/z7v7VvGj+SlvVT6D
giaLE3egPaYme+zXbwrt7Cl0k4XLR379Pr/tODHqm0z0wNJFeT3Y5Oyi/hPLOJo+NMLcNrWO0jev
DracIfIuTUHTW7hEMkyNWLh+z5E6/xw74zVw2ZnjsrlOgZpBoYUBGLZYU1PtfpDdc18C1LUXEUlH
nO4WEWNe7IflLdxqbFKc7QM8R8n8ZjIPsgbOF/VcfMXzfl/Ou2lN27i0xM6U1mvRaANmEedtbHXy
RnrMM5pz9JLgQgBqpm8HUiNjs6chdity80rOYx2lJ3RH7Et/kntlCJMDczitE+Hslfk/7s5sN24s
y9qv0qh7GpwHoKsvIhizQhGaLNs3hCTbnMnDw5lP/38MZ6Jsyb/VeduFQqEybSkYHA7P3nutb4Uf
m9a7Nez2uz3io8TX6xPN1C6MnBNvgesOvHu91OFN0HaN00+kPhB+YxBxSIPyukfXPGkDTPOBnoOa
qlu1Ab7iiOCp6pKVVcYdgXnWUpPFnZmWyif7U4QnvdVJ51GK7H6qoFJQpdPbTQQ3Yz+t09Rbi8kI
qLDS8WzRj1rotrirJUQaho3lSh0qUkP18Kqx4INYhbkvM23m69RIPLh3XbT9fvxQzt2pPvzYZZay
0dqPSQ7rXM7PUwfavRWAu+bfe+mJ6spLa+orLeAisYcTSySK2mKaTHbuzV2sT7aP3RSWTMUTWzfW
IlTbQ+kdwXfPASbj1fxeklPI1J6/QQbFl2ZKt86UPCceubGBpT224GT1Sb6A0oSqvR1i8skL2mkL
WKjDose2IgGaLcsWtq2iTs8Fwo2u0F4UDPPcAn25yDC2LlQH9YBsoccN2ScF0TUT8RrfXDUt9ZGn
cjDlxG64TUCM198tlX0PiMUiLEhUn8SmHMgKtmu5bdkhLhO+Bmw3Km8nA4Rs2Mh/EcOSwrPsDRIa
9MQhSVa3d2F5YDfurlS7nLbo9ldibJkEVFm1MkQ70U52966APsi++imcg0xsQSUYm4rNbJFdC1Eo
V72XPgdqoq/y4eTkKYRdt/pe2eP3rg9pTDQvbd981wLrSyYRxzAUQSZQ+EFFaH2jKqOfFBlyqGWf
G35ssjRkXYLIVUEhRhZSu8yVigbWsKLqf4jb9Gum28eKluusfFwOefMQ272x5GwCvffOpesd4qJ6
doP4tq60etkwIAA7PRNCeQ8s2mkYl908+tZKFu4Mgzgi1iD3M5E0u0bk+7aWHeFWck+OVLqFwrJP
6/p5aACugUpg71adpzE9KxNYNSiCXAfV/KLCFlKi/tjxpfT0kzFz75lEcgXoQ1JCuDUh2911YKjn
VL3NECKwRcJGYsJsquv+SXNbiou87cli6/ykMr7qUXXWjYa8hRJ6ciXGlT5YgEKcU2wkYj9U5WMF
456QWVZ1yzoyMy9W5Adp+lepwR42CBSK7NHyJyhP3Icwj2w9L6+l5a7aIu43Zt1c9YP9xTI7dy+1
l9QgOrIzP2bUs8toUJ+mZlzIDjfb1MKxrfvrfM7MGcDcEIpEosdkELdCro4xJ+xkzWmcE3fmvUmc
0xbOS+ejrtaEV2TPRJAQCVWnD1Un/B7ewkSMj1mUzwxkFboZxqNFp7Ih8IcvzIWdM4DQzhwHlM78
To2EoDgB+VKkiT+iChQ2IUKxoq5VVKkbcw4Yykkachh4FHP00EAG0UAW0UQmUTKHE+WRWHRzXFE9
BxchlaEy81glnewmn8ONNNEfEfhGc+dbdb2HeiIGqSUPSSseEu9bO4ckDfPPO+QmNeQnze3oMpQb
kJgykw+ClCWNtCVJ6pJK+pI3xzB1cyDThdpHjZOiAu0WJalNjlXeXxQI/4hbd1/m/Pe/55/B8zfK
OIya//nvX/7pGL/Isi6/N3/8W5tv5fVT/q1+/Zd++c31/1z+OPxW+k/N0y//AEsDMNxN+02Ot9/q
NvtxFH/9zf/tH/6Fl7sfxbd//+vpax5De2RCHL80r8hzRMD/9Z+fRBvzMf31G+av8u9/PWT1U/GH
n/ybWed9YCY3K9zpjDK0Y77ef/tBs/M+zEQEizIYfYWtM+L/m1lnfcBggibeYdTjgqxj0vM3s876
QMMTBxsGFOQ3BvP4yxXhXJx/TAo5jVyh//zzfwHeOJcxNJJ//+vNPBFAmsXvg62F54uZ2q8TpTFM
hoR+foOsWL9r+/tGfW6URwszdRg9I6V9R/pqvdUx84F8HYQE5uyzMl9pcNTQVgvq5hobtXMupmRF
N/Ugh2jb84qQWbl3RsXvLG1pa0xbQntdV7xICcRMjHiDTuVUwNWdE9kZS6BAWnm5vNFbb5m0OMK8
U1pWQDK1da1qzHJXCcmVZlDeFPpVYZHwlLtLR/1IKXuy9ejayo297Y5rc+iuw7Db0x/bFdlIa1HZ
wMQlLiLeCcYBKYktlsYwMYBWL4ZDA7VCpvqmsXm3RD2dMT8ri7NigHtIsrVAr8VrXI2WCF9XbpVf
zR/GDzy3Q7dsCtrwXXLnxPZqyulpTGQJZCbTzYdRcZAf01/hc4Sm+VFp7iGm3KRaCD1wnkQIuDPl
tQhsX9X71fxhmNjWNIsHv3Dia92IT33yqHUCW6/YCne4TTA9z4LNdMDggK5wFN1Rp6GwYtu3THjZ
rSQXgIyteyfKDgkgIJrLWzAx107KuKJZlDkvANM7mANrPZrMcWnMhWSuMGofwQZr5VFtCYyk4piP
xVGzfaYWG03GD9E8phH0cPo0vUaJsWimfD9HdFWDPJLX8NLrwMZIj0SbuYmEvFI3bTfeF7OII3Ov
pfTWOG32TZrf0MEJxHBiZ3OyU/IDJq5C3lzP/1/Ti8cIuQ1b8mWplZukS84DpWUeVFiX2KLDMq8W
7VDeVq71kNjiGhnBVcq5HsdpFRNp1je8GTLFPY5mebDn1B/FOhuKvnMKJryRR+nTsVfvO5imgJgR
dvTUSmyz3Sghl+oltYKtAaq8tatdVxRrWz+NGuPnQbmtrPBKetHX0NIZJWhXWR8gAN64M+mKyqwO
3Hsc3xj33RtrBMCk093MAdXIqj7l9W0IfX2+ncmYOXj8jAKZ3yFUizHpOsf5FJce3Gh8TgbGcJpx
OukrwK41JP/zXxVOfAR/yUsNccI0VwLlc250a8e2T4oGQi+ZdnVr77o2WXVteeoYi0mOuBnJ1NEQ
fUZTvKfp47OPXEdWf7A4k4ri+QPHEyaEYnCnpm65EcgVSXv9ND8xddHuK6W9UZjReA64qoy3ILty
C8kcKqKgLvbzA2t5uzas9nlirMZs3M2PO1X1yh3jFSvWdTO5y4iTFuLS7rStjtXOoOkcxJNvcHXq
uL+yXDT/8x2RhVhl63gvRxyWaba1dHtJ/+1a6dpNUjC6j41tQGfcpmizJ2dPXsFB7QXtSOl3abrn
NOHKjEk0/JxXECeqaZOH5jkN41MtskNU6fx4uLWtYD1fm1oVQK0ZZnDhFFtu5xUp9GzijvWrvvZu
hd6fLZrxBn3SZSmRGsUaQ6YQKLdLsFLa2p89tMnZ0D0m0nrJE18lMrgN1e9NpTzYHbwJLUWXwKaX
Qo6u5KTS9JrVoGGvveQjszEUMehjmHIY5EeFUeZ3AMO9GaEfdeFHO2RIqVXGfUqNHZArTqENN1iZ
YkbFNruUtD1Cy/8UEheaVMN39pVUfImD+l39nuokN6bFPp/zFqJmOOiKWE5dvSaffi1afdvoL/D0
NrJ01iURNCP4NHUkZhdFJc2VxlmHurWzTWsXODSfoA0v3Ho8OsW0tUfGFzlBXHXQnXOLPTsxbJB6
25jnKU23QZ5tioKdJ4Lmqwm7dTfPM4l1PweGdj2ft8qNnuPaorAW6jpw5HmeDZRRTr8Q6PQcSYg3
j2YmM0yNmEUxeUzt4W2OrvNJQ0Y1WtrXTpB5o4TD99IRG6vsCcwEfomA4YliaUzsz3MjhzoBSGPD
BmvOnYVeuMVLxQgZGirSBBaBSnL2VROryEPbOHcdt/eiy25Gj8a2mEUC+rznTKZ4NVb9qQ6mU9QC
QqvUrzhCOKCE70w7YTFduG90ETgNwLFlUz+4fceNEus+E9pF4w2MXwn0IfG5hJ5WldfjgLm1mRhe
FiVj1Kyh9O6IuVkPBcMsuCDGIgv0h9rTny5/ixzbmUSiIGrjzHGKucF3bWr5yaSuR4Iexti97sc6
vPJaYnlJqq0N1PRroy4+Z0lJL8IqM8SyPW/ChIIUc2MUMu1Tu2ZdmhbPlmoL4BfM8i1tFUOGFNPw
SNF+Vr3wXkh9lzuCaEhtXZUoF2bFtjpuAo/oAEImW5MMiDTwPbpmitDRRlgd2jP0Z3aGvpuYb8tS
t0LvNrZKi2xy92U3nTFpPxajTsqVwuvRQzH2NaEjmbjNk6fyyE9KT+mkYFXybrUhYhOO27TLtEcn
Hq+wE9QcXR1oZ2U07gAejWqF0z5LxW4yy12tL7mEqE6qe92OMDwryVWtKO/Ikd8Y9GjFc+hEmKOh
njeBv2690FKVqtbJ9myZxDs1K5EJlLSkbgHG/Wlb+tem7+dN3u8/yQDHyHYRvMQrcwzI5GpU86YF
vYUxrfWIu2QRaAR9swDO/J8/7I0udf5aPzatbG7fOHHaKZUAWqv27Az6qhfq0jQkDZDpHSXcG9cE
HwPh14D16fyGRaHojUPWa9SeeXevs0osR+Vb5plEcTHIG5Ufn/aPaqH/i4UOQvj/RaGzK14iCN2v
Sp2ff/bvUsf+gCNZ/2EiMi9Vy9+ljv3BsCzXMLH0eIbzU6XjfMB+aWguviPYcDwJ/6l0nA8G4gx+
G8YPwN781KvK5h9VOjNaBcy3hiuW/7w2UOZDlA3D2AmsddJ3GxqKib1KJ4QCYbg0Ewjy1vTOc/dW
Oa3zfMN6UvH5zeCUX5/wAVrLYEdAtmYjnD0gmvc+u+YjMXuY9ADUoqIViDX//PzxGPBrf9WI8rFI
DaFXUiC+wYsKmqQaSR7lmdjDT1PJ/NoJOt9odUDVsrF8z6CRP31yraJFvvKEBDlcqpbWEvZhfbIk
UemsvdrJGVM0oACDx8/dpAXEPNgrIpW+JyXvKR0lEMRvcqeCLQEp9+1UfuzwnfJKnK4Zw61Vq7tr
enc7l3fwkFZdpbLnCsgJGZbNpJwC1QHiQKvfUJuMJhfDubgVSxkZh9CqnxGEYMI1zpMnHlLN2jFc
W3XAwUwlW42mesqQ+3DdpnqWTCjqISa5uemDVYeGbdTaZdNEO5flza38NOy2dfmQV1+Qsqz1uFoh
VyYALdmXVbslxQLvfLhMnGxTGfYysddRQfdHc/zqnEAEkqO27SaUAWa6SpnhqApgpwhaYxMcovKr
qqxbdfxS1YCde8EpduQzQe1rVyj6staizxDy9kEtAKoc9CDyZagv8LYATYYb3L3MfqFW1z/ZTvdi
x+qhz12yzCkX84peftHn5EL1GmIfSR/SutFGfDbk6OKPNrl4RvsUJWLnIfeKDOkLHJ5OEexmu+so
RsrOFy35FjrZKiGSmbnBokjjtcdZ4E+mxkSTCK0Z83XYTZuiHJYTjIOoXAdIteenARIHbwrPJ4Rw
m6EAtNyPOgYYG4lHkvp5guAFfV2N8F1yS8/PUUz23/xMzd9wvs2lp/s1cBv1yp6Dq7S1Wj2q5PdY
EUDBzA/ZM5gVOCUVOR7NhoquZltEvtoOhGu3XBTPN3t6XubIDJN8z9LeTGEKnHpYmDSbe6IqaNoz
dEyWeh37oTZwNq210ogl2D3sO+46KKe1WVO5OOs5LNpCt+m4GeCLwi9F6/dsWRwEX0lMQh2/pkdF
lcBjnP9dThxoCbGnDTfA3c/p5BxlMXyUbDT0AFiQzFca4p28RIxLAFfVvwizu2nU94DBv11H8Mvb
rmnTFnptcmj6ovNGVZTn+RyI7H5INKpb9m/DreQyObaxrI3x9Od15HfsQmhMrL/qjC9406lJFVUO
4H4weDXO4osyJqsQzeMcSWo3VIQp4gCbipjL50JFKzV9Oz8/SAxWkWiX5Bik08ufD+mib36zshGT
Z7q8+I3L++Vnq02dOaNhRBwSWWB+R0dEEIWbcSbmo6lGh/RiOh2y2dDg1htzaegNjQmMcdxHCok+
IyLo3rP9mZU2klwzJOvMRsZCt17WwwrNzGG+3QrMA0IhTdyZrmJm9K0a+MNkHO3aA9DordIxoQBE
c8PqEkEQ5U6ti+ryR2YfLD218U0imju6MyBW6khSO5lMATp6LdiBOEMToNAuMtcWt1VQnAiaXiKl
Qi4c+Q7vidgqP4nWWCNXOBQdAQqyW3rMqsZCv8tzaBWMQGXV+24y+WrVkFkXEcI6J+Vkq0xifmLM
7SDVTYya/y+R+W8MbURi2S37rPpYsziOnvKeVUz/3XsHE+vcyYQ58Zo4UWhg5ErcLudczwnLtX2N
xzjBpGFhfJz91qYS7AqHHSGrhgezPJHvbAp/YxLDDgQ+ymC7YDhvKAlI0/q2hJVHO5RMND31bdwk
tTfdGMW06TFZY4+aAhDIsbUwWgZQGAkUHJ7fpWltksjAyvzgaeGxzKb1n+9d7S2bnkPDp6RahovB
3J43tD/5+Ur6c4oXe+LsVPqqbVK/IeEoAVcT83ZjiTQECy53EjTjhRKn73z82z3Br5/+qgRwM5X7
J3XBKRK0NLEWt2qNDptxUvLtnS9qvLkN+Cj6uyAOVO6D1yBksjkqxasccQ6cYhuA55vfcfODwNKZ
h3cKYZla9lhq5ylWd1WcbFVLfedWfNPVhoqJW9BWTfwJHAjd85/PNSEAPTARMlbml4Eg7W3eGuCS
WmqtXCpogoSz+/O3hpn1m69Ndx+uA9yquWv/62eOUzk4SVeKs5Fl3TYbPDxYRPxKbenmiInSnrRW
wmG+JRLdYicH30FstqyidTqI5iAJzIUMSciUsDljHpTCriEIt1wLXrNWdOeO32Kn3TRTvJ6M8uuY
M14aM2AAsHE6DJBu+JxqKOHcXtvKnHG0MsOgQls8VqrRXjcuIpOcHw67/JMz3uWqy5KRhw+asp9w
LZALhuMH6UvrOwz2TQb8WIduBwb+KYP/cVYA4C0EPo0oABDycUAkIGa1QAEZmMTKO2EwFLS51Eqj
EV+vK3ulE/ZVbmJqdxBYPoYhSwHVMMkhs2VOhpjn0tlGl86GOoGzLsNhp8xWu1rNtBWsHIZvjnIv
o+k5SIrN1A9LJ1C/KPj13Nm4Z+Dgay9WPrpAZogqNBU3tqyqO7Wir9QxD/AiFZFdGz8avVX6Uz83
0iDO4s0igGpf4NXSZ9MWzjVlNnHpxRNpad/A8oB9F8D5ejonjfpoe81dXuGpaZFljBkYLbGt+26n
q0zip5Tk6T7dx8q4D5P80ZBflPQuMkjXNYN9bEgikO8mhqaLCouLj8vtSzEMD2NNYp2L7SAaygcA
psA4SJqhWI7Zj2tdhBIpQw7oNTD4wRgnnzKYIT4mjU00FUsm6i+xAaBkauh5FQ92O30xW5co7DLy
sco+og//4uSS2ZnpDxC+rGFCvZgSBDJ8bAoGGi7ES2IO517+VG5HNBFOnW4c3qAKO0TyMdCpLq3H
oWk3IUR3laSiNjfXLe0X2lTVoqwRDCsoRMwHTdT7orxWZHdq9AHBa77JqKhKnMtKX0GvHHgjs1WL
zWU2HEHpE9CCGv1Uc5q1UOzcpj5ZQpwVvdoWFpiiABE0ee7EdHKAcqYdLOuSZlk/rolBOzr6TYYj
IdkQKPcw2vXaQ6Ok0HM2ymFrYOMUKSZKL6O7xQlgV6dhAwpJIOA9vFGG0acSPSGDvi0z/Sit+iUd
kaKa0yHIIoWlkZxHhbblxkktLDGINifNXMVpc3SniK1xpZZLIiZO7ifPI7cCZnfPcado1AwMDDlz
WUAFt3nURpuOLEEm4K5va/HnNGGGxIaytgnOxQcAryKPnpJh/Ko700orh9sYZV1tlctBU1fR6J7C
TnvGZO83Mtp7NNYaw6LvDBU1qJTnTOQrB+s66+0q6vBwSmKYDfOUjy9DmIF8i9BNgmig9V8SJtfx
G4t+e1n3/lFj5P/wkPilbItmHjlDhv6l/0Ee0U8viDej4bs5X+y/DqX89vRz1+TyU3/1Sgz1g8dW
Bb4GONIfE96/eyVzlBnsSXPun7kQB/8zFnY/wD3CaKcz+lWBnrOJ+HssbHygMiDnwLGMmZBk/6Mo
M+PtG1SFsgQPxjFo6LxpTlqpxhBBUcLzYNrDwpJJsqro56+GEipXaHjbEFuFXvB2rx3kmGKAJG+j
686YGGpYRZFFUykOVgMpcojXF4tyjJijdzE8eOOJb8W8plHmKET+vBnC74poWqKIIpb14TYnl3db
AqVZoX1rNrT2O4TtrujSvdqdA3KzNk2qDVvFm/JjZLyzf/gNUn4OETPn3ZrKu/y1512KyHa8RoZn
VU+LHYQL+hQhAha7Dez1eCw76a60SaE1DjprX2tyxgnX1BeN/Gy0ZIol+mHQ1VPYOwqiPZKp0WQP
73R6fmO/BI6tc4X4L7fLazZKw1LfmE6WndMypi2QW8Ya0bcD2b5P9kUVP1ilQEMTMlEPNFZ/L0/W
aTd+n1QsQ1E/PdlMz7eRLNhsVHbyDvfdpKn3tg+lexrnkDuIs/nrjiiKh7oK9Zo+lOaN15nVlSsS
OZ/pI2l+rZThlasEhIbK4Krk5Jzspjt4gYYOZypgM8lx6bRVeLRyW78edYI7snhN/lY9q+cYKwwN
BXfxzazHjgnv8B1n0eBzSxP1nQz5hojgvUy8iuSMlaU2z/jI3aMaqGTOlinqO2vAe4YzdAnVAdav
5Qw3soXOao9OtVHNTllqHpaZerKsQ5+CAvGmUGyxtXz/aV34TW/+NyXLDDp1dWIqKJ3g8v56lvLA
qMdWFBkwyU67doLoyam7cq0bdcrMaayWSFpprMgs31qgR/yYwJyPnl02ayOdFcheuOpbgrpsJw2u
sTMpSCH0YesSAIE9I/mx3v9/9SL6b4o8VCmQUkzWLWDK8+7/pzKmVmViOF5dnMscZzxPjt8r9lXT
Rt16GseYOCYCFlRGGflYGwdiNlovuM/T4Lt2ScNwH3qhuGwqssPksLokYbaySZfdDPM5tjvvkV5x
8k5ZaL4ZFhgXbgioGmcuDC536k8HPdFHEhb68bNjFI9KDq8n7hKA1IaJwL8K73MFj+ukEMWxKrRb
tbXxiQh5b5AXe90Z3mdLyZvV5Udc/hUBEqXYViQ2+aVHOIhZyI8R9LSnviEzcHTuM4G7sB/NK2Xs
yS6mq5DP19ZAQxBOZXlM8nAVIAu+ahzuODmNwMGSANsOGnAwyPk9DuiV0tZXKnrHG1iWm3bAdWfL
mMy1ydi5QzItOzt9t3x+c3ENYE/kjak0jZEeXfovP50niyx2KCmNe6rIE9kN2qBdN+hyKaDVVT+G
dNC0jktc9FBSEx3RjLAfS3UkUKriPLzzYLypIw2OA6GTBscU9Mjr7jlNBKUeYayfQtGB1kD1HArJ
4FKt1V3cr2IrCPZiPs4x0bVdr4RkFyuSbMOuXTuK8/LPD2c+K7wQkR+AG5nrv5/OTeNoeZuBdDmN
kOrRXSjHQIno7igo4qUWj0tbQO6INYaHGNKLVRFyuRT0z+jmZbxpFLLF/nxIlxS1X9phhoF0yzTh
GdEW5F3w6yEFFZGcCiKfk96Pt6JVy2tMa3sHQwIyEIWodUx2tF1ITlsasnOuvLIRn5HHuDeJgkOf
HJvbnGatNloh2ou08PHKLBVrja0f4SpmHvyZw6JRJnWrRQy+/3z4b/lidGlItfF4canztX5VMefc
UYJ3mHoinjzemK6yYguPhJ+wYgwkOU3rKl7iXs+OIh1ohrkrXW3qVRB3938+kllo9+ubiiNhmMgQ
Fh2c9oaroFlt6JZmY55SaSdXSFchfTDm6tnKJNepACcY1yrhjXo4HfILO7LL16UIFIQv1rLMzf6U
tpHfJMQVjFO3VZiaL90BBk2Ul6tYRMNOSaZrhQgkX4+ZmBtxYp4z+k1//iJve7Z8EYfWqGbYNqie
y5//dJNWag1Mv9LNkwMgbUO7KVtNTfp1UgbWL2/I12HaoY8DX20YUEpseR0GOWpqKfyJbJOHwqDt
3YfYnCwRaDudDFf/z4f4djplkGLOY+1oJgfKHvfXm1a1s9QetdhE2Ct9GYQAhhuv2XaVdV2kOUTv
4JkuS7krZUNWFwrbvBTFMSRkRYrps5TmeDMMqCrK3ljJmgFJZxXehspaXEW4E3Hzu6vLw2Yytkdg
Usyllg5buq/f+Srz/uXV4/fLN3kFfmpR9nVpH1Fw5fanMIr3mpe8szu4UNTefMbczmQTylv39YrM
YoaBLCSJW/eQopdRyAyu19jUEUsI9zSQ6w5nzWKKque+CD+lbvLt8m89pRJ0M6ivwzlksetbXrFK
X2/VUM6ocDrWfeettVxsEiRW9GJg/nqBBcPGKtGNiaf5wd12sXpdmUl+AO4kkYYN2yH0PjUGTCe1
VK4qJyj4HYWNnN5456F8CzvhRuFZVHkl8dp+w4GvCVH2OjsxTpBqm4dE9e40dFRkU2EJ7KaY/axK
TIp0DHVZh/I5FIFDGh9N3tIbzQUVNUygQprvjEWM36wVzLEZIgMMYNv2ei8B5GjQC7czEaK6VxUe
ugdGnAzFEt06CPdmFLZ+MLCjQ22AiFClktEU8jm6gTjYFfoDojWVfdia6i0NosveBwPAc2a3Cdo4
Cc1WuAyoNdhZ2KFIGuEx6GPeKipmh0NH2//HpjRxsFOa0si3rjuy72DOsSid0PuYuGxOmndZ3b+5
26lVQa959Djf7g0my7N6S6+1k54Nch2Pwl2Xak8QpBpvjC5uELZrG5uMj8VkRu7aCWEhm2Pn0dew
rmOl9PzWhkcV9eCVDb0+eYGYlmrMxLTHidTqmn7QTMJs9TgotuTDgJHJ8LfP79MEYooI+/RKK8TL
5YyhVj7kjlJc21VyY1uKWJuR7b6zbfzda4Ha1zUpf0Gi8t1/Xaomd9KcIOUr5+Jj0tFWovXbbkcn
UoDPlQoAKKtYd0FprJVy+BK37guQpfaKgnYhwAsf48R5iRUUm14ZwVTuH0jndknsrUouJhupDt+p
rJkeqmP1FGshNiPhvoNve5tnyagMyjD7p7kZTwjkr18CTuNkKpWmny6lDFfLXIyVkh+GhMwkol/V
xWU/p0mnWAaMZHZSvQ3IMdxZt4qJpaqRGbgXGWhbFMvOrqgBkipdWa+J+L3t2pb2YUtoEDaG5Iol
8Qn3NXNc2mhZojdbBOYdVgzqkCxKHHjF9jsFye+WCRsNK+p1m4AENA+/fj+P/gJgm0Q7hZjFBBwy
Vcf2OVrwFCbp3kTzDTRvRA5q2z9ORfpRJq1309Z6j7S5vYmq9zc2b0YBnPJLB4cceIcz/2pjYw2q
oVewZ06eM22QyfYHm8B2X8mZx3f0XHEJ+DFe6x8Pj5U7PhqIL+PEYzx0Xb0v3WFRBt3j2MAdH5BX
HDM2fzcKLLd37o7f7cFsNgyU6AzMGNvMFcFPG4bOFlOUeD2HCk4c6gw2Mj1F2jGYNTkCQer5ZVBw
LXPvblQMhGNqGF8TrVWBg3zvWObT8updBwXX1AgWQqhjvu4XeK3WZpKJHPtBZS21od0N8LSWGlHG
Qe4dHYgAUNm5nCGxldtUp90ZxbBzxnrCQTrV3lamw2zTKYJNAv7Lyc0BK5+avXeglwf/1yNFzMNq
xQaGF5Txmns1wsjpwC+CQbx4pfPySqn4H0cbz7Vq43ZPCuREZbCKTKkcIhzg1ahXS93sypnM4hzT
Of5v0MaVmjXN0iM/HlPeXHKNKj2AeTussMIsLNyIC7V0ry0gj2tUsfqjM/Xm0Ria4Mai/ko91S91
Ya9CG7e3PUKx8or4Y+7l7sGp5VevML5pGNY2KjnqK3G2uztm4uZKBFN4zGz9fjDc0u+pIVDW1OJe
7TDPOzVN7lEfFVISYvIlY1atneHEHnzfJtwVFAdIdXZ223y8rP6CeYxUqhAje8duuEoetDInSDno
Ar/DJEuHvdzQwoIgETIOK0k/2GL4s7aNEAFRSuo3A+HqRiYDMbrlZB1kZMtjVPVgTFBiWAB3bkvo
howcE4pk0eyGikRhyx2MY187yEHo7Zzb0HI3mTIKxPKm7pcxbras2RbiLFWCqVw7xzZLanGPD3+J
rDXdTR7s5LYfp2szx4PSNO22i7pkbfIRAHgc7fFSttNzNI/COndEbKxjp66JhR6/ZDWMhSFzkOuL
ulnIPBWbPLaKJWpTY+9K72YEFDBCyUPeXt3IuY809MZnVW+BOmXh/Tg9gqvkSUu9QxN0KE1Mj6QO
UmUgsW4qfNpHMk0iv/K6Va+X/Sq0JgaYPDwL2w1J4ImCPTAO+6se34bN9F5zUX8zrwb26c59KZdK
x7S1uTz/aWUIe7TFpkn6OHyhYmUaqXlQ9TFAi3M1kKO1byKICO5oHhotxDgcVipqDI/BMlCWdVwi
Oi9njwxu1QIfyJ03YdFVWQ9jGj2AxUH09Y73TkX8FmI+705U10L1Nj+fr+1MdpNVU6Yk1XmQbeNj
9ruqWGqIgBkbcmFo01otSX9VEXe7asJkL9QDTMh6CZGCza980K3GgKQTPfy56DHevBFMdNAG+6a5
wefZrxW4UQplJncxfFAZ+ahtSJ0LPLnGRYCxR0+vpdeeiQldXJ6nLpXX+CHZX8yL3WXFczKxtU3x
mLGOrFWVfUOhw4CQalgfLn+rxESJAyOK1lPh4cINCM1rU/iXRNWLOjTXl33kOOnyiiinW7szu6VA
YI2Pv1o3uZOeqozYX50kdsClVkVlFowLjQX43RJ13nD8vHiyGXEc2tWoE13SWu1XuyoH6ZSw2rE9
XRqerURwLUZrm0rGXlbfYZgaPRRc5ae2qaCghaV0r3AqIDabmwJAGO7S2olvWrmotJuGVdeL7Y8R
5qXL70NSUewjLzyZRK/SyP1EXd9sL4trFLBPh/9MBnICdqIvbJgpjjXsG/Yrfq3b+bF86gPlkM9v
286KEkzvEtKKqyAVKiJgnyEIGGt0gP0H+ZGqY9MqXnInIi1blAlF6zgLrOOmcE4ZmhezaLaI+e3r
rrdDv5hCDE/jcDfqzsdL93RUv/RdczWWqrfMLVKeedw+o4R9MaxA2VPtlAibQMmVJPylJbt/YonT
tW0MqPy7TrLxQsTmICmCKs9U3nDvZci01JjifDm6I9lUrrGpC4yj+EiRI9K3Ux8u90fuVcXajJOH
BE9B2nnQkWOzYp5FsXFpktumstOL2jpeNocEMaExaiWMkZKMzRGLb+Tc0JPPtnyBeF0xYG+76qg6
cGNqOQLKhZykOPehYexrCYyycgznBkSCdk3YC80ek7k03R27IP/cqtJojbLrSLh7TSPA+3/sncly
3Ei2bb8IZuibaTSIjhEMNhIlTWAUyYSjh8PRf/1bAN+k6pbVnb3Rq4EsU6WkIgAH3M85e6+NC84a
AXAhKxviwXpUCpwdFLltl/VZ6PeFYPjMT5Fm3dI+beTj+qWmyIUGWg5aWDJqKMqF/tpC/k04TVR9
dDEcobZ4NwCN+OP7lMz1Pm7p0ZhNQcixjXsMqwxJQgvx1Y8TsfFzX+fzSvYajkc7H40qw9r8Aaky
0PBEvIyeME40xH8OnXk3jQ6CS9M+d11zXFuAwnFfTYYRr33yRSWph34BuSafWIFDyfMcdw+aXXHM
HpGA0RkONeAfZTxlFwAw//0N9D+SiGzqGLynFAKIVJbIqH99nTsBRODUaPTHCM7rUXl0Suasjo9q
4UaMTkl7WqhbY1DWsEUNRz9X9uF/+Qz/s3RmMmkwBF2mmwEE23/9DB4kAs+CiPJoaQp1QW5lBxnV
8FE4dmwYDMrQEDDXvt9giU3zeVkw6/TF0DgJ4UxstvGcmAdzwMX23z+d/+/vpaUI8GxeSEwYLHa8
f2vweoNRt16JtrjIo25fDFLbgVGtf/d97EHaya0dzQgZAqd1t5GsPlqmkNt2oJdf+IV3zsmSGWMz
CtsO7m5llcGe12oIa8TZ98MIz7nXFDmKEIb97M3SjPr3etpL1ENSNeNVt8ZHaWna1m6IkbMUqRax
07thhfKT5e7Xv9d/ikeDdg5epBOygmYfZw2Gq+xDMLIKBaHeF3ryR68w3NAmmsVwyej4bpIL8w4n
GdIS/9uksatthobRro0XTCKoC1tCX+boNVGvUWf0R33u9FCjcxwbzrhb3wLSGLJ7ItInYCacRuui
/u3PuXjoS+sVMLa17es23/O0z1vDhgBqxLnC0jOkR00S5qYl8ynuHW03Vca7kSQIrGHwT7rmhust
9gXYpFQzbcAawS5NvBopBLls//02Y675Dzeam0y9aFBoWECS/3UZ5iV57XE3/N+KeK7Ju5P6cd0v
HPlHOTrwL6+Gflm69B3aCSCBVjBwyepfMFD3bprXz6N093gCvVtsOb/siGZItzT4160591Glov5Z
8N+j2huFh8WxRIg4DjbI0ckVezJybB1RV4BSsie2Yk6CL9Py5J6+HTCVUnrbzAeOM3QGdqRavsM6
qBYnHi67a00P6N5pzuO6dxINVJwmEzZt3ObHOJO3Np37Jy2J98hSasaYPhG8QR9TkPfGIdKKIdQC
RXN7kXaLKO2u2QTrEwtEuln3ydwDFS2SSNsVY+XttcZtWQ4ZWLim3rNNRzsd+hvNLvk3YXC5HdRY
7xov/4QVzbEuRo48l7l5GDLUVqmXFdu2ib7W9oOpT8MHdMSYP088TpLIaVcGf50AbK7mbpPcHHcc
iPdlU7i3ktlJ4+jJlVIdST+QFXmzTB4kUC8HTflxWHaEkzgQTSrfEt8VFDp1HrBR47+c/qkHbT5i
pcOw2A/X0fG/NF8Lp6gsf+StDsaLn6zSqaKFz0sfpT4hwUuElOs5W0B+gozi4ep6Go+qmX+2kXTu
tozfPL33N5bnGfd15mMGUDY6PejvGKuhAgv9tehR3I1gRqOOvQEEYNZ3X37A7orkjInp9FHMaXxy
B/uz8wIODwzh9xPX9tSCXdy4djQd4kSr96nS0v2MEjv09flUj+oE9ZczHMiQ9UTgZ6lxA/7W7Kjt
USUXlE98+123bJLd3NR3p9iVcmx/AESin74cDvu5NW5w+5dQ7w+vgrhb9bvRLnvuGEPY9VnX82Q+
qEDbmk6dHQbb17c4UQNIwDRZl5VOaab4wXmz1+AsujSebzI3TUKUxnfX70vyJ8HHJ7zl+nZMDm5O
PGMzkoyUIziDcEeATKaAl3KI38s+zJvBO3odbE1CHvDsk0c90wSt1VPHtFbP8cm3hn5dT2aj7INt
m7v91h8SQjlSHWab4VysR+ayWih0VqHAN27qiLjqlsFXpy+aNaP4iath3gqIACdr7tH7B82+y4dm
PzPAu3l60G1cUEO545HnFokCcR3keDPV9EMbyGG7tO8gUSJnzfui2bTG+Gbd/aAQDMKJ0m4z8dcq
Uud5bJU4aVVO/MFi1O5s5+LU+pV5DcNBnTZGlWdZKDJbUZXU8R7OITLzYhkbBzqzXc9pjw37yEaD
HnSBzUpM1WTAH01nzgiUlIajv5Wp3VzG1u/36yqs7WnAuSE+zIiPQqArB/yA+FgOzfrz3KbPlhhv
FoO1w+waoPyWdlxMiX5s/FYeRdpON6JFHlBiGLc+eOSvAsZm2J+jgpE1uEDtA+KwwZzNudprAWt8
+VpCgVppY45aoxypTm9OFHSgtHyxtZaZcJCk8Tlrj5ao0Z6O7i+vSaftMNdWyCP1iCv1ura1bP46
jPXWtOvm4FJmun6MyWRel1pq2NGhUph8ork9pDAndklKYWIZ0jvFxZ+q+xWMYPr8OAfgRu/E1Bs9
zBC5V8vCJy6OTsaqL/AMa9wRLP6PL+W+NdzkQULrUoBxdvMiDVmbYGv3piia6KBqY6T/Zf4UvJp8
rfspeO41W18oxjQhFlk7gUTLiKWLgD9nB73lrTvgyV9fdmsxV+jxodaTArJ5cWuK8jo03o9MLhia
wcW7NHoRmIiExHnrKdO3Y56brJXp+56uj+I817fCSjTsCJyh4R3aT6or39b/b/Axyw6qLx7SSWBu
L5IvlK/zNe3iy1jrf0enftLrKnnpA65BmWXNS1mIfNsP6AStFD/8+knLTrP25eI8mvtiF/Vqvq47
ga6Sbd/mxXn9U1FWPqx9CS9y5m2Gx+dim/WbbqVLxETwCWafOWhafSFhCJntQssuE33bm03yTEja
fr0FuR7/LdyKcNKgqG/BGDElWOq6telFkdrs/VjwBNBS8nUCj1q8/6wk7A3uVy2dkig14uIdu97r
S626vrGEMK4xrrR7iX+59O1iv37eQICwahsbiUVh/FyX61Cpe4042qha+cuZPXVNlMdMdjZRNEzT
Dx0nBkio7mo6fAg/sd0X2PPuuae292l+vuVC/1mkU32Ze9Pc6LbWHsCrM9swNefEtJtumX6vPBVs
BYEAF18KSKZgv8YtUMfpbPNGmmd9Oqbt+FGBQwS8XsyhSMDYYWc9rAvQliCSakjw4boU5+zdkH7z
UAr7MvXtswdE/tzY2G/6LDl7sWq20+wvgAeNiLbOgmwcgHkmQ7rBEa4jo8q0lyYo4l1sK5J+i+E6
28p/0rTxwrGiOXKJ2DxHpHVOb9CHMsSbWwnWi+BS3p20upae848qHOO8HpKioQc6NhXjAfJh+Thq
P+0Fzr4UzTzcFZwy1Tx5/AheGx7a1fgpy4ULANO2rxGU900xpPnZTBquaz/tY9uRIaQw5IKaVh0V
vdF97WTdvlMBNTQ/Oq0c8hsGLQMlN2VwIce3MrLi56wpToZCw8yc+VSU8jmPY+uYwOAzpb8t2D1Q
EzR/I0AiV7v0HhKH/lwPlWFfJF3Y+8uGqKv0ZP7DmiIRIx6j7dI37JtsR4d1PKgMGN3AmOBYwa+v
0dHuIMgBlVwavPiPuzCuXqyggEfFjJId7SSNCWl5UGMiU/POtbRoU8tkuCdpM3y0k3doLD17KKzh
CTqz2CI3mM55xePUGeiuddI5O+LnxuQiigFqf5YQWFOUd+rXrcwhqn6/nMzuqayb7GHED7dOMlCK
wnCbg654sovkfd3mdVnfyMOzb377wbsA6T7Ssaf1uab6wRqAq2mVOqyPnovECPrYLbansB+DrR3l
zOi+X0Nsesu/dfx2HaGCd5wK/5GqOKnryfCokX+xaYbxay001kdv9kS3Eapu4KvkydHEgrAbhj+u
oNrx11+QqG8MFN6lUewwgiTH9W0pkt6jHtefAkmRZUn3ZtTZKdP7nN6LIp9UUOF3FTn0HLnZq5GU
2tLYM4Ih8ZHw4Nskjc88qAwSOmwRltxMAgMnlhKGi8pq4NQELf5A0PF9/T5p7K6+IE+NXtGPqESR
SLppuG5csrfjw1gsSGAr2xZtnO5kzqmQChBVKhhalDZrw0lv23Ni+DSv9NFAJDukl8m2Dl2yKG+W
oUqeLlJXuo0jn+uk9XGLzoXpcG0f12tl2ANbSF/LC/51eWzt4keLYHKj8wo9uPEo9lUdF5dC9Yvn
be7Yc4zsoWTmFhvDeE3i3w6sGpr/wbDj9WRvdKf7zXnywx7Z7aJFfBQl0ZGsBTruGG+VeIW03W/R
+I73rM7vRoLfLapr7Rrn57pouqOZxV+zM9YnZRfFfsTwtctcHorah/aaFSreRcE0oX7ryvO6oGbB
Wyife6IEUomsfYK8PBg3uJYwZuDwMN0+Trnonwd6wERpQ6gECPkc4A+OoJxDXU5S/Hm+rCN/Yw9o
6uz6uejpyJUEYoRlBEIgmrO/UnublyyKCA3fbdB4KBLNpwD1j6LTltCOWJzjwX7SLTeh7wk+T485
QK8HJHQTWqjIeYZAyUcbXXNfJRpV/aLb0uMOPJ1GMY9769MpNesYd9IGoDvOoTmfXd0qn/r2Rfa6
thuK4StiDR2ElJzdHXb3oAg+K2RoAuXkSR869V26oa5yM5RDLWrBPbjiCbSVie+C6JGgCtwjJ/Pu
sOobBoNlqIw5CBVwxR7hyb4uu+jAkQP6hV7gOKgGfzO0znghL+BAWHu1T1OG6Ummt8+z11X4uuC+
FF0NIBJA6CFryOKpCZgDixH8WHt7hkXQtp8Ww3ntPbjgSZRq7DsMom1qFfzXk9lvlMS4xxvjZc7n
P0WbcAB3SC6olPswXNeKY06eky4dDpmIUz4dmJ44i099On1pk/iiwxWcMjDG+wJXuR77COa0iGAt
bd5NuPa+tT1+Cua2pyhdmhiwgYv+jJlWKUbPXOXfcWq+pLH9Rse7v3X2+OXZ3muC5goeVEbiYBmA
AAeHm1q6fomIj5Fj4R8YIiJmtuyaC11Ze2lN99rH2pt2IrmBJiGsKfrS7boLLZ1gRHJzfxrOL0BT
M0EqR62JIbNb5rMXxX2YRXP9QwNj1R9Kv0jeBECU3UB81UuLLGkOHPm8nhoVkqMNiKwHYzkOxABt
t3TvCRxYuqkOYqdblvk7Kavsu2IXBE47bWnfdPGUBH160RjA7msbAyf6iSmcEtzTbQ5/zffTQ0kO
/bYZAlRwsWGSNivrUNaDAOBlDKd17XhRDvCo6pyt05h2KDD1okGU8QHr10ekLUwRB/JOFWdPc15Z
p6TiSYBD9otzK67/RRA4+t6nM4m9m4/z84xGyCOi556wPhq7n6nJF3Wuk70n40AclJZlp7X54A2M
WWqcMTR1WAlFAUlpIhrmwRJ+fuOibYW+UJbH7AnpjvA1/c4LPUbir4WctywKOoW1yMXyUoos3xm+
TZ9L0PYfiKretUndn82C9DKnCR4rJ/rMbCZ/a+U7FPpLlSbq4Eg7xg+Dwyf1Owb69bkdgZ3lpaGO
ReR7hyhNXmotfnccZ7pBQCA0Z1IlF4Dp+noDu8H5Y3BwfYqfh8mPQk1r2xNd/P623kJSn8Cal9OD
199RSYKqIdg5NLrsd+9jsqUjRiapbSPx6BJzb3pLI672uD8zTqi5r47tXD3YXYmKCvDZY5LdpOZ/
5qmfvZCO9tvRgwi0W6vwTNlXSbTYTU+Cd1wQm46Ioz/CyY+zG7+j1cheCX0CLo3jy01aagF9o3MB
b1rrXr73z5lw+c4QOwG24CVtRmSeeXAmCsikUWL8BPL+t8rm+MmklYHgPrr1RYHx3Rl4Fy1ZC+St
JGS1RWdVmNN2zPr6ScUZwmzd/TvYRCbEJjtH1PY/0A1wv/A3PfljfIAvDN7CEclVurl3knnOhD6W
04mv/RKbeNS0IWpfgP6V23AQY8S8yYPa0zsXd1afib/3GMB8Eh337rJf2HaW/9H1X4ocybqy3M92
dt9xT/pPlUtavRfJo55qCYTdKtvPtehpfOXwrFxw0bgKeKPkv3CqZEfe9V3Y9SyyxAwre8wgLORF
2KZttyu0wtpn5COEAcPhizXZ34+TUlofjiqGGWAGIflG8w4NdnHOSgHlanyq8Yl/VsZobUQUgnjI
Ti0T1McUFwY5DYN10sE8bWzqm1ddLz/n1DnOvBHxiRek03JFbUFu7iTHaQPmoqHT0X5hsOR7RRNA
pqh9l0s7qvUVI+pePkQJMnI5tChiReCds4YeUz/mt9m0/ommsT4ylS8YVgT5DkDsozcQDpZ0Xf7A
yJ4BIP64jeqm8VOvNY5Mnrsx+yY4DoN5iDjI56hEkZ0UJqvknzmv71Pq/Eiks7MFdNsIzMV2Rtou
8e8xHin20tT+cmHYJWhpwC/htDz99fByapwStBgnoYWN002iM4E0PXVzmaICsMi2sZ9bdKGPbdqF
Ih9+dVVuHRDZAcaW7e+SWE9Cagr9yva00IlDaNDGxi2MZqsywOEinfdswvG+i5SEokzxXIzpdTKa
Z1sBJmBuROVT5efGMaE3B+CEwSRGxfA4x2QiVPAIpVn8aAqb/kOXTTsrusuWZlRnUa3kNPsIVO31
bIkXIEqya7wktBr/rHy722OkQW3K2IZ+8jYtUTfNMLU6kdM6zCD2Am94m5y82BVGDuODOaODdH2r
0QreTTl1k62JLRAOAhsJUpl5tAdwAFzY5KoJ65+gQmMFU2GUi2U0CPseykLNw3cop/m1HIO7V2lf
jQLvZRpYHQmeDIvGiEAO42rVZgQ7DVayU6GjlmSlBb3zMtItBvhnEvquJaxdVA8wRXZJPBnn3gze
cjM4+AWhH+hFdUbNlK6TkqFPqidVhq8jC9dvAYnbo+V+2UPf76fI2I3gF5gZI73xgzGEZO5wRDLQ
OHMoS33jvKgQc4quZZJMYZNZpP2JN8w3R71hbqLx6gm6pt7SOymhCg4niMzBCevOP2CH823dQ6rR
Wg+S+YRTX9ovWQ2QofbKcpvjqd/pWnGNKjpSmCGKQ++MJzEWj7F/aoTA3UGsX5s1uxbJDPlF874c
Ans/ptvAivydXw2vhR/8Q5eQlpX6hZWb+5FVxCf4ePBHE+HaAEk8L9JLRfb2JjAkJ10/euP2VOEM
mtJJsvfZw9tdBNzjTusfYw72VKuMHHXOdBoAbQmxbatjr2e/fFHK/ifzwOTExktMopFoXZgRevIr
nWgopKSF8Cc3lR+b+8QyXnucQBvlls6uaEQYDM4vt3Wa/aSbxPXUDXHFAviO0EiZzcly3D3HnmBa
6pV3GSVMJ4EOD2QpHloTSs30i5NEH9ZEZx7UWAK5z17iGUvxJKZfnc1JsAa1ebAg7e3N1tiIW8LB
FF1NNECgsH8sWTW0eZb0g0Z95YSFtP8/AuX/TQQKoRe5q9GVL+LgVeYVKUAO3LzAjcnSTJP8KZf+
eTL635mFemSoMPBjDjPOVTWge6srBnBdcOmc6pzSoQg6szkkbhvdzaQdYN7tyorOnqoS89iqbrzN
WnRNtUzAEkVNMNWsYk4KQ9gXsJkiSW5bZVvxto5zg83b+hRjD2UoEJwQIPNSZy1APe3FGVr9tTJ5
e1YIXq5zH59dS/pHzU7Q30+5/xCVw98RuvbN0H8T0vfRajK7qik0mPycPQNiSlTUchfQzzrmBM1c
air/zIte5krPT1Nni4NyHGDBdoM7tILASpIAsSlVheAYlDd4Ru8ufLj89ajT6G5+G9YMYJfHOV+c
prBHSt9/Wn+pSdbYdYKxPJTS4Pv3jNL+cmfdOa+/1UQlsqF+nnaxSZjj+otHzf7Q1vi0fT/ywiGQ
8pzbwZ9UVeKBdizec5oiO3dkslfa9kDDqNWo4sgXSTxA50RRpLS8Y/pCjclgDrf8QILMfu38JXNE
g5s6mclG/1fYXf/KtC0Ysuc4rzTiyfAVZcY07EctQPQ1veBKOS0ey00fu/6mREozaMU/satoIMW8
04Lp7syt+cOvxvemQctfxzVTSQoyUr2HK9GShiHKAybTfLt2/lfFm9Lb4GhRsmg0ZhFMwEazkreG
Q7VVbk1JsGNJTuZWZsi5fdX+NWBqGU1VH/ymLnHBeON1oT7QYzZonxLhxsSTbJj+pz9hh7PnfTVM
zRNKrO+/gVbjSwBRAYEFeRQbF6SRo1jGKpvCKlXIynzscmAQUnNQj2aj/nZO05/7gmzH1kQAAi62
Izm2qGmt2E71umqd6ig4InBiyrx8C0hGX56vNXu9D8Qmi2BzCNi7q3YKXb111fUE4xQ9igv0LbrG
7nuh9Rpd/ekc6ebdjsbpAohp3qwd57IT1RUK2OZbv88opRVO/TLh3tvwk5Lvfl+cINSasvFPycRq
F9D6OZd5KxjqVeBgA2IsopwAPjfgx2a0dYkQqrJdNs3j0dFMoiI09ZJmADf4B+hkhqWFFFyM5RmQ
dbN3IaAHZkfQdYC22opAANIfUJdZ8jwEA5P8aj7pzOysRQnl1jWBgs1bIIFfp0Z27zySGFyJ/t71
W9bNOvprHai4nUGgvR/chgCnRVKiKKrtinO6S+IvimQCXXrd2UrWBK4mHShxZT9xqs7DdVpT+9kv
hW0C/K3lvGiVxh6uLrYfce5sbf1clpzg3dp3Dh3CJ6aleJWLKRwit3qkaXR229i/5D3ylGQ5yZTB
d88zHlHRRiQAb2LibqB3dNPGTNwoHKDGWUbXn/CbMo9xh5fC7zlxqV7Df7A0KhcpZUwJb6pLlNZg
hi04DlVoGZ48GwjndpTBIkTJUV2FJ18RV9K47cSLMZahNnj2gwdciysa8AQTxmKImUgUK/uyRQvZ
Ka5M9lzK49gjCnruCucwCjt++r56IvMfy0Ld9ZlSrE5S64czZsdh6R/jU72JUGP2QNaWIx+S0qt/
M3sXFw1a1OB0NbGAdDNaexgOha3sY9QiALCtOfTKYtwnkUv9nH93dGuJeFyPfsh8+DloXcAsj3p4
WTtlUz0CLf+aen18MCV+vjT6s75t5rn0AedJtNMRQQpRWtFY8BCBdcax86OeTq0qwmBUD8zmi6ve
1Jyu4vaJwBJsRK149Md8H6SS/gb4cVDDgSjmP341/UgzblsJY/dcT4jG11aByXn8qTWiPWff5YUX
z6gPK1pZt8mmoOXRowmeVEO67XJ73KPBwd2ie0/R4lXvXRorStvl+sNEOydcR2Ho8KyLkeZv4+IO
XxW2iksERR7cnq8XzCMXM1OCbEsMer9bn1Ujlc5ldppQRIhVpDLDwU/8k6AGjzwsHiP+hhfRomMu
h+yKiyjeWsLjxgIEJjkiYmPG/bBXrefzMM/WYe3I00oojnS8NutQSkr9jZEFTLtlyDooDvdzVRq7
dZnQ7PF3EY2Xg8abmfnbmB4SffxIteqnW1i/XKNJ9rJ1qZ88sohp846GP35PQtH6MXyI5ELbS4x9
DGTljSIblJXYB7kxv1s5sTgZspvAle7B9KbmsH7rtFC4iJZVmpcwQLw4+qNpqOSXBdIZQL2B9tUP
FI7FnpFB/dvLUX/ERFd1pLa9TA6Olql7tqg2QQAP5XYUzYJPT/62XMULKWPctlFXLg3qvn81qM1W
x4KXGM2u05vHqozEfp2BsE7BbiYW9X/KjMbGhq/V1XLUde9e33yuDS17LqZtHFWkKCII35i1Hm0B
NgCtWbQYqEJxnlsEuxTG3aOPBdx4FqHZEla/fscptZY26mupGmdnNsEi5ZPMhWfZhN5ilhLWVIQO
+KOQS8lQm+Wx2P0VjqtxvFRuBjmyN0H/0FgD5caw16AXTbdwrI5aT8IOX+fiKAPyMUFefV3QLXL0
Ha9Un8w7Aq+VseP7RERYXoJ4MF+1on6IHETHy0ePE9rDVS+mA+5x0oILqG3rvms6iQGy/gf7l/Hi
xEzMhROfHBqlHKGmEgkmUTqLTQBE8C7rTeOYmkG00YxvRxhyhA+3GXmN0lhdhzqJYf7RaC/sSley
EL0qPyWGNoLKKznmQX1e/9rAT99maZIRSNsYnVbZnzHpP5goFbZYVvsNntYopKk9QcZrQLjRaMTd
vOlKpLixnzOpRYtM4F37I1LZo6JrdAmUnx49rbp3Qh/vCMnvRMpmqV+9dWQ0G5aiv1G4wweZOR9t
52QPjIg26yM8NwWanUx+jG5mHwLGEPcUg9ODUzOiRWebGBEaZ2SbgZu8C4nuQ6uJ3KG9wJwjw3fw
PeGqiW/24ytarw2UJEJ47TTaSq+bznLw3cdEAdpfF0uPMPNJ8XjAwpCvTXdHeWfc8vJCm0w9omZL
wmYfUR+hlfYq/SFn24yCSG5mWXSHxuncsMuIk8Gl6h9dTSkIlD23n13x0GGy+uAeUZn5c3SEU4/2
X/5xM4X2XKkD5IdjNVrJxVcNo8XZuyGObsmq7PpDMhGmELn5ocoHP0QxOYfY84gwGph8StP4QDiu
dvzc+JQz99smqKKPhaAd50//pBDE7npD/9UxXcZYyXQfavPvALX1wVQIS0oZweTMOk4aq5SlKvJn
hGoVspzUQWQyWPNxDgb9Ziy/WG3rbsRzrNOK9zOBsJgNI45xJnSLM3GMZP17IvxsYzaz/zpT2RqI
3d8YYlj7bkQcYrDu98iR5ItoxmbrB0C5FE9vKn6ZQ97BRCQ3dH1TjbLJYTMm+c7TuEBtoRD3yOkA
OaY+VtI5kCBFADhH3BOS2v2q1kU2chxb/q4C3c6qi0jVRzF01VF2TElyRhYnLyeUQPlHJ06d3egr
qJ8WOpm4AhOZV3Wxi9lYdsQQAggTwADNmYnLQlwfa2wK0chZFCXgxTf7F0NAPLDMFBZs7dP6nAn/
0eyGuAH1c92KzIhEqjnO3ZORTsdyHv0rPH8vGJmX6D8Tu2bMEanTULfM5JczrdE61yqFwFX1fboV
FfkdXWW+lwiit9aoEwzbTFgCEIhXuf39jkMYxpDTSj61pPef3LIjDVJo6uZG/rszlI89dhiGuMnb
JKzxjgr1MlnEFlXRnS+aoYiKtnWnjBvNRXvjceRj0o7NlrxPQlPSQ+0xK275/tuZeGUYDe6p1NA5
ZEVLXPfiS1CswVsga+w6ZDBt/ZiGSAwXpKsWVpZTAUQosxPjPmRTmveDxZodGEjGIBbr5STHERJ/
P1PiQo07XciMw6j10lqafjI7a1e56a0oNeI6WxokfWbIA4Kbj1lG2CSrswQpzxxD/lxnsMKyxbb2
7DQMCiAbKbF3pzFhK5SINs8ux10wYh115TKPtUEoXSSCBTmKF1s4hDzPh1JVATXsfIYf/WbpvX5Z
N7C+1DlbV83JJQl2/avWw3RQkUcjLXmoCwHVb1EpL3eWmT3KGq09GnPHkMQ8lZFrX0AvovAR3c37
sxZwVU0WZEHUtU7m2frK00otXY79MGvn6Ny7DWUzb3m7N3/2FUAX3LUUY1FCoIw3FcecqNKNV1ZL
cfIkF2W7G2t/jIAIXMso+x+k9xBT3NnRUQ6g+NJadyG38bAkjlvQqqQaKKp0fKAA+tYGR3iwDqOH
Qy1HvXXUKs86ABj2YAdglqkIN3SLvNlBpGl5IqlIc4cENdeogkfu3m7C6nFZh+apryUnzEEkJtuA
kWO9f1NL9bUekqGpEtPhXC0Mvoi1WhMhh9XDh7HxWRBaF3PoCjwv2eeOVNsULFxlSYvjSf/cSLM8
pd2AnqVn3ljRMRt+4jtyj8oX097j9TdULa6Ejkoul6S/1yIqwkHm8ZUlZLf0Y3HoPERjdGJCNjzM
I1Klnsiy5QWt4pJwv9YJdsoT2xxHx7mGDzctp0rbGAHVRQilhzVWILHTp0QnGC6K2wO39wAq6uwk
Mr6INP3MUgW42G5H8ujf4oyRUOWKj7iGN1xRNp8FsY1eZunnVCqavHVzjUfzQesB/4HJ+R0ZBp2R
ccIW3pfvrhg/Z7NfomSHcw7c1o/JwkFcc4s8vdkoIgsOk4x/u96cPSg328WBVxwL0gyKzq2ONo/a
ur1bMTJr6jP61RLpoNQGtFOxj9IDIamOaw1T+o3GJqoI+w761n9e6zhi6PedywzXdhaJjah/xrnw
LjDUq5PrDwzZjOcIwM3W6gcH5Rs5CaULwwPfYHlMTOYrqFMeVgVENBJav262BmKyYzBEDd4sZ+JT
pQB5MxSeVmUwkLPo5WT4DN2ue2HPQaKsM/LUkpw4mvQEopksUeCJVpfsEpNyhbAkIunUvJ2b/YBR
6OzOYwvcOk/DxqwfqV0Duh1Ghv9DHDDSXoDH/ImkiP4XEsR/cIpj8/WI8vINC+66+W+ScuJsKXuq
1nhcFYdZGkePurHEkp77HLFpS5DJxtdpSEiDCtiMCZNZVAdGk3kHP6fxPESFgSYa2KByLtxQ8NZx
/eZOJr4aoT23ekLqNUdAaTExg2MbZNb/4hD5T98BlIzuWc7i9iOQ7F9l8d3Y0Omps/lRN2cPcbtH
kFFS1ddYUv0QOk6/OWbkgVo2qvvqqtK02/eNqChWRvtoRbEZTu3/Ye88mhvH0iz6X2aPCpgHt5gN
aERSpEj5lDYIZUqC9x6/fs5jRUdXSopU9342FVHpRAM8fObec43xqTEGb7shDZxFgOK/d3Z89OGX
vSgKQSymMoaPU1+oCz2Ov5H2a58tizDroELrtmtrEHo+WBYJix36zlecv63uuUGOlF/LaCwNk2ic
uwS2SJUnngVSPQ3QVX4NBD0R5bdkHvmT/ulxAz5M0oAF2cuACaDbH8g8fdP0cZkFyvHcHSq5qB9y
FkOTkWMFJuIGCceUL1RCuuC0UgVk2shEhXb10rFHthYjglNNPkIDpNp1/ZxGTMcSa5TKoHbRS/M6
rCYSe22xwS7a3P7ZJGF8+fpNoUpggKYbuoRB/MP8Sa/OnEdi+ksD6jrn59EviWx09NEEZkrBwWxn
GSIfZgrB4emGCklf0skn0xfIxrF3imm+BqW6GvNGPKoy215fhm5ePuZdF69z+9Gt+3o9DbgM7dCP
Vm4zJ0ufDJRFjoMPNaFG7BjKXcJE4wANqd0v67ila8mdb2B/n5FmBh5ulTbOASRARMoHD7yfmrk1
2JU4sgGi50NlfDWQbTXLRvhc652/RB8aIYMDbZtUTrNyo3JcoxY6K+1y9serbpi3RhHGl7mL6SJB
OTrk4Ztlvp77EbV1iu03X5J8Xb9fZA6vWrU1Ax+l/cnSxSRTT1tHN441dKVVFUV4AcENoTO9hYOq
en6Lmto03ItAr7p1nMXNalDYmKUR0rHJejgLPyb+6DbX2VOaIgk9gdFqC+5eNnO1icKnkdoS01fJ
E5OekXNb2WgZ31qkH0hL9vcUPED1agBnpl0rK3rOb5lBX75TMFeqi4vNJSfk98uxEKzeCXkyjw2H
/MKMEFNN5fyqxxW8r3426IzAacQS8uzWO1URw5oogHQJSjXzdAtzuToOjFk49NDF2tXiXASdxaxM
ecXSTRBtpewpO3Yg33xLnw8lviUTrBSGFot38OHqMnRyRnMFDg2sm71aRAwZ6yhdpBP4uC6Vo5pu
yPaJwWymjbBXyhwuVzQ06hTZQUAOcKzW0RrpjLmPm3ThZNS1PhGKKBNTepfUuJkz8VSW1TvSKhjw
NeiDHNvtGjiS4Z2vvkrgFytw3jSDuzsXod+8SXmefbgUsbuYkuUlXLIpPxAvuq4kZiQW0eksmCl8
psKscKA5p/RG7sRDb7TZj1p2gbM4Gm6rPNyc36BvTw+McYdDhwf3trS0R52F6662rvG7DihtOmXf
lOaI4ZUQIZ9jrwUVyY/6e+YKOH3VJOZ0rdgKPA/z4qxCTtz2F+cJ2N4EDjBrz9UQkeyqdQ7heSgb
/vzmv2BoSEyrwFPm8Mz5xK1IzUEoMLxjJgeOeak6wV2O3YWyTRfLEOXsRah2904dhJfOrPvb8wQq
TYR7CuJv4ESaKguND1+Eg78cjBlCQ17SB3M1UqRBzI0ens4Xd8CIYltmgGjIEewSop0NOv7aoJEg
zOLY5BqjsQz78mqKDmPpoA5Hj9xbGnBJVZpTiL4t2ic/d1UETNdlV0Xs38ZlV6kPaWkNKwt1x/r8
n9lAraC1WbgKG52ZZRvd5IKO2u77ea8pvbOYIjsh9IDJdzGR0tIVaLeS0rgzpEKuKVLo2NYE0Q/d
dBfhbmbl4oWq3WJtoOxTmYyNZXdQEsiq+BZ0c37IQuP53O7nVvKSRoApolo7pE2hXYVBtjSqTlm4
eWMgGcbjn3SXtla8dD2P1I4xjHcuZVUS1MK4+uFaE0aoCCnTDHrES8LMuh4H+4GaFg1LfAzaMXsl
ZfuoIIfiidXQ6OZ7fCrGdZA767OcMm6xO8WiWpo4by5n5uj0KXOwz2znJuh7zlG+OWZJ6MIynGLb
ElMPTq0y2qF0eDcZsG8Cn2qAvMgoH8z9f3+dwj+V5jV4iiqxHr+foshpE8wQXKfnNljL3KuMqI1F
GuqvjjqyYk4mKmVtmrbnof550uh0Tb3t2dh881q+ODBcYs90eJy6RTKU9Gj+o8AIXEbn7DWi0xgA
G9HyyVqdDZTloO4Qc8swQ/YKZw7Rm45J5IKqoVrUibZ1s/lupKde1k279hOMP8ih529O7c8AYBlH
pSM3tCRF71Mp2ZuNkQ+1CcCLFpgyfBFkjf50But3ZVU/aDNwFyjd3D2KszFmJHqhzYZcRECtmBUv
Ssf4GbboaMOi1BZdHG7tPla/q3g/cSUoXUwdXI6p8iHCxfv9Y5REyiFQIh3bTcutPFfdExnRwQrn
Kgmgs/AvRb8kzJd70jkFEhAX2ovC7dWLYiZ9IOsSkmxb01wOanQfxFOyzDOcJXkHEOabb/yr5yDI
B4pJihayOT60SIraa2ygcd1GKaVT0vGowoTco2kDhk61XO4UQZehVxOpUzoiJBJ6SAgaYK1/80o+
29AdaHI8rCDqgU52PpyRg17ps9Kn+H81RMvhGL23bmMcjHXZGOrSTDUH/+/cbA0Semt5pMNciKps
ey67rcaBEI9T8xuOlf655HZIepZVgq66rvgYm4ETFmcdVI9jb7Noy6S9A4OINkbzBsuT5Z1LHC23
l3ilBB3/UIGgFFQ1ZtstyO99LTqs5fiqE7JWOlCBlX0BeXw86DVK9UJ13kGsYdOj//umc/yCuuLw
JDL5ViVG0/p4sNBcF6Y6NNZR+qywS+x6FduTW+IvPj/knZ6JTCWDzqnu3gqrXWplRCCO9JGmTXdb
SLZbWnx7d3xxyVEeEwBybgiNj4U97DEo/WNiHs9FkG6X2Aht7X2cIe0YLX45CBjiVCpV/jej9Xzi
aTlD1z9fcV91GPRR5jnr2zW4Z3+/TZVaU1258j6mczxdGAqdTmxsY5phT2M+5jEZm9bl1GzHOWG6
IkcDBV20GxBki0LZXjmZ7tMn8fwLA6W/iH1TBxpXHs4TYpMkIFMU9kE0HEHfvPQvbhZeOSNRSwOo
o1kfHhoG+Hp6QPKCLVHpl3Y1PKZ54Tqer9aYL+ntAAojAQizX/mohpe+gymyGXRmt0CCFbRk1/kQ
Elcl/3eehIDYng4XiNXFJul+ZHohMMP6w6qptFvKDGWtxJ26k57ib97IFz2EPCwJ4mPrACDowxsp
hZEpgWE7x1AledSdlP6ua6ybc9cKoehxcMJjOOjiKCaddDhgx4kqa5VDMWDkO08wz5VzXvSbnPiH
Dnu/lYxXw6WNqXAYE//mz6/4fHh/qOWYStrQfeH7Sq3x71dNO0KEIuHSPJ5F6r2JJl0kzOmbKVpT
1CIomq1fOMN8DKPZ8XzxqoE4ZCY1t2N0BkFUU3wlomSLtiT5+wn+/8EPd1P59r//8/KaRbhSmrYG
DvDPCAdFEzRx/0Fo5sXwkgdx94e/+6/QTPsvjnzHMKFqymgzLsx/BUFYf8kIR0HfBhNKyJAG0rra
8H//xzD/Am5lCahpcr5E0/HvIAjzL2h+Dth6SzP5Hf7Wf5GaSS3BVfb7VWgDYhW6w43D+N39UGIM
ojRmPYEJPmfxFUT4Fwxvv4Y2vOqi7ejipQ0t856R7kk31C0jtlzYL3PvoCMp50PR/Kz1cOGbDKMj
y8lQKXZkdoeok8zireXEWE1ttMoUNzkEzrw3a+MyV9wrdRj3QaHdFnZ3z7T0uGh664gQ5jgY0w7a
P+Ml5aB17Q/FSVmhDjlxKRpZhrj010aBvUxr5nfyK18NnqVGQSbbrLX72ilv8W8+FqH5akfNY+Bj
S4n6vTDjXRAgtDbDe1PMDwyYKURSc91rFer84i4Q+ZWp4h1MSVoeIfbJqT8koBesvSW6bmWfz9Hz
QEB9mqp3Fe0oavnU8ksA0vA8ymp4EUlxpXUofdJKALUeYG0oyQ1OU7aM9k1Vlvuu76/mkgNfBs6H
JNvquf1SOxk8u2FluPgKe8SFKqMmX683c34ZzgPTjU5K5gf1aR61/JZeRxPjhPnFZGjmnrI5JY0y
e6cWGhFBA74zTYBuHfO2MXlCXLXr7BNjuq2iRxcOxvWsv+mn5qhO15kD9CBJ9+Pkb4Dqxg6A+sS+
ynRtPyOH9qyhlwNBa1VauFBcs12XRYcJYoo8u5guu+YOtcyvALKYcLu9X2veJPrV2Cg3GR5DLzOq
66Gr1gpXCRHiDj2fu3KH6SktBzLmc38vtX1WW21Fat06RXwSoE06PdzlLrgImsrJQkCHRPs4z+lN
ljEbSIuJzfhVAvUki7WnOjHfgrrEZfHMnAWhOy4ZM0GZFTgML9293GJ5kJtidt4Lu0HgynGQ8N12
G9NU9qyxQw/W7Rt32g9HHKYRorAShPoqk1ONGjUs+U/lE5LIaXwuRGdL6isIEbACCmrMvi2eVAR1
3oB3xeHjbqzqxQfD4UWsmyEk/T0P/P8T+T84kfX/5ERevrwFn87jf/zNf53Hzl8cxJzyrEJ0ocvA
jn+dxw4hxjrFpEX/7DDs+vd5bP0Fp9oFAmADc1bZHfzzPAavytr436f4f3EeA2H8dB4DbKV5t9Gl
ME3/WGxHtqGNBTqvU8K6yLbHKygVugdHq0fk5N/EwWr0Q+ZkTEK0cIABpL0OpXNnLvvRRLTSRQxx
lTZYULL9dGqybZdJYSKE0O2nCbOo5FTvh1zaTXGEgD8OPLXIWO2zMQ8L5cjzBjXd+GqoIJ9zgdnS
0R67dnol+TLxgIndWNwcaC+uyla5JfzM8AwCggANBItErX9oSMgwi+2HgaGCOwBVEXq6HJn3BITs
+MOz34X2hclDA3qj9QARTrkCwPVTqDHKnX2BxaNolUXSNOt20TY+YgAJmTQugtRdQk5cWCrTFZRj
UfaKr3xl26BrKrVajWW2sWLYR728baFcdOpqHkKwzfPJCU5TZb63UfHTdxGtAkricWV70cD/9P6t
38Q/B/JlQyt0D3FQ5TeE3D0OOdbqwu7FWgsA1zdJdqfHCdaNAPiL7unNQz1eps7RzY5zh125IJvG
CYYFbjzaoQhPM7qogxOlN0WinobI2gIZCGf7LW3LiPGh5IX3P8pM/g/MGcqHLYaaw2A0oBCnNTi6
NxPKAIfv/BiN2S7oyxuqyW5phuaDlQ7v3VS9a4OzrToi7xr/Kpt5u3GItTe7qrrgh+k/CWxwdfAs
fwcKkKe1+nbK51VKa+wRVMgS1vHaLn0YfJ5omkR+bg1qesMKXtGwYzvy88hj27GKlPrKcJXrpI37
BYGCJwA5L07AKlvMuifMft3PJNBhxj0pef1kZ6AwrQfDKjE0GC/N5Fb4/ZWnOKsWzWg9ocaueGME
AyKFvOrxX5pvuBy3UCVgLfDPOl1ynHU0JIEgQbCJf5jq9CiG5AfGtyc0Sliagvpey68i5MJAOcbD
4B/jq7APT/ihoGVMSNvH4NXOxAII1pvqcIFWisAaxJPAE2htrOa97ozISwwlXqTYp7TiqFrxxtJH
3UOnQouL0w1u948u8SazfM4wtAl7YFxpJw8C9k4cK/cMxu9DcuoWPZILq0UCm/6Y0v5e84Mb2zVu
fSqA2Xg6/6NVChmUAQ6/pDWIE9BHl95kNETa1+5txrAuIlQHxXSwGPoDdWPliTHCehcOL123dFuU
nNkY8E351WMVBjsjjAk6764ag5mVi6kiCIbg3oete5Gp6xQo6apX7asqJkAopVwxkxzQRrHiu+Ed
wtNlgneTKLwjtkcXnCNgNshIjtWjVQQHJ9NeNX/etmVypU6hc4FxPPHcsfMRGKQ8Y+2AzL6w2YWp
T4Bhf1TImLSRDXoQ5LBPDdZaD61dV9ee3MBw6a/yorqT2CnHxI6mVeuaUYeXOullmnZ3s41YJ2z8
VY55OtKz1ySU3rtRO6l5/zTEhG4ZEIZ6ZwmbublzU0QKRA+isOo9N50u697a6F0H77AYioWTM4dt
h+klaIYWM4N90bgY7fo2BJDeXhbOs6tQvlocQuxlFTfbOZPN/rE7lN30pPbZGwPkTd8BENKjXdHb
l2KrZenDaFR3vSh/It2BL9pkTJ+72xyfmUdP/5T2zkMYVW8lEHKjIutST4eneEx/NP3ozUhJPcc1
f9mp9W6yYBuZEFiJElFMCI8IT657jTsmaicUnuEriV/3vl692XnEZAeoxZiUeBTtQ+a0WxEO96Ff
/ATneoVs4KlNHtEeLwetvWUhjS88uNQFxVEZ7TMW03/32/9fjXxfjRjaf1KN3J4jAi+mN2QTDa3i
h0bxn//IvwoT9y+KD6lvIACQmBpGNf8qTOy/TJSOjoX2hGA6ia78d6Pogvs0iBIEbckogfaNbL1z
Dyn+IsiIPwwBwjFkBOF/0yh+HuizgXY1sgaQPqgUKL8PK7iSnKQn6eZUmeM9NK87oxZ7uNo824ab
wiUm9ZvpCO/2Q1/KA497wbVd07A+Mdjn0i2Kkdy7E3Sge9S1kCVAJ7TG05B3D3ZV3E7+e6gDk08H
Ami78ODOOP/n8DbtyeZOx++mNV80yjIXjXE8jFO2vR8H3K1jzmU7G9HJDqHhRjFU85Zc27k8zPau
CqNL3crJQqjzn0XArNnJLlTVuuJp+tMTSr0+DEMsc3O7uyAnAkBN7pAxAshQx+e+GxadG1/PRvVW
9dWtlZ5iQFkM6R+boN9EoAynsmCHbOyivPBE1oXA5HKOiJRzvBuVPRlA4OYPWmzf4KV4MfT7Roeu
aPVs03MrXqVKBtZqOEA/SJemLZN0JUUOK4Tl9rcWz3g0tinnbn0cVJyxFhwlWpy2w1WVqOUCXPW7
piOLKK0OgGlzkQfqixtDAvVncJBVsm+b9mkEyLnI2OysSc0i0vGajX/OL9wzWL7Nc6zXTqP6PM21
23BH31W6765K+kCfOjehQyPHw9vVI5UqFjZfZXZboxseY0jCXlrrW7cPX5uoBKTHfIz5HHQl45SV
/o1LArtq9BY8fYfiMNILT3OwWpd8KW6cfZN7qH0xybdtoTEOZ2hKTufHZTgDGx/7bnyyLTcENm55
kWEtzSRbxx363OEpm5SntuBDNUuiFy1Ae0qdL+ealJg/3yTyJ/0+u+GSBCLKi+HmVD/uFOJ5GvHH
pMmJTeb12CuP8pJRfP1uGPoTXei1a/bXf/6Rcij58Ue6tPsqqieXnyo/nH8s9lCQEcegKfFJ3oo2
PQbssA3avEsDlT97leFVV+rF9z/3E+CYsToHz79/MM3ZP39wJsp51MskOdVpvevX1MX6FO/7+I4c
gusaY0Nm93dqWX3zEWufDz5HLgptjj1cbZ8+48ka81ax1ezUm786RnIUDzdEiXEsOc9lwEZdj/b2
XJICoW7Hqd/58XgIVfXWmZpnpeR571fpurDq5Z+/hy/EcLwuR8jRISEkHEu/fx4YM/EIKyLnKkRv
KxR1EUcGwCHY7oxu7rlmXmw33xdsFzTc4p7Fkfnnl/DFpeAQhMLk0mah5XzMrsrLESg+YZ4n5xAJ
wC+9da3iIUWyixPRvSFGZze1oO7+/FO/uv0cwQONVTeDWuJrf3/jSNlNC8d0en4SlZX+oztw8B6K
yb1WrWaVtslT1Ja3g47HBnl+doR/9/LNa/jcpKMFRfuncwbA+//YpBtmMpb8fgp8yL9t54TUOPGj
09c+1hlV4PCooh3Qm41q9nff/OjP81r5o9niEQ1LLWB/+N5HdDp9Hozpye/uy0w53/aCx12IILMB
rNz25SYud2ad74HIr3PF/DHRdzKoPEatPi+KzH7+80v6nH7A09kyTY09tSp3rh++EX9wsri1lPSk
VsB8Y9rhkOBc5zC57oH9ywtPeSaeQf3i6/E9iIhfQmVbPrWLtMuvcgefl9m8ykf6+eCU1FGl3Fv0
6LZlgaXiK3bT+GJOosuocrEliRXcXi9txabg47et5J7ZzQ9jhN6m75DhLpR8XMsjweceFCVl+p/f
sPji3EVLqDMh4hIQ3H2/X4JDXBcD08fsNLkGsFTfx7qsrMSsrYskvLcH9y0TpuJVo3PpRhib3Vrf
VEDQ5BFdC8YnRGP1LTqvnnM6ccuGrofkjAJgRHUxIXrwIp0OV2+BI8oKwO9AZilMfJXpUg1oszWt
3GiJcVFO9aUP+WUofshnf1BkD4RH/PJDfMrMq/aBGpMlZ6dL0pAxqBm0Ppl5XxQN6J/uVSmwCffs
J//88eiWvAY/PCRQKcnRi66jiPt4MiSu1s4oPcKTWZgPfd2+17yJMjMu8ta50PXyobG7FxEQVZVU
6V2jdEu7HS7RmDHFwZYHEXEhCvLWkU4/tSJ6d6KeeIjSeu7U6LJNGVHVmn7rhKDFNG1H3EiaoEQv
X03IG57Cl050+nVSGQ9qtgMQ1FAW3rhF/2Bv9JLspRATl6w5kFY8F61zAmfsycKsGN2XaWBUlYn6
muvLMby2aO+7PH6scViNug00jtdsVNBTRgZyCQliHk1iUacQS4IQ7K6yLvrhp1Iqb5Hj7oyMubTR
ub8sgn7BJDDQxhM69uOJezKnSiGaxIaNFgU/tCJ9w9HttT5cl9pkEzHAcK5rsHXcOY3o3rH9mKBE
LkTfvsk7Bb433oVUzdA8xq+GvpS1J32AvN4S7htUiLDl8RtNdJR6+Eyw8OxZlH1F725MHt0EQRGe
OEwRRsiV9stPr3xzWilYo5PstnDsFYPPF2DWgJLaLQuU5bniTfLoMvGV+6pm42HaVGGYV1x+Opgs
xi+XZupvfEwuXoHnwIqMrbyCM1CP7lzt3VBQzEVkOCYN40qtqp8JPb5jn/uQDDHbAvPSP5qxDO4p
esyAs5StBIs5evf7/jXhazXZQii6pEuGeun17nCVW9dmgGLVlwdwTaBRSk14rkQ4DgYNqrQDjlp+
k0GZnIgEf8HWmN+h17xNix3mnIWC+hnoznQQKUbRrLi3lYe2dDdapaIVGZhVDFybdlo9QwlGUTMN
DeZC/1S6AuFYcKv5zDyEvWvkzaTF/bP8RQDhj76q/pKFAXPeFyy396msuqElkA96FCmrsrizHizL
em9ymvrZv3b65q72CN1+lL+qDmuN3OGeRZanpI295LbaCA2r/ajOKvRqR2CMzFZZq2qLuQDOH2UP
QVRC9VdphpQM9WTVH8bIh2cGHUjeQ4cAA7KnWnRUgciInxnuJ6pHW1UwqyUGtNj3GqgGGzaTGW0a
r3TtxibfzCuKjNFwRbBEji8en8RqnDHsOmjtuZfmHNQSIqgmf5DnX5s4b2VUn/xQeoyHa4NOkTaV
r3WaX+dMhxm2G/EtYeAjZD24w8V6mU812OGq+qZiPZszPp1GnEVodJGvfuok88BiClRq4SlQnMpr
Mybky5SLTZ4YRDB4/kxAgFb8NDiYNEbpiZFfYPx7HBjvun2y0bqjbHL9XqyaMr+uS3P45sQ85wN9
eIm08ZyZBrFGtrA/PEGTtAgTg9hnikwmy27rGXq+a8sgJoOQbAX8YZ03mvOlnzi0bgxImXjSTWSH
upmFh/s7XCjyyoc5ydFeXTB8I9y+aEEuJYrxppdi58/2OrZBTft4atQUXrhodW8KbprGx9UsWxnV
bzNAU6c46i/lxXjuyaYaf32Xxcylo1PKzDdGWgmUqHes0xRG2MZ8CE7B2KCV64KdLhdiBlgZjTOB
lIFqL5/RZIDA5GNSmT5GzKkglx6yy4jFcAflvbPUNeD2t3P3FkGCIgTqydbN+zZ7mVJQy+Nk2t98
4nIu8vERJaOk5Pbd5CL9KNvW0NMlqjLEJyXzLyw1ognmBQYFHtseT6Bs67OQ+yRCkJGN20GtZ+Bv
AnZgc11P9lUqge1YKNJvBDlfKhN5VSbSEJesvI/1XR92s+oSgnKKAnDF2jg8qCXkQo5gr5aRbYba
buQTSV6ttq/tHDjHNMxi4/hSF0Jb5tnjtKKFVnBx6y+NJp7+/Hz/oiOi6mEqwwaNl/mx6ywaJWKE
FfPRUWYl2Jhk+4eH+zTL6UxdJN98V2cd18e7g2LLoQVjy2Z+0igVvRHXqYWYlFJC1rpBo90Y9nA3
NEyu0+FoK/NRPo7kE8cv8nKhk5GSxk++zZAE3Bs7FHDghrWRf6CY2pfCzg81u18wvRVkeRzHelED
qCd4wBlQBk7wFgcKkCYWD67GlkJaCXko/fmD/EpZjnYNZQi3Puu+czrwP5ppoSU1zoEkPp2f96lS
/rQC9zDP1b1pHdHXngbXWuUq+4LYT3dhPytLeZB+8yq+uhVMLjVU7swPP1WzqV0R4ZCL8FT45Zvf
kxp6Q4QR0/L6WZvgaHNjG6AP5YXkTPU9JrMNU+8+SR9lmz9XbHL+/IrOVrSPX7gp9TJy4Ibp7kN9
rQVqQQfZMmrj581pdSUPjQgtJCGQy7BHPBrmxc7Qs9EbqXnCAMWXBdmbqmx4aHJ9R0DiIivSE96Q
jQ7kyVID9lrBqvbLh/ObSblciZhij+qkYOYQuWDs4chT5bup8+wUtvHRkuMktX6e4uakl/djJO6a
xng+X1VtE216U92alvNTs7EjU8aN8BtqKzyAkXhQhui2yPtjZgXPEDzKzrnpO51kxztykbYmJVw1
NWvXbzZunt7k2rRE1rWGgcJuKmaF6FzXjr8pR+f1z5/tV2JO12SRwrlHyCXZ7L/3LlaaYtV2zeiU
9BZHStpj4JhtBG7NVlbqE2EFC9iqC9lPAJnZ65QzeZb86nlwd3WO6SJWpm8OPUMObz5+4TatNHNl
DnbW87+/qGqMBciUMPn7RbEgv40UZaOOkDZ09jI6i6M4oQwl1a7odexjjvgpS+KILtOikpWV74R1
F6X+pAUEgMl7Xo/iH8PQP1aZ9dO0o1/nr1NU9m5yAorQav6lkhdZzRmQmYR1drxAdHcXyYepK5+z
333w9pfvEmEyVjTcXHSQv7/LUoxjnhRVcgJz3izqxlJXVO1x3NwYZq8uUa9aoBFBgZ3qcNxg9noo
iilcMPu9dp3pWdWTlQrdPxz614wiXPhGu1Ar42JUbyqqSUSB6pE89Ovzc1+39VXMx4Md36B2cDbl
bMAsBqHqmcF0S8O5le06CIFowWXIbrCYbmvHWjVycpl2AXkIVtZijlZ7LPDYKbj8/Wx6RTJ9r3JR
QPHhYmBkbRN4ktMREXQAUP+tEq/TmK/0KnjTGQmFvmbQw2sHo8Lg3gD+96qM3BB1r7okINUivgSc
xjGODbUYsEMngxN4VRoGnkRoWvH8Uxot3Fz/2fbwoOV8I5mmF5URSJlVD7GymHoKaJ7JrEjwRNPE
gZfaGSosMTPm6KTVWsQCSkWLYDmWNIfYiUtgT8BiU+3ernWSNaDlmNN4Fc4jCQoXNJ3XBZo0uGuV
sgm4i5bz6VyGkBL6pLSCeAAzmDdpWl1aY3GZO5JM5v/KRv2YMj8n/IIiKYgm4JziyNqg8RKo8pk9
biDkHmSLmtXDLtOMddDJ/C+eS/LEyeBfcfzv0ewTzmrOO0OB0BwGQEsr9RWVHZ1Qf+Xr5UvSiWvZ
zvhFei3/KV8tXiK6UNmdpaa4MiJAkmh+HyxnfI3s8KhYovZ8V/9VBeUejf77WCR7XwOwLUY6Bf2n
3aLihkk0eSQ0vFTuckxtOuoMm0N5KzjScJntgH6dpl6b1ohXFe+dLI/tRE0S0INaYFCUmXnD1OqQ
QuQ4OJWqAgGzOKkBUQ9cK7PckcQK91+REUAkL7Uh2MNs24SZgek90W9DynGC7p7nLIXhA1YrbKK1
UIafUxTfWBJvE1Zig5bxogXCxPq8ehtnqBDIYp7UZtg3JGL4M2njWhzuo9IK9ozOjZWe5R1AD1IR
jS1qleu4Lp/aRuK3zMsi7a4CTTzrATzUhOdG4ATagojAuxYFY9Hq4F+C9DKOhjeYVJ1XhxiOUbmt
zn+BjPFnJ7xV2gkX5dBlS0rxJ1FOP6kxu4Wc/dhl/0uPH4oWCUbt4/SXAzGHYZjLb7QjPUhPxm/t
jAB6jWe3I00uxXHmuRhq+cZ9Ij5wTVRxAjp2Rg+RuVO5QlhQRPl7hFLbcwYfnwwRO3PTYIXOAlIX
sxq2a2zSz3OeEFJXktHjoSMhwqeplwA2nvM0WAj45Kmf38uSpxll5JYrPMYtWz0h1spnl9ChZjPm
hqg0hxEUwCC0RNSYGcRDXUVIef7wAao9pap21TY0CnaVeWOX9t4g++5R+TmX4qgi0yQJor+KDbIj
fL6BiswG0WlAkINd2QVrZe6FJ6d9ToXndaobj2lE1ykous3VgLB0AcTIC6KawD06Tr8b86XgXO+Y
AYQtUQ5BPZMTXy3lsdOn7i/5p2oARh5g4F0xYn+VTXU0u69xnRwNrMYrd85eVEBMreIjILSVv1v4
arR4h1YZePkdoFp8/s6icTyk+enCDeFw+GX9yy5B7RtMXbvpUVGbipiS4jLrOiJNm+F5drMDstfD
+WNsQX3qiDKB4t76k7lqLOVGNe19ekHsYEcWuA0EubVs4IuEePpsxIbqunCmg9NpO9ekoi6C4iqZ
8wnc17RgLWfLiCnggyaJTo3xThzHBgztZRKD1CyzBzHOu0xP5xXQELqaOb2eBjLTinnYpxjTc8X+
oUT+ZWBGm9Sy1lEP1BojY1VMfGcmcVlinXJPi1l908zgl10PBB7EwSZRFIMzPFupYfpo1fMh8oPn
1ur2Is/8PVh2EjRYoG5sUmrgRxOxUxNm2tlI2ZLSH1dGo3nD6K/tQSX3VHRvEfvIoh3aXWrozoUB
I3iVTUci33eJ2ZzyBK5CCnNqTuMlt8lKC5VtFLSnslesZTa4R3NGYQUlseeiugAMMnitzYYx6+KN
4ww1iVXasjTMESRZKe7ieDYXI8UWQ+RpHRfi0COT6RV9E5IQWEx8/Q34e6hqBod4E7u7EAACV/h0
sNy7JFYP9jSdcpwsjOcx+sNA59emOiDRCsQhiXeiINgVKsWgE2GAzSMsEXawNV6aLVznyJigR3M9
9YEekOqjvsEhvcn89pclA9j1+eBgQi8bjZ9jL+Wws0Zt5Sbq1kpem5oljhPeiM4gKmB8HDr4SsSg
2axUK72/wEO2UbLoNFupvpXur47sqDmxGBYxLQ9SwroFER8VxjHKZcLakPM4SOeAsLlkYIj8hjjU
rWP4t70+nqp5fCREe9Ga2qo3M09RrfK+ZOGz+T/OzqM3cmRd03/lYvYEGPQEZu4ivZMyZVPShpCl
956/fp7IPsCpVmuqzp1G10JVqSQZDPOZ19Rq16zcwI9fneckqpDmmvp8A947WacMKcJXGWin1Vhj
RODPPSybhrH2DxNyZBCZl/HEiIOiy6ty2qbrXsocKL7y1qQoblsJQJW4N1+DzHxQjUqfuTnNbruu
LYTaqZiSbSSzy6foBkrZt/xakypONAfR9Ab0PEtQeHKNUENWtVvUTf3gtBwIROt00t4jN0LPBKno
1n3oUhxcMhMpXnyvPztv3voBVUCbcEnxxiMgulvPUU684RtFVVGGHzlecxvAZN0+B0b15Xegk4ys
/4jH9AFewSyNuUPXQq2bfsXblHtQoKKtb7gx9mSkqt7Q3li5cjcZ93lMddPUOwrC/WKUoM0LNqyf
+vsx7RC9tFOQjjFwLG/tOJ2PxpJEWboig+8OxBA+HZgtjtg8KDYag7gC64jJKlpYy54gZpYk9m1k
6kscPNN1EqrBbFgGjXabjfPS4oZKKurUM5rZaCU7NCL2onyLze4IyB1SeWo+x737WGWnSNHfukZH
3iROTXJACoFsfMs0BpGEzcwXkPy7pFQeLOfKqIKPyi8nmZwh8SqiXR7ab5aVUigP3AfXj94s1jHW
GedCZ5B8zgjkvJyjIwQqLwNBAxCKmTqgI+I5wWIKxF0F9ZLmP/UkugPzVkek04u7r1gzb41SIZLF
b6DGJwvtNuqz7KVGML0aqXOH4M1RqcW8cqJ9kd2bRf9AIc0xjbu68h/7VF3gEPnWDPHaQM8AO9t6
FvXBY6QDv5qMwp9j1wXEMKfOnLl3HXhXSbsRSnCrSyAsfU0C4elcEe9UBRMpBDNrBA5phXv05ene
RFRjJLy2asAb9h0tjR5ovYTg5nJ4M3o7cEkxsJza6A0BGYQoFY4WOyd6shawte+p7X+YSotg13Ql
UE6fddYizpzbspdDygJg4fTXtbBmmQR4cY4dfFM9VlENFhdWtQ3HcErRDa8kPUO1HrE2TGdoWRLO
xOby8kujGzzE+X3djl+gMV94QN6ynq9qNTob04RMvTOdjbLUZuskYr41uvlBlZ57t5vbxBTHIJg+
PJ2LYMfqzurOXRZFjzelr37Ff83r9kWnuqol6hLDQ2t6v6yhQn2o2g9p3uil+d5QlDt1al9aD1XX
y2rDz3qRsGVIlKYyDoTFg38zIu5qq+dQ9Q7lddxXvEMJnu16IqA8fmZcCTdZ0OlI/4sm8AoUyNko
mPyeXDm0PbD4fUBs7EMNmYB9ZT9rDe0jRSy1zFhIWGsf+4+TP34ZlbJXWrw8g/C2myxkHHr9y2wF
WjnJlTqOS9dtb0cUXmaX5TREzPsykMq20yoW6g1GP2psvELoRNnetJ/9ov2KonsEPF5xyAQMi+b9
zPTu+yp5AuX4klvOswZkVEPmg8Ph5MbxuoNQcBks2zIFxVMs1OwBNgPTx8BVaqaXPuYKeb6p4urY
hBn4bM/IOPO0Z41zFm9xAkDuq9LdYqYi7MOxu+0GJtJQuu9IvD6p6EPHiHHxlLOh2cd1cx4AJRWJ
9RbZw5c0pU18Hd9j5v4gV0WRs8/SnJ+XQIphseZMRAEi+zIlbRos4wu7Dy6xRg+AOdnlHj0rB35F
S1hqRyszNue2HMWWsZfjrfrUR+JxPfjOIdX8dWAy3UISHryPwLkawN1949AIOb9Dm8zezd6Ulrdu
odSiJac+H89pTkfQ6vNjasRHHz0UBdFbiRW+zHDHH+ZRCumdsn2TGqdGd/aiFxtXg46MZ84RxekV
UaI/xyWDXclSbkwVWcm8Ko6uCNZm6gBolR9207soEE+W1qI05HxFWXovr2LjdIo0/3RNur2yI7kN
x7jFVb6kylA0tBXzJfriQT90vfuaTHsEbY/qXLd0ipc6tpfNRe9Ke03G6RyH3gMqEjT6EAiIwoZy
AA9XTMbCUyn0yn/Wu+EGAPQaWCC6Z/LuPBCISfpV21K2XF7bj8n+OjV6dlXKAkl7Z3FO5wUGLbSR
+PgIrj/D1GX68nrlbgQfG2vTukVcLhDpU+cHt03Q7UO1h8rk38Yd2u9u86BTCyvdbb3VUIEwm0fs
62jDkybNuxK0mbx9CqiRa9yJGHBC1D5UIRZV13qeXCld82DzHUXqP6KRjtayNB4QCgZahbWLOnL+
JiOibfAIgXzqPvO1y7BQAX/L+XUZkqAP53mCjGJfBo+hg95g056jejxrfnSbqezCpWWLWaXdOBWD
llT1Xne7q8uVlMG/j7Rk29nGsXRuKPJAhZio+QqFTc7T/GaWzAMzeGvxnKcx/O50a1v014TN76FV
MTnAele+f6MpCuWncEGb99VBAwXqgytmrcFS5OwhHVX3l/MDxTQVN+fmazLI0q11kyL3n9gESo9e
d7KV8RXPRnTB5bln9dMrf3PwkBEIvGEFf2wbSkdPXLYJtN6CvKdXytljBdZzKaJlPuDES12AVmq3
iDKMA3WVZU0VyJ9bAasjBD2BMz0HhPc+pd40u4yInNtOkc5jke8KlZeAVMBDh8FePfS3Q1LcO1D4
sps8EB8OBnizYBg/5MuvlasYs81ZkDQHQlgpBMQczjncLm9IBARsAVFJz3WkAUVnsNumoXWwRYpC
GmhFfWE1ObY8xSpODCa82CdGe4c+4L3a7BvVv81L662u3J3I8qVNY5paCR5eyOjr+bgxRvLt2reP
4x4Tupegfu2DQ+1Nl58sMy1I/bydSCYIzNqx0XUkzNqXoQxuCm0rqmyVqOHBIehUw5IFUjI0NqrZ
kfsalfm+FaW5bKJw2Ne+dQog8iHZGi4Hag7zVnqXxgmEaKOy/aVW2J9ub2BEkPvbyZImIJWBu1/W
XNl2ES+oVBRUtJee0r2iHs6yMrV50wHhlxqGg1FXhzpvrg0/OA9SC19tEUiohDlrtKLGgURdkTAh
X1wZSzMd38yoyOajBLu0qequiyRY67zw2MUUONFjGoBYic9pzD2h6rooiE/7DnHGIBueq8G58QEO
iBHyG1KmTkiLG3bAta3X6twx2m02ikOajbchZY6Qcvg4VHeO3X5CtnnCVmlB5vZeUuuDlPx2aX4U
dQI5uUcbHAMRiiuwPdHcraP2I6bIXaNOOotva2kRZofjXRKFW1k5SjrSaD1yPsRBA1ffgBA0+xb9
zCAhzC0w/aUlroTow4wmqWkurxhHLyR4L4bJaFMlKbP0qGvasorrw0hQNBugZxMmGC9kdkgreuU2
vGBp7QOluZQ0m3VtoszeqT5y59aIULy/dL5w3sMnlDafG6bRX5dDRQKd+eJDInNcobQkbKRK2lE2
W1XD+SADWIQMJ24/L7UfHkvf310AJib7R1dWbE/FVM9LWa+rHQ12YXMEIzLNQOcFcxP7Rapd1AKd
EP4rHBxaypMXZfPIxCa1tT5b81776xwSKgekkDEwtuB49vRgDhBPk1iGbpjuco16UDfg51c1S1fC
K4QsVslX3YbmVz6kKKwQMw/NibojPa2mThH35zB3wYNkHNYSI231ToWtI2l66+Ukry8SrFFHKyo6
X52lndHh7DEtsI+Nht4SqqWjHRADWVQgrFZ9C+oAb+yOsD2sfIyaxDC7AHgVWRRVyvnEKAXhpu6r
CBl/aTfWkrROaXyawvesQmFO2Pm9orgLquSnrIHZDonBDuVpacXrSCTvKHfFM20iTzNL636Sejqt
UjGI+mc01NRK8mgvOyNuUj+0brghQpgVor8ves+eWapdzBtXObbhE5oz6I9baSvDpE+tN/ADq5BS
7lnv0IJV/3NAfXkm+2lmQtDpGaAW7atmRO9Or0gHvNF49dybCSGfQE2uVTU9A1VnMJmRveG/au6z
6lVflgntFtwfAVhN/ho9y56TR6NbVtdyxYI6BAwuEkiDutaAfQPZYRbd91NJrO+qbxegtlehbdRa
a1lmvWC0Q/kOHc/7YC+c+QIdXYvPJnII8SID7IoKrT98yUpXRhHZrILTBYArIdEXFMpUukst7Pcq
0KhOiIcviYKUQA9Z74R9fGh8bUNTmcpAxpkJSWzdZMFOa8wv2TkN+kJIfcedbImkofs8xfV12p6d
DJVwua/IcQvsh641VlVXXuERy1bN38keUkq7KKjxAunia1mDc8byoKCJHjoDAUW5iONIAt+TZ4kW
CUb9jS7NqVW6Z5RvT5fuWhDqq5DaulcqV5UyvGd6ac/QE8H3BWCGkU40bCXCO7CcFZZrH7JBZVJ/
9zvnpXZxA8/1Q6BbxP1pU0F1DG5EYK0Ug3xXaai31wGCrqV4FPJLMppscJuf4uhGQvtRzkFpg/Vn
96+DSSQWJOWm0CykjCX4Ra6YMhePYaZvHDlzmQ8phKfg44JlMSTii813MyJ0LBpIYkad3tMgtNqc
JU0PpeT7XfoopUdlsybb9tv4LTO60x/6TT+oo6BRqat4A4PQhU/y925TC7ZgzHsA00XVPOHheCWR
ln7fnwwATqXibzCS57SX7RJ6BnKe/P4Gfmorg1R1NFOSUJzvMAEyEc9pcbikSGXeV6n9dIHMGTW1
MNlX/f3FfkBkug6NQ9dGn03SZP7+sJSAvNHXreikYQsTmNhlAnmRKBcxUmS1sBIDo/D7S170Ob43
LcEU2Qi9gfsW35Ea5WRiMFxV0Sn2DMAs1sprxEk2kWVzOeFIREkSSRwXjFmZLiKrvY1xcpEEj4IP
XWAmsm8pwRyyRalO07K1BdE39QU/pOuGB49JK7SwiRMvOE0Y6yHHPfZdjS2Wv38cU86H748jtSbI
JVXqeN+b7n0pQqwIsvgEhKqYy2ggCqw7P4P6C31FcbJtWtZ0p8viAQucpdmWD7g74buCPAzQKEv1
V1UcfUlQ6aUzr1AR6d19Yrs1us7hY1RYH/7ywotQ5KbSE/Kn8XB08OgtSnuLHYsJrtNvoZ2M9x6u
uu1gXAXU0mtUjnz1Wu5efloixQlnRvbW8XFYyncsO+m4PEIU2TRNci0hz26GXBbiX9RU3D/oif5A
TAJ2btkawHcEYL/P66BuoCVnbnTKsEeHh03Hvsg6Iv8EPYHfvxPx0xqS+iC6Jinr/1DnaZq2ipOR
XTGN7HwOKUYf2k0gQb30aqjiyH5pUvobbCSXil2u5WglelAvLojGyToDyoeO/UcQ/k/LTW4uroac
laSs/X25oSvXJiz8+OTE1GgldvYCikXijgaCBOmwyuWW+Pvh+IEb76AOakjeA9Bv7fuWVjFtKw11
zRO4adItO8ene7z2CwSpbXVNc+Iu0sYjOIO52o8p9OoKl0lHnVWQeGa9QiFf+0p7MmDZ+Y60aV8b
2kFihUWfvF9O/s6dGYX9iPLbFWgFANnaUnDIK1kDNra7kbyGLOqvjdwhEx1XvsJpVgZPmI4tZYte
wqxVNEpGJ93gAD5C1K2+Qi3MqdjSIje6ds9j0T8kVjYbGgES0dobSNBV+hdh7qnV+rPEC4MPI7oH
Hp+Cmb/E7ZUttXUTGub6poPsWtgAdKOcSormQwJjSXgSai6jvC7J9xb1IyvbSLZeXyTdHKhxN1M2
9ghZOIsXEu8ooZ+taayp1jlNkM0deh/pmNqXYOuC48K7ktZ/RkNQJz/+/cu8AE3+vt+AP2EZuajw
Obb6fQ5FVj35saXHJwVh8Hkjm9yI0E9J9SABbxg1Puj5Jsr7z4CCmwf9rQOhaDY7CaNxooGaAU1K
whVq0gpTcHr+D8AyEgzzj3sEmALu7C95h7/P817F86FNLRL4xsG+1DtJ6HiCpKSa+vcSIePFJiYx
7oOEIf1hfP55fruqUDlAoZmpUF3kfv0LOIwJYCIp2Mcnd2zdeRrbD55VzDvfPyF5t7RGY1/SStGN
jQw4TbAu8sgDel9hBkAT1q2IGSVTEN3Fk0l82QHsgcN5L4Ou398qKNofxgkFNNia3K/J+vz7vRbj
kMI9iZKT3mcdIjbDp0cmOfYFLjI4x80v8FDHEI9aSzM7i2mewsq4gF3ppAQzIdpeYlOOlerM2wGD
w0usGLf2VdX6t5nE1wcF0FIItCUqEohZysgtDjxvcwG04qO6butuJ+OM3iSo6pBmzJqOk7RBcgC9
nINtlyvEB29r1/t0JftEifsjcd28nF4kqMQZunUeKY916L/CsW7nkOreLo9gpj6oWt6whzxf59k7
TQQks9nOwd0ey5w90grANapqg8ETLPD8qpMgJMfCo320txIKBivlwQoDVAMAyxojzfTS2kIru82K
F+Sl76i/00sCmiATkwRw/yVMDe1h2zr+DTJJpJDlMB8bBGgi5JHNmhqq3+avZYxYghZjeWp1+dqz
rQ3ewSebS0Vl9qTL3DKLtmXkffkCqqV5AZ2PRbEwpaHo1J/ZODBSiQPTnF3ismQQdPnhAEiMT1yO
PQ2nctOBgZgbLXIC7O6SgVsw0PTCPuKpuVdaJAplvu0b4v2i1ONExt5FSFEJwvsLXlCublfgLDUZ
zjlNMTJnOrOh1iVNA02SMhw2CnynlvkUFXPM4Wl0AWCQWzib93Uk8o2j3rTGcNRN6yT3b4n68ZDo
mOWc90qgnBNChywFe87LlDm63HtryiDyw8hlQJIju7rsa3aXnam+NOcyEbcyIYpjS11QnkE7CAt2
z7hQKS7IHE6as0RpSLd7mAjbltF10DdykIUIgZBJJEGudZsIY/MECXgJ6ZGghAvAwYFbgjSJWgI3
uhQecnSgNCRNJwmq5hhfoEjxEosE2WoFg79LcmMBq78kQTLNiiy9u+RhnLe3VNSoD2DV2HTqa8Rp
J5OrMcweaTUBQrmWaar8CpnACSywl5Bjz4Hbbewex6bQP5DDIiARBQh/UIqRCRMca1qPprIYJ3zt
JHb3EoEFaDvLeoWovI1DvShx9GSGov/ZMR8xJXvtTXEIOT68uJFYzOFZro5LdjzWDfWX7t3wkged
+Zw52U2cFGuPUFEWFmTij1cXVV3/MPAGY4kiM+H5VCw7UdbXup3Ec5kYS9pLE7qIbTzLnVbuHpJv
fkFmS4h24l7jOcnhGHgVgimsB0mDahHGpblgzg0XrKLh1vniAtIh7pwjO7oO0vZkodQKJG76i7NK
o5cV5AJVCSZkx/9Flavro5yf/WUhd/W911cfrWGs4hjVzjGy300LLpqvDc6SangzUGttpoco83eu
QVCmKJo6t0wP93itv4BUL4WSMbM/PSuktQ+npO6uOw14QQYg2Yx1g1YOeCZ3TN4TtT+LdjqFQdPN
dfVstGT7ElTiG1+NOW29LHlQAyeeawFNEsV6qKb0I6UCDMfo68J/lil41Nnn2kMrA2UblqrBnslP
hbu/EDE603vw1HLljvpyNNEULyRBG+1KAivAVruuDqZ5mAIPGAf/GVj5UU4tiaO0hxLP42QpRvOk
RvXnpUBjNpSVOSMFgjIypb/kCkhPvxiGv4uK+lXm+337VaU02fGH27RhNgtM44Myv0S+ycgV5NXH
JceWMB1vwEhqrCmqyOwib+hQja64UQIAhLlQytkY108S+6lkMX3HsKYo3rE3Nu+KjUgMO39TSCMz
uXXqtrg3KIyhD6MUDmiA7FHNUd2IXLxjuzYYqDJTMkTiZNvUhywYL3OaSr3eOKumEssEVeqCWmkC
7nSyy0fLegJQYyCwS7t4LOnpov22Vkex+v3J+k+oPTGAcPBXM0xW8HdcbB5x/oMiQw8gDuhuAHG/
1D4CSraiS57kQfH7C/6QcZADqkKD0KvRx/ueSIs+VFMLwRMSWCC0rqK85hkmPTLbcJLyzPa/TOHO
5Hg1zAo23r6dtn1bH1tAXY0BnS08juqfRPZ/IH8D0dMFdhWOjrrw99w0S9XRyAKA8uheD3Or9ZfW
AMhM5qAOLzPXTOCWkoJiwXwFafkHfLL4KRbTMR0hwUDaWP+e6qdmE7j4EcenBv8c+HOcTqTui0kx
NpadPvsVbyfDWSXOX2j73dv83R/ey0+RqKWT9ej4feDf8i0aLLBfgUNoZSdRl1emhVId5Auw1Ndt
2RxbYe2tClF2oAOygP77a/+T502Wi16dwbND9f7+8EjJu2PkgEpuoQLKYo6SZNuaQmMi+pUkSVns
j2Pd/n9c1jZh3WuY0bIMvj1xyQptVY0WsazNRzQhJjM5pwbwt7FETSzLaMRCu+cU+v3j/oCQR0Yd
eq+O5LFAWuFbLSlLo8SNuzSH7aRtLaj9JRVIewhPEZCNnlp8nFm4IAbvsi4fesEZy6xlEAnMB9yz
LCb+/n7+mWtzO0D2mfqqBsf6G2AflE+i+5EHFIdQIzSnK3luy7MpxjkebOB/IPLw03oTSM+R97D5
WM6lVvRL7sELNXSCjPRUleqtJGBIwudkQ38CEGrDwJTk9lh16Sr8MZv44Xk1Vph8WheVnO/TzVZU
LZisKMWrKrp222wr1Wa6JLwVWBCL0rqSxbLLEP+PxIyuQrR06/yr+d/y195zqNOhHzQXLb9//wRA
g/9/+5H/5xf97Xvr/758if+ZL16b17/9sMwwAhlv2s9qvP2s2+Sve/jXJ//Tf/yvz8u3/FnNyJQS
s5f/fpmW8p7+9Q3Xryl6ubMWDaNvEka//ua/JYx0lbKQZNbJA+vfCkZSdJGNmzWFYoQqGeP/VjBi
ZzXYuGFFSKENfunfCka0omy0GEksUVlAkPF/IK3487rmXDORS3KQ4v2epLaRQz+ahSR6Iic7uM50
TPJ0+yBaGn7luK1RwW3dmIJIdxx8zH+iYREmwbZL6mVgxE+/DODpryrCf2VtegKF3dT/539BPv0h
a5bULzJnzTT/UQGpqxGL5y7OT7GtnyEqL4oc2YjBuCsKvNnqcQdU9Eoxv7LIhtEUkPkot5mh7kFA
72pXHCtpl4leGamMP9VXqdUunCjZVGW6KeiiYrmWQYkOymFfjjTccVfSYOgW7X5qrJtG6ddKWO6V
RF2PYN5wjTNKKrCZjkkAAwP+dt0iKVF7O89bWdYWmddVGbzT6AdA0h8oIz8aaroxbX9rCyDRTb7J
fWM19N06aLO5OarLdIScjh3JVSxQPoyMA0aIx85oUacwD0jrLszc30Cm2DQm1BZKTHYNUDoYF3hm
L70uWtKfQavbObl2vi+q8LqB164o48Kx2jUJZWJfZzkFXy24q3Nn06vmYhTFXmBVJqqlvJtomGei
XYy+snAc9YDF5KEz+mVju5seW2gzBZQdOdc6RtixLVYObsFhCSoeN+AKRlTQjFsUYRdOvRntaTEu
UHCqG7LJEKauuK/xh44sZSu/wh+zFXgdADnh0iqVZW1tplCs23RYY0sobVgpxtHarPotzJ6FMX26
Gbl5Hh505Bs7uD26b6w1XeyHp6xwNj6Vg7KvdoVtLv8w8S5h4/eyliy5meiIyBUpw85ftndCf7tT
hNQYtfyF6sWPKcZDrqsgVmne9JjvtFIQsxiWddfnqG765Sxsk+spWDTJS5OlmzZpPwp6jfPMrW7l
7DX8+BOd3mWQjp8VeaKFo/zsJbLIN3NzfA6m+gue/9GpUMVoddgio/Vi14Dn6TOMQDum9yajG6wW
FLbUZMGO8UGv/FzU8ZMxdy2LC8HI6EsXU0x15mQ4iKeQdWd12UAqwqh7noUWBTqszV0T2Ugage6h
iJtD2HrP4TRcEdKe8YJZxoUNHcn01opS1XOEC99ye/g0aWlnnb7qSTUkIppO/tpSBHr9Jh7N4SZq
nX00mE8Fzh8+csfh0Ciki8mNJ/H1NAKmpQnkHl0kZAzifQQU3wKS7wHNH4Doow7Yz2qJ2jeB70cS
x58B6Hcksh803C4D6t8C+a96C/OJdK5F2CIOybCOWnsfqfu60ce5aZaPRiNWZNJzXax62Nua8B9t
hEXm3WRfDVG3ngKEHqcKzYesBcQ+IaSdYtQIBpwKI/4hWbZtxhHHnezW0o07U0wPupZsoovNHGvZ
nOBI1iKk4pzNGz/Albnda5135UzRe9AG+6HNV5YSvRVtd8pLaXptrpTehU0wgMFNs0e3cde6Tsmt
U8cWQp3zEU4B7hY+TCMTwQYcK2BMJDZwLzGesfD7ktNfVPVVq2XLKJ12iVUcbZXUzfDBKbdlhqQM
4T1a9380FPxne4Xa0S/r4NuJENa2rTio2p1Ut7jXghROW7pwguiQ6emVwA5RbobCzt7DzlyEorxW
+SO0cT/2ysLy3shLFr9fm8ZPcT4HAuEn56EK5/nvSxP/wmQ0RFWcjCk9WJp1FRnttfcFYPMFX2dK
KTBHFHc7ttouhKmTQ9nx4C3A6dz7qnPbaPq1pdISAxbeWS0QAG1pd8Blp3LrKcMixTagQWRW0cWm
cuxdIyQarJ9HlrXG63Zl5TWHRb3PG5BIbFxfthXBuDVmFFVnrZLd/v5xf4j11F+fVtaVf9mIGq9A
ISUsi9Nk4NHrNHNhu2uplDt6E3gEoFd9/6e27U+1alcnrICkTr36uzVRH4rRGVMnP9HBX7l+B+c0
XMmzs2dtjkC1EES50TI0CfTp5CYWPmv6QgdKkfO2DQHiMUYHJlhnykiLcdR2NgUy5V6efzJQyIb6
D4P0A/+dmYAaAE18nYa+LrPTX0bJMsRQCggsp8HLtmX9hFPf3B/RQPOxSocEqyYHv7N3ZtlR+gtP
AoHlgrMvmcKrInBO8rhJWg3MyDCr+mwn3Y3D7i6p+mVEVBHjJKhOO7M2r/zIhQuXXofVCJiw1jDf
gzTleuJP+TQx3T/6Kr8+kYyMfnkizamHpGz/9USjCbwrKNbs/EsF7cOxC5cyIEBg6cYJJNqy2Dq+
tY9Fs4nP2Ibf/34S/mDNI1caUrc6OS5nokyAf7mbqLYceHsch53rLZMh25qiAPxp7QCjzt0ofhxV
5UpV/TViCCD/yyu7s3aVN20igkMZ2lAGfZIzCEtmm8NtoI8lpulQIsxmhdn297f7Uzr+y91+r4V0
U9XUJSIHpwQ+r/yDS9Q8Gm5Tbly+anpiHAHO+vdX/bHFA22ZEgi6fwhgfntlGIoPg6HFxUlozRUi
oc/TMQjzg9azGyKzJiO03PP3Tetv67C/R7L5bHzIGAoy4rJOlH1l2Us5MmWeL4a83iiOsc5SzHF8
G0xT/4fKGaYdP80x8gcQGpapkj3//a1qOYQVdWSc6jrDfMeACgPxrMQyi53Vd/tb1c+vkGGuxXg/
6cG+TstNkgaXeDk1MaMvNMSH2T+J0dYJJXJ1dBa29hn3+TqtU2mju9PK6rXIrIPeJ/usELdpXt3Z
TrxNtEWhjDQLwgoIbvl+GSE1O1X+Q5PBDmvjTY5lceZVa/Dg1PCLa2SUtgaCPRCesc9ZtvFj1Psb
DoNlP6Hcpq9kDFtW2EVaKSufBpSb7YJUPYlxrcXtQdMnjKO0hWoq2K52S6BvW7nDO7G4Nibrklv0
VX+d1+3ZML2dFaANLzWJ3XQm57YTaIDfxsOIPryK+5kJQAjlhFbJP7pJ28aB8gDYfZb6YhnGxBYF
1LzGie9AbW4qXqlNzFvm6cnNVcTC+0co7qt48I5Wb88xrKNeOj7Tsz4sOGaOgedvAgAxbdxtY9Nf
DQlKcX28HKwknUGcYh8uroNkPJQYSkZ+ctPbsAIdpIxyZSPfn0iytQoOV8bMgxMti4ryuZWsssZf
C699raC5A1mbXzISS6JugmVnDdsc50pIDTJJQYf+JCw9XIC9zRd9vPNhorW1tu9pomVDsvZjFZR0
8qJWRTtLLUS8JvUJG7iVNuZr1xvv3AqV61ro22KyVhbZvMOfOkG5h3GES7kuan/vpdq9ZBfMKiXZ
qMQUMu8YFdRLp3KZA6kNarADKJY2YLITHaZ/vG2BKUejiUeomGXs5CokoEsaF3pXQ5Ds5HSVOSLI
jjWJBeZ1/UqFOHLf4XI/Nu0yCXXo7k1zjW/JKRXOu9Z7C9hT5gJ1XIAF8Ghbq9jK91UH7U0/LWob
z+7GgHCWHfQcF2BN23Q0BAbEMbp+74ppId+2UbhvUWLh0S52cE86vJirdCGc8UYLq3U+k+/N09RT
ibBF3RarEXpb2YFx07Fn6ZAcEOEhIYXN1FNEnmWhmCFf22D7VxPekjW7h032Jh9YTqymHKgwKgeY
OnOdR0oD96REDihobelqJYJV1TrgJIwhucl8JSJcaAAd0d7dyTWnMPltJbwJqpYQaVz1hSaT22We
azSIjB0E9TnNI8q4TWzifYLqPsh1DZit/LbCLFeh7SwW0AqWrQt+gwVglmJh1skKCbOqvifvgW+T
rW1OhjTQdiN9bKyA1jnJ7TQYS9mTbM1+VXvI5t6WzavGhLVy+xCgOaNEKkeMtdRqc+U2ELIyFEAg
IoZuIBFTM5u2qte15I0I7nIIyvsRMqZn5ywDgrSKsCxbIOdHrzlaxGO/kqeX5xZIXaUrWeIAorzp
sn4pV36ot5IXuq7wc5egq9jZQ6QgKVDRn6hfrRSbGBGAzrQWUTGtEI2fy3GVd6ySWxXT0nLGtbwB
ZOUWorrHtHljlureSIOTF/frrrWP8gbkBEEjF70Fe06eJDd8WUqRiy4i6HBqi51xXENlX7XC2TUw
KiIlOoDXFIvOLO9LPTlgDqPiN42kQbGd1LI+4KviT/pd44lTAz91iOhQ9YfKHM8iNO60IYjIcW4x
1N0j6wTXUsJWYqd5je3i6MGgNbWWdlmwh8yFjNp0FVfB3nKHqzKw77y8eidPu6Xf/mnDFIHPAn+M
ov8iyQv4v6pkkxZS+Y8cdChXLNlFrrk7aIQoPo6rCQZwAhO4ghFMUZU3oq5gpJ7k39nu/Qh/OJRE
4gZGsQGz2IVh3IC2MRR357rjJprEpp+mVQgjuYGZ3EuKsl6RA6HupN8n2gR501YXDuSsuaOm0YbE
dYZ0MyDVwWrWCHfNhKVdtaN9dF3TWpRBdTIHdyt0SgsFxhZ9eJwc6FO1VaI+omzb7GjnTYLeYues
e3T9dmOQLMp2bebWLMrbFTuRN7WbIdHahV6V3SIorjVfxWdaj1dYawL2rpAfAX916zXL3DYRFXOh
aZpp+55PIVwFZFXA/wCLo90cZfY89gJCPACz8KaaOa2Gu4zPQhRv4RouwnB4MyukO/v8uTGbY4N2
9awX9VPVu1ddRJD6f5k7l+a0kSCOf5Wt3NHqLXFIDoEE7LWz3rJTu9mLymtTSFhYCISR/OnzGz2I
XhYkomqZWyKsmWn19PPf00kyuHKSeBzA2x932tc12CszCG7pA3FFwfp/S4JWJvZPt91zyIqoeSiK
rMwHzgYrQriIQjYLS9sP9AlexN+e5pP9XU1WHNDuaVs8U6hj0XDY5GrVxg2aFjda2gsHxwiHfvKK
5tdlAlqWO1pj83dP1eKDsQsySkRmZdCfNcNOJa/lD/QkM+xCzxy9UIriPlEU5AxA9H+TowMGbFs2
TSHuRLQVuA4RX7H5kr1tDql4cez56gawEOeMOKVMfZVHQ7tY/WNgAwkN72Jw24lJlCd0Dk3fRluD
MLUBpov0QgpMK03v7iJKAd1lSEIlHCsRVVCYYmuurDG34fR1aX0Wlqq+5Vprihe0hXFpJSM/9KaC
/AvkmXCJuz9BC5MpZBYJTJsoB5p1VQmyfA0sL6ZE72a71JWPOCkXtAGxlX9i7mDX1G8rfx2PAn19
wAtrccIqs9Y+vLZTzUj1V+GNaXNpyIbrQp01V1IOYvnARK3bs4j+DzXyWGb9mrOdm9Cv1tmFN9xg
+UIFCag6yh+DlKeHsjGKAoi6OzCpLZZfC3KShqBvAl0LyBnX03jzxHGerMgNydk6kyWgGTumGAlU
8ZBrSQmsaM9cMEz82cXqedrJRPG8a6EunZdwEtOCZ+D+Gfn+WFj/m/XTZxEzt/3BhHrYS7F48cx+
4iLVwerLcwyw7WlqvvoXg0C+1uNJEnpXO8v4imt5sVTjqYaKfMa8ECreW1GzJ/sj0H0fhXof0v5E
/P+zElyH3I30is1k7JJxvPlX9oHsgyIRt+IC+JkG8vJuQ0N7YTMjuf9KjGvtZXhlbFYiAX8jrGQ5
2l1Gtv4pXtCqRXOnUaxwiDYUOdvTwZ2KzRxjozhB/OXldfXJ54nwbUS0WdkKKxU20JeL8VDZTJ3Y
n3YzetvRM9OvIhN40etHT7E01G80WFHevLhRMPgohxmb1moiVplO9VM5vT7ZukoScDILRB5sU0/8
9Ujp5RsRmbZGTo/kINPnGb80f3QX/NqPul90dJKQPGx7kjBdXJqq7HqXD1Ar2j6SR6SxpabbJrj5
fOCV+3RIyR8rKi3YLItUH8ByMZCEv1eSo29Ro3ujzTxq8z1dG8iSqReP799xjwf9VE5EDFMC1EKx
ikYCpkYFi54nNIGBPOe3f/1U+zckC4SFqZGQLb52hQyWRFNlxARG1/lRAVBKNtLF1c7rzxwJS1K5
HA2bOX9jnRlMCfgLCHQR9z07MpRBACyuBxkMiawHWWOu+0wH+rzCDENJtmjCSHXXGZKBC2JOxA2G
ZKTnS81xGZjrNTJoovkQBnSJ+0rKpCnYjhF+x/zmeAEJt5YW14MnNImQvA4OUc94oq4tTMmAAWVF
ZLDP7mhgz5+IDGwTTCb352RUkJtkGAKfoSHRWZIB2ZaNvoLSlEja0XMDRyId9aNhSbYGQIJu1mfI
DXuliXfUT1BiNVCiSaeV/FCgFioSwuLQYD3RGOh/IsNDsKUFAOA1itQroDEcseM2X3tDyX40JcpP
VRUkcLtESHlA5PRhjrOTCMbJzGhLQg9S52WqGRnqypLO8gBnMaSzcY6Wg7jNPRvH8cT949J7Hnv0
6PYeIlj+h09hIRdQEXSg2r+wciBsCX4B5lSQ/ww5o9Dmw97SQZeGCkX38EZGjBZrEuADxuY58gRZ
3P0n7CcksSZVkz7d9A3IRk1ImhKVRkNQoIQozk9OnMzDNCTgpQC4dfiqdiboNUIlNERIx/FUOMLW
3McvRq7nP6aRC2+2KSGaD/6g8CSaL8itUOGLC3VS+aFAO2evzhx28e8PFbmRBnBKDwsQdjpP/uf5
BptTV+YqdlX859Sbre/XD26SPkjyZWbo6dtZsPVr6Gl6m+ajeCCmf/+ustySZOx6PymSbnT221jw
/Snrev/4fjbfFsvMoyBGiUd/EPTX1n/x/ODSJ7c+Q0lb9p1hsqMF76Kxh5K46TsDNFo091BoJCHX
+87w1W9+5bLf2ff9Wa/iuVestAh3nZBRJ3yFXeNDly2Bvpv4Eqwj97cRCPN5ylPz+m5K3kjfuW7T
Fs8dcxW65wQfP9vX5Szw/fv6lvZMVjz4dUmSbal9mlKhSF/KZbt5uzn2CWVLtqO3pzqhkLmcNSSM
drSEadM6+8h3UxcVAZu2P6sqWvGLB392v/7wHQAA//8=</cx:binary>
              </cx:geoCache>
            </cx:geography>
          </cx:layoutPr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200" b="1">
              <a:solidFill>
                <a:schemeClr val="tx1"/>
              </a:solidFill>
            </a:defRPr>
          </a:pPr>
          <a:endParaRPr lang="en-GB" sz="1200" b="1" i="0" u="none" strike="noStrike" baseline="0">
            <a:solidFill>
              <a:schemeClr val="tx1"/>
            </a:solidFill>
            <a:latin typeface="Calibri" panose="020F0502020204030204"/>
          </a:endParaRPr>
        </a:p>
      </cx:txPr>
    </cx:legend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Sheet1!$S$8:$T$23</cx:f>
        <cx:nf>Sheet1!$S$7:$T$7</cx:nf>
        <cx:lvl ptCount="16" name="서울">
          <cx:pt idx="0">부산</cx:pt>
          <cx:pt idx="1">대구</cx:pt>
          <cx:pt idx="2">인천</cx:pt>
          <cx:pt idx="3">광주</cx:pt>
          <cx:pt idx="4">대전</cx:pt>
          <cx:pt idx="5">울산</cx:pt>
          <cx:pt idx="6">세종</cx:pt>
          <cx:pt idx="7">경기</cx:pt>
          <cx:pt idx="8">강원</cx:pt>
          <cx:pt idx="9">충북</cx:pt>
          <cx:pt idx="10">충남</cx:pt>
          <cx:pt idx="11">전북</cx:pt>
          <cx:pt idx="12">전남</cx:pt>
          <cx:pt idx="13">경북</cx:pt>
          <cx:pt idx="14">경남</cx:pt>
          <cx:pt idx="15">제주</cx:pt>
        </cx:lvl>
        <cx:lvl ptCount="16" name="대한민국">
          <cx:pt idx="0">대한민국</cx:pt>
          <cx:pt idx="1">대한민국</cx:pt>
          <cx:pt idx="2">대한민국</cx:pt>
          <cx:pt idx="3">대한민국</cx:pt>
          <cx:pt idx="4">대한민국</cx:pt>
          <cx:pt idx="5">대한민국</cx:pt>
          <cx:pt idx="6">대한민국</cx:pt>
          <cx:pt idx="7">대한민국</cx:pt>
          <cx:pt idx="8">대한민국</cx:pt>
          <cx:pt idx="9">대한민국</cx:pt>
          <cx:pt idx="10">대한민국</cx:pt>
          <cx:pt idx="11">대한민국</cx:pt>
          <cx:pt idx="12">대한민국</cx:pt>
          <cx:pt idx="13">대한민국</cx:pt>
          <cx:pt idx="14">대한민국</cx:pt>
          <cx:pt idx="15">대한민국</cx:pt>
        </cx:lvl>
      </cx:strDim>
      <cx:numDim type="colorVal">
        <cx:f>Sheet1!$W$8:$W$23</cx:f>
        <cx:nf>Sheet1!$W$7</cx:nf>
        <cx:lvl ptCount="16" formatCode="General" name="1633">
          <cx:pt idx="0">675</cx:pt>
          <cx:pt idx="1">387</cx:pt>
          <cx:pt idx="2">539</cx:pt>
          <cx:pt idx="3">329</cx:pt>
          <cx:pt idx="4">406</cx:pt>
          <cx:pt idx="5">147</cx:pt>
          <cx:pt idx="6">23</cx:pt>
          <cx:pt idx="7">1995</cx:pt>
          <cx:pt idx="8">459</cx:pt>
          <cx:pt idx="9">382</cx:pt>
          <cx:pt idx="10">675</cx:pt>
          <cx:pt idx="11">603</cx:pt>
          <cx:pt idx="12">1027</cx:pt>
          <cx:pt idx="13">810</cx:pt>
          <cx:pt idx="14">759</cx:pt>
          <cx:pt idx="15">100</cx:pt>
        </cx:lvl>
      </cx:numDim>
    </cx:data>
  </cx:chartData>
  <cx:chart>
    <cx:plotArea>
      <cx:plotAreaRegion>
        <cx:series layoutId="regionMap" uniqueId="{CD130361-057E-1A4A-967C-4D3F236ABF55}">
          <cx:tx>
            <cx:txData>
              <cx:f>Sheet1!$W$6</cx:f>
              <cx:v>재가</cx:v>
            </cx:txData>
          </cx:tx>
          <cx:dataLabels>
            <cx:visibility seriesName="0" categoryName="0" value="1"/>
          </cx:dataLabels>
          <cx:dataId val="0"/>
          <cx:layoutPr>
            <cx:geography cultureLanguage="en-GB" cultureRegion="KR" attribution="Powered by Bing">
              <cx:geoCache provider="{E9337A44-BEBE-4D9F-B70C-5C5E7DAFC167}">
                <cx:binary>3HzJjiRJkt2vFPI8FqWbmao1uvqg5rvH5rF7XAwem6ptamr7choOhjceyMNcyCZAkBcSIMHBgDPo
w/CHqov/QPGIzOrMqKiqaWQCg85AZSYiTF03EXny5IlF/fa+/819+rgrv+mz1FS/ue+/e6fr2v7m
22+re/2Y7aqDLLov8yp/qg/u8+zb/Okpun/89qHcdZFR3xKE2bf3elfWj/273/0WZlOP+WF+v6uj
3Gyax3I4e6yatK5+4dmbj765zxtT7z+uYKbv3v3x3/31//u73//xf//z9//4v959s3vIIjOJqrqM
7mv83bvv/+H//vFv/vu7bx5NHdXDxWAfv3v3yZh333z7epmfbOmbFHZdNw/wWeoeUCY84qP3X/Td
N2lu1PvHmIgDyrmHfOI+D8Aflj7eZfDx87yp9Tfz4RE+Uu2M+qtvXn6yzsvH3Yehb+3yeY+7h4fy
sargkM///up0nxz0p6Pfvb7KT/YSVXnwctNBvj/5+uz5qr791JK/++2rH8DlvfrJR8Z+fdO/9uj1
Bn/Z1j/8l7/94z/9m1+6xT/b1hxj5lGfvhgbjPmJrfkBdpHHCPuw5ouRj/MSjLx6zNN095kG/oWp
Xhn345Ffm2H3QfxFDesdUIpd36P8lUXFAaceJQJDWL9Axscm/WJx+2Ksn53uTdP+afTXZt4f/ul/
fFmM9g5cSD+YfQDp1xjtHfiIYQxA/amVX/Av0I1RkOIAoj8zen9tvld2/snwr9HQXziOOWU+o1T4
z1/iVTjzA0EJxdR9E6G/nKFf4vnn53tl6J8M/9oM/f3f/90P/+nffwiut/jMn5mJOeAyBeIl2Iuh
/VeGFgdEeMj1XPzy/MPSL+g9B6bV5eYzo/ntWV6Z9v2gr82gP/ztH374r//2w63+nEH/1Yjff/zD
D3/z97+2u0+J66+QfPfZ0Qh9G1f8A4o5Qpi+f/5h6Rd3u0yB2n+ms701xytXex7y1Tnaf/7DD//w
+w/3+XOO9meYkh8wz6UCe+SFw5NXyOEdeD4hULH9SPE/5n1L80wEPtOYb8/yypzvB31tBv3+//yH
H/7bP39Bg7oHmHgUE+K+nQq8A+ECtWee92HR90mggywQN59pyvmbs7wy5ftBX5spofr+/h//54db
/QKx6R4IH3sCsPZVUIoDjyLuEjDk89eHNV8sOdk9qs+141tzvLLi85C/PBu+VBFvCEr3H+tmf67s
5R0wKgiQLPyCk69LqmemLThiQME/BtB/4W5+Sd56f5RPtv9BzHr/7C9Rq/r9l4VFekAFYwJI8tsG
gprYpT7C3quad/X42Zj4xhSvQmk/4i8vkn5dbfyiyjI78DESBLjKC+i91qZAtWDwFMSpt0Lsi8iN
L9H65lSvLPrxyK/NsmB3kJI/XPIXyHMgN7qAm5i/j82f6shUQLuA4FcyBWSgGGSoz6Qsb8/yyp7v
B31tpgTl+Ps/fMnKkB8Qz/N9iMKfDVIf+T6nr4L0Rb1V0Wfa8memeWXMD6O+Nmv+8Z/++kvX+UA/
QTRyxUvSfF0c+geIQx8TKsgPaPDCQGXz+RX+W3O8suPzkH8NI/68kPOjbDLZ1bvpc1P1oybeLz/9
0P179dFf6s2+UMnlw3fvHGjEvY85H8qFH5u2+8k+ZZyPeZN+MNcbn3zcVfV37zCB5p3wQDtGLoOE
S8D03ePLE++Acx9D88CjjHsu1JFm39GD5i8HsQB0RsQ9aCAQ34ONVPuO7vMjRvezEeqB2MCQ92PT
+zRPB5WbH+/m/fffmCY7zSNTV9+9A9JsX0btN8xBtPagf+wyDlUsQMl+C/Z+dwZ9dRiM/0q7OK3c
QZSnWRLNsBkXTclXKmay1OXMVmzdhcXio0t6Y0nC0RuLAgOBk+/DAf58uijLEBr9xpanOhOJLAZH
qjKRLMu3PHKNjAnqpRs61wONgiZ1Evk8ruqokbhoL18GdcSXYzfcDqEKlMlH6TqMSGphAlFRmE1J
XmWx9P3szrf6oWzwoTfyaW49LdV+zXbcmeFIl/5yLLpz0bZnad0Pkrf4jPHV6MWTxBaZTKshiJ9X
E5cYXgeQYRVOWGd3PG+pjDNYkNjkMm/sxKZk59Mokhr3DyN37hNORlmqOal1HnRo7GTjIRmqNPCT
NJaEtbnsVSaHBs5W+yYJTHzm2fGel1TIZAx06HCZ9fg0Lk0kvWUuupPCD9e+7h+Yn91Ebbpxq/K+
vMB1fNFm/ZqLEu4iUkYWBq7O4nFSeM7F0MMVlaI/LFMrBxTdoSiNZN/nSuoeXbumkKFfyoylh6xu
jwuWqiBKblEXpdLR4zW1sTTK3bWeKCQdh0EqnCwbP7tuOV4p7B7nQ7d0RXWsF5biW1GNRqZRuol4
PbUNlYPnnadxtwhLGlSdnmI73iWtWVs3KiTn+VXLgzKsDnk1LFLhrpWuLtuSHbshgwu4CW17XBt2
kXvm0qf0Mhryiyo6HUwzjRwcySxVZzj3pkOVX4w5u6PJAqNkp3pfElJG0ziMhQyLIpEqaWee12xy
379QZXyWSq/AjvSLNTfjOlHxldvMUGhCSSMH7ryCz1V8RSN20XbjOhvSw3Zkcz8xSBbReIwcd6ny
nSLNU0dcLkPKlRTRPA2jGUnRtG3ywMauKyEEjRypNoFGd2ZItrFIM+lm0knaBxsVl2NRp1KF5ih0
YB6vKiIpaKhl73dzl/hzEiVySEI3iGtiA+vGJyKtphZ1R3HlZBNUOOCp1TUbO7gP51YPsFyYrgvE
J5Uuj8vSPwdcwbIdA5+YSeaOmWSVN8qMXhmZIfCZMW+f+hoFYe/eZ5XTBzindznli6rEncyHWGpX
J0Fh3SIgvfJkFxebqNfS77rJaPl27LSSmJhzNwrUpPFLCDQsXSYbG577tLz1E+fSqezK0JvK3cWN
kdpWG9+DWb2I3ZXkqaghTuK2gysYpiAUCIgvLmker4asgNNkx2HjpDOtx8estDzoWI0mA7ebhLdE
thWaibq5+mXQwsCqXgMlRfB6BvGwD5WvAAL9MVCOoe8QlOvq1LFtMPT+tErpOc7HSejbaV1H0h9H
aZOm2F/Qmvdt8CsbeAM0KYaizcMupthzIY18vIGEiVb0OKpOh9CflkTPC5svswoFDosDz3oBdsJ5
VAVu2c5/ZWkfNJefHB4Ll/ucgfKCyCvA9q0fj6XKqtNGCyujKo6lMgk4T6KucedOKpzsnNLXsuOT
pmkuuiaLJM5qLOO8mrM+WrsNe3LyfGXyPlAuPVE2X/m6mWVDBxA99GjCwwelCA4ip95Ukeikn1TT
Yt24NZKDGrdtqx4zzqd92s5Sj89T5tfSyTVEkBfVMk7GpzYUh2GYBZ6Zopysba6OI98PXJUtifVb
aRi65ra7TLJV5hRPaW0jORb5zMThalA3yM0fRrdYd9ws2AAniHt62jLVybJ7RG58zb0oyLpF5kFg
AozejK1zTgdx3IzdNEbh1Dh5Isfeq6S17WWno7MusrP9n6ZNr6tSXcWKXDcuX5HQLrwIF7IJ9UnV
eRfcZZGsq+QudWBhz0SeNMgo8PrkLvSm2hFbattpmrUXBjxOAsSuw5pOhgKXQUTVg0d6IhVrDnFt
JxEhEiXlaW3cTT32G1aF5yxJXMiqzATheF35cFN5FSDf2cTcnogwClpeXQplJo4oZ9y7wSR0ZTo0
WuoUslQah4eN6Ke1Pzw4zbgbM/Tg7HoLecum6IHHpJBZM09d40qMFJyhXtZmWAqfyLBzzsM2PCcq
PqM8lwLs5Ncwfe8XtxkfpEgBlWpIcBbzZJH2atlVVEPY10FFdCSpcCZueObr6CQH1MsQWZswXDcA
x15SH+0jzvNVsOK5nXg42ZbC3vYQnoreN+OopCH2JqGZtIJuEmVP68Q9BqKwMQ7dRMOZSOopTfNj
nlZbp2vW+zVMRxc4OUYjW+IsOhlwt/LrVoYlm4eDk0oXNFAZDUkcpPHkOd7eU933DOmFpN3ndigj
pd+/nPjjt7+7yDP47/kFtz/9cP9u45++O/rwUuQvjpo/5vtKono9aL+bH+eCzbzf3Z7kfvLNT5j3
z3Drl3csf+bhv5h4U/JS7P4y8X79UtMrDv7xJO85OEUgaTFCfAzNnBem/YGDg54MHHTfAngm4Z9w
cNfFWIAWRjzE4e8/cXD3wIU3M6H6Ji5lGHDxz+HgBPOfZBcK1R+84AdvkDBg4+xVdrFKmzaui/I0
H0gvq1CnU9oliWyKwp11VbHgBpiyLSoLaboPnhlw4QBkcNGqoOmd+RBlyxw7WRBV3Sz34AXVzqnk
4KedtGSC/SGXOVAXadJLiOkLp282KWkH6VA/kZUTL4c8XFo3vetZDuzBCiPL0pWJl1+ycB/yfgXw
Uj6VzdbwBEJqSBMZIuTLOEYbXzinOcrOwnA4sdxSWSu9B7dgJMMjMGTg4j2AdMKcy7L1Jy1Kgqpi
9y2NFygfg6oxiexRMkqKqli6TSeHAXbOGEAdK9ADLqoTxPHJYIaTdoynTcGF9BHstPdh/026aYjb
yrrm5wJdinAaWc+XTdKMMgKGLjtKICG57oK5auLWPJHchh381V0Wo9g65USEdsdgLzBquO3ich6q
/ilOGZCQjj3YJp16RXiT9p6VtVUPbutOslxdsYwtQ6eYGjVA9osKHWSIb31enroWzXTlCgAdfRc3
3jYb6XHNvVPu1CoYuHPmpc1hZopR+lk6t0mySPbWYpmbyNTtfFmG7WnaD1N3yEZICeMCqPGRRnDv
Ph+XLnOXDnaXuuYzQygknoH5sqdqDmloRrU3s+Ewrwh0O8iiKuLZ0Fazxtggddt1Jkgi0ZiuEr8O
OEFPTsQDoqEkiYoeEnXzVGp2EzdHhadqGY5APLG2UL2EfiSrPJRu714UFjBftepKJ+CqpekXnZ9O
RmWOULG/fREGpIPxLGX3ieoC4wIhzakHc0G1CQnKTt221tId9VWt0NNYNU8AplHp3id9ey2wPdrf
G2f5oVM3E41RIU3JM0ncUQU1WLTGwymJzY2XkfVI016WXh0knloWPN8gBWtrVJxGWXiW5t1JYvVK
JOza7aJ5TJpjXjZM5ppciqI4I3V+78XRDXbSbaLdu6rOlmULweNnE1yzcVLF3U3Xi0bqog2Kiqx9
Xh9zkl258Z6iN+kK6re1N8SDHNl4aYt2w71sQwd3UY57yl+cQp09Iw6UXe4wG5woly020z7EE0Kj
tXbHIO3HBQnJtXGbY1Q6x2PaRjLMrJUcqkaOpllFTlCFliQZVwluV/tVRoavqdvPUZZMRC1WIQcv
NjwdZKH8G9W4t1lblJKhlfE9SHfFtCvvbJucZ+k0i819GHe5ROkYWBqexg4+jBg5Lgtx7NnLKs+v
Gs9WMi9zIxPs3lbZVesBDKH9ORpdbHzHWXq4ToMyZbdVCFkd9TxwR8AWPfAWaoZMJpna1YIsusI5
1tXG67p5xPNtrlEtG5JPx4hvOFbb0epF5bHz/dmpaaXQ6UaXYShVH2+pcqSTqWNdGydIQ3LKk+J+
P5WfFcc2hvirGHgTyvoTatR5EYs1sjoOXMeu9xuAl68vcffEFEllbxPgpnGyq8vukBcsaPxwWiMS
cFQsHGM3bV7e4ErkEntpEWTkiaX70lF1U2fQZ6aMC+nnfQu+bdOgKUUwpvi03rlJemYQvk3i+mnQ
CirHBOSBVCIo61MLINeBtNG2qJ37t4M164rzhygrjkwLvBohRwdD4QYeEa0EfkKgyEj3msYIOcG2
Ez04y6weD41S1/7eYMitJKI6DAqsF8IETTVLcyC1dVLUQdbbXVazebwPmcEsuOWVZLV/V9TOVUSK
dIaHcu50hx6PIH846kSQcuoAfdsfuUn8y0Z7R1HZB3U1npnRpHL0hxudJQuWlLEUOZR4Ni82XoiC
Qrg3gHbHxgyTNhZ3oRhWXS5WricenRQf8aJbGmCvkibViUs08PXyOFNqafhtPNtbkYbS9tHKgYwh
KW5A+cFQYdThnHWQtoYRgqDL+BTMoGVSQTYyBbtw/FpJ1HYT3rB8yrGjJx4vzl2OViMqYCfmytBk
PUDIqMIeNSE7sY6aWZQd1T5esjJLZBJ6267X5/mAtxnLzwypJyhvVzQjC+XmTKrakWFeH9bxpQfV
H1TLm9bLbzKw80AAJYh7L+ywBqlhg/AiadFhXBIQ5EIQrkq/CaBinTX1lQPCoyzQbQ+/cxIgkc1A
jdt5qAoa4h1Xtklk21QnUVielzaexV17X7fmuByzB+2pB1E++nmz7jsnCUrwmtI653FDpg4pD7Oo
3bl5usSePoRSLJMl8S811Ye1sYvMFsMiw+bcjnqS6G4VaQvUOuxKCMtzUwOq69qC0yE2SUj3NCo6
ABx0vewrb+r7Jg00jYnUUXpfF2Y6amwnOchBQczCaWHtXZYWJ0LVG4ayk8bQq3G/jbKSHSsWpeqv
+84EVvP7WHXLAeOrwdF3Y9QHTRZOHN0G3I2OinK8AD98dPJCQoTe5l37mJJonvUB/GKQgRQkTkZk
boR/hVQMIkvc8mk8S/1STyiEvgLACSLdXsd0XDA4JUnVyu/ElLd6mY0hlo5XXuLGnXuaHqmBBLUx
GxE6K6+852Ez1xRt3SaEYrSOnoYi0Lw6SUMgXftxBrlWiqY+9PZ+DyJN0fKrWJTXPlZ3pKPH2nWW
XddeNCKagClPEh4vVaiP/C49D6v+1AxkbpkHept37jX9snMBmU266Ux6U5feKrPxqkHNtQthktOs
kxmpH2N0X5c+qIRC3LlNcp6G3nmh61OvnEF+vTM8BrexTy0TOoAkkclqqC6NcFNJBpXAgVMA/Xw3
hmWgKrr0yvosN5GWXgasJKnYOSDikYjsqmzHrYOGLkBdGLidzqdFrI9AgQQOYkm5SEk6ddUIMlh/
6kbZrsn7M229dTyqo0E4c98766ZJmd2QREwTQs8tFMXjoBbu6Nz3tpDtUB66KZIWKisZN+UFecQz
3WULm+ltCCRUQJLgUXmNc32OnHpXnreRnrJ0uGYpts9y5iSJ22lLh0Pq+CuHDVbmlQZJrJ2OLgfh
UfZDcYmZ2WuRGkgXKAhpY4E0K6jaeLiDwnqHk2ESxQokz5JdFoWdIK+pgyFacnfYJEVzWBbZLG5Z
LGu/2WZD4knluXPcFhrYGHhrr9ujhFgBEtqk8ZpzLEA8EwZ+v8nQuybRx5xxDVmKXfqDs+hqd5Nm
xXwok+MwS2Vlhgds+Mqi/ohgErTgsvlULDuW3MaVCwzVSd2JLZ3btihOWsef6tG/bzMg8sXQPVjb
zZDAD4MVQQcpoeH8hqoGEkSbALI7apGk5BwXkP6FHwOON7qXYymND6kah1OFG5DMCTwuUI5kd0OT
UUC0OU1Qdt5EkMOxHB/ckm5B65lUytui2Ns6TnoWssMkCi9R2l7Cm6pbD2gz7yZxVrSS6PrJNOK8
BqoNWiUUBnvZAnj6LmoXoDaAnA+bCdoIqSBhYywBy4ACVkEIuARCNHC6IQb2zW6J2aVeqYLKZUD/
/W6QVQoihzBHxAUCbKL2LgQN0skRqDTdjHr9KdMAQ5qRrSV9Kpvo8lkFGSIbOKSqgRETI1ncP6gh
jgCOdKCcdopHNomdDlgdtAiKMrx083YqhHNddZLqEzOApGG4mvYFP6P70gUua6ajbk3jSMkuB+pa
FvbehIED9CXp4+tm/zO/a410BmeO3GajMLlzfGxArq3uS94AZYUjNDm4aQFKtURQGpnMO0Mnsbse
Ggz5EroG1AlbyXVyV2gOAgpP5spX5zkHCHDhsaVgR+EgJiFJg+ZqZMO6VPI4EKaroEKgRZCiNA+Y
UVdula7YEE6EugHevYxLfyUKBlVCm9zFBSWQUdmtlx3WAkqsBjuguJagtBSFTGkF1hRTFecqAFkt
ld1YbqNQHClVTFMfNFbL9IbhaqKcAeAaEVm2+dGzzxUazkqzRx67JiBxPFGFOBwwEP9OZJOc43tR
R1d7IUj4cJva0juvGCemgJtRhgK7zh1JMJ3ENL5rHQtOM/iyGuunxK9AZS5BHRv4WR6xk7hTF0V7
bDK+LaCaGfy+kLhPgGwx8HPu58suM+veg3pjbE6jAVjQaOHgvS0lxJeWbQiu3Kk76hU3EcTU3rOq
eL8RAV4Z9VXQ5jVQbn5tKpi78GO4JJfXsnODxhotmw5Ea9bGN6ToV5Hnr0JILBLj8UGl4UXP+sCP
IMJCkp4Ym50mydRi68ocCsJCERU4m30vApHhtmq6fjLY7iIk9VQoJwqe5bqc+5fU14u4bhdUO5cd
BVbtcw1BksLuBqgUcXM45uPUs85UGQNqVEcjmdbuDauB3ieQwPbu5XvgOlUjFg3vrmlAk/D++SpF
zsYAo37JnHDa6CxI1XBVpKICTkClQ5IBHN4q6ZILa0cqUwElX1u0WgI5nvGmWicCqlmTVGvNBEgA
sL+90leV7UxxNku5vsE5uw7HfgW5ts2hRNlDk6rjCWtuGkbmnedsuh6aRQikW/BESFr5Ps6YD7Fb
OLOxjHfPvoI691pTsS2bejEUzSR06yfQbwio0KBsOiPd4n7XufFZA1cmh36NodUk2x5iKvba27Sl
l8jxAuKQB2rB1VOH3o3tLovg01y4jy13Z16pkSS5OAG+GlQtFPsiBLGDq/iO+Tu/ggsvwtQBzE9B
vdw3z0YIxu4o0bAiQ/U6CVERKE5M0Do8lByassu67mF70Wo0/ppb76TMdfCsSmAUq8BzsrtiQFDF
iGMDbTVT9rdjSTOYALyfp9EDTsR5kWxjwHOZAA3OU4CbfRxbXUDvs9RXjHUaQlef834S6uFJJPih
Z/BxT2SLsicncJtAL7P+KRu7qwyup+q9rSDg5lXWPQCnXsFFrvE+tp0GzBB3V52IKhlG08I0N0hr
6Oe0yzwaC0naGBxCB73Qjozy5Ibu5d4YSKvsa2i0RfnWQk/Wdj5U6vuxA/QSZV7YQwQRECk4/QiI
SEt0h0PeyedzlqDCaD9IRP/IR3WRG2+bq3kUF8CZVLtMxvxk6KMraFFsKgp9Kk9lD8jkkG0gOVY4
vlCgbPRpLX2DluUeS2NYB5XjvEic/W0B/BasO1JGXwKn6oBAcmClCToto3oeQW+KErgvZUGC8MdH
7p82/R4EnnfrAURmZT0ruXuajDe0xADjnlEBTqObnmzB4QbgOF4NZfqq733oHvC5C82srpik1r/L
m+hQaeciDMFw2kmToMmHSW2q2zKkWPqR08pejA82WXoMIravh+t6UBddNC7TNpxB1xI0g7041fnF
siYg1VQ8CzDobDHuTvsCegQDpANvBA/gdkJwqSVroTtdNZD44iEuwWni4LmpWzYxWKSB+sjSQIl2
WevuMMn6a2uhhNGzWsTQ+x7hLHusjfaZs/JSHfh5sSoQmVV9v/LTftO2/ZXTQL/cmn5ZD/Yk67xr
JzxWdX89mnVooVO+9zIMlzbaaQjvEhguAIOHoO4hZ9VouMdok6l+p2uIYo3oto/FOc3BJu0wAdks
CaD/8KRjaPzGSPbhvuiLo+sswTE0t9dVBmieOeVtm7hbU0FBxegpLdkjzdAk1fvsVUMN1ll6kjTh
uebXaT0eGyVOTZ6dixQyW7MPCcS3UD0GdeQ/9NY/jyUz7LJWIage3N8+AwhTfDb20E5P1BwXc94n
hRTwUgEPoXkdodNhmDVRf81CcwOmhR4h8BWbdLKr7Bzk/1kdg1a7Z1NAl2Dl5rxqwex6kyRoQTBc
MSiHV9jO9thp0ytm2rNhQUNcyn2qRBUAMqiFEycp5w0UK10H/SFmuockxw9NEZ6nAuK7KCBLRWLV
JUGk4psmhQY1VMRneTds6io/jcC/Wg3ZmkDXxydgYhb5BsY6U5aRaYN0AEQSPHkPPHTPqGwfr1iU
r0IDIBgl/ZzzNoD/iUMcjBkcqBPQsmlj5zLv+vO0GB6qsLrdI5aNw8kI3RMBgZIif0VB4WPu8CBy
SLsZ5F9B+TaqBuhvwREFyW5QM1xaB95/gPdYlLyhFURUAyj23LmCW1UONJILUIIhTbvjpiRYAsBg
YEDQniNZ3MscYn8fBPtmEwAa9AadBx/kcUgi9TGt0olB6V3hMSbj6KzcEyyc5ECbQ0C0rL4cqXtY
MwfaucDamFOf9FE+G2v9YAGfSy3uQdpZm7I+UQ16eBZhw4aexcV4mMQZINoebfMoHZ8vN+X7zmcJ
d0bwTofesQ+drqADyHbq/Ai1zn3rlLLT5TWN60WetQooFZQlneh2KQNNnbRT6NDXwEdBHlY5UBcE
ib6xxaRv/XsIIUAfI90kmTwzXmjYZ1jJpim2z8aDTDFPK/bi/6EPV4Qi/JC749akx0lRBMjLLvaG
Ei3M77RQ9ZdqBm8JXfRNc+bl7aXxmosUlHkPdDaX2ZXY9x9e4teBMBh8tt0PBfiaONxfFNwJngFq
AB/HWF34Xb4O/z9zX7bcOM5m+UScIEAQBG/FTZQsybvTecPIlTvBfXv6PnB1TNmywpq/LzqmKiqq
IjPLhEDgW87ySdqbvhwfpigC7IhDHufpBHKQQ9+Qg6cExaDqE3tqBcQ72HazgaAgr21Xi9o98jSK
fdVixBxJ2WoKZ+XjtgcZIiwNqUUfio1KG72NDD/Ohrfq2yYfb3KSeHNlbSeVno3smc9E30h+iE9x
tjhmwYGfDT9K/+2zkyi+twX7+cZv9KN+t5g/0ozepmTarvi9nI+/MxPVMSG6bzXUffsgDcWKzJju
+rx6eAsQb/sDUDGU1HbV/XqLH4n8OcrlRRjZ7dKH7YyAmtkVwA+rRtJCnzHF7EZnsVepjWBAYzeZ
pr8UNA6mWNzU+RKscfw95+Vt31qvfCD9pgBaqdHURx21yftvKAZQvpjFjrPJL4gOAQnXv1ffGghm
Np1hFJuilkATyzXZwPnqSDlXG5uhaJtilFl5bOyNXu5Ta/4rC/5z6tpN1vUvU79PQWDj2KFVE0/5
MH4jcfy7jfEGAWSF+QJy3kBehP4DJ1TprwYTtLf52peIKdD0IB7l7WmQcksbHECDoKuLKT7EnG2i
AaQsh1wSRwqRZeDND5HngUbiW5KmrnopU8NfY7v7PrbFNxY92rWF09JCdVKVEm/oUXEUSR296hXy
+JqzH4vtZ8gn+bj6dSL2b+sCCaR4pblHQzzcQ7TkLcWBqV0Uk/F3WMHUj3Fyj+W4Rqvtl3j5q0pu
td+kYq6uEY/0lTti71cll1IRKbX0p5VsS0VmINcl6Mjs50ZKv1yhNmMGthHdiC3zV1kiBc4jXrpY
Gne54UIAa9VfONsbc3qH1aK10se/eSogIqLuG5vWR6O2Wdfhu6FpD3Yp991o3TTDb6k/ve1VxNdf
xqaUxGvr9mdKp+9vrJHiT2SNKhD0mmdiYIGqpFHjMhSC1DiN0XiftThjnWGizMB/7JlCDqSAsmtd
0cDp2UtrSB8QtAnxUve9k+Svrj82Rf5UvnXEuemVAidiUWV6ovPnZkZpV6LU4m1+k4H2aLIOPQ3T
TwZbAEGle8vmvyQfHzIxu+b8spTLK4CzI5nbn7JZnmgzhjO3Dkteu0ucusgmGXqO5k9lGk8i+Z31
S7uxVccEqgXBsWcbSxVzizZveEoPouB/bdv8pY/AvvpxRi9efIv05TWbSggWJkgbhvZPPgpgwNNr
WeRyAx7pQWtL1F9IRAOrf05G86iXxbMRVqO1b2m6syIUw/a61av6D6Sbr2k8HbpFuOsgd0lh7TvO
nyOt+1mL79Br7YVisHrbvm1zK0i6qXeGaflhVyguFjlJxxgGcJ0j30bFsjcm5H2TVXMwD7t4nLvH
EWzoKl+nFoSSoPNrP9PbLEGhk9Dyd1mxY9xF3gjz2sZsp8caernKVM0uMMAcHyEHnbkO3aMC3qKc
h2PbImfw3Thx1BITdGhg/DaoaqHfGE9pEX3Xk26XWsDESAysCVA0eI8G2DNZEhEALzvSaA3tkvxu
4vQAJPYETNSRph22bdMFHUROppmKe9CnQddZiLtQP9XSn6cGAMSE+DXZx3lsSy/CCuQ8BTER8ZMQ
/bY1mvY5Go40yYZNncQ7PWpeoPXIgaiyZgOGL0qmH7gZxgZsOdrM8RBPaJCW2NzPleloSOxLNNYb
G2K/ToeSrvfMWubOG9OdqhpyVXhV7gjbeKCIIaDPnnANvjXmHQC+G9zg3Kn5+pSjZGEjKMuiejYs
AE1FYQSzWX/vgdiT+JsQhkcVuPP2Q8HBbOncnOrSAaybO0bHUfrg3mJdieQIZCXIm9yeY8cm5Z8x
MZ2uyn6jpfXStkTA7rNb7TTVt7xbD2+azGQ5NrJ/6liubxAtX6VRfLNj8pKbxbcZ4gHsKneAp56S
Ge1TWqfealth3Yo/rVv3/LjaaM2QRJpNiwIb/JFjG9pru6DGSI0flOPGrJQ/8/IuM8GyifR2WGfA
c+aIHI/LbqHUGMr2h4pzIooGByrlu0Rrj3rOvCZCUcdUfbQCJaAiutvqSWMqtAThYyiead+j/UE0
BtWwaYoFDKYeojndlJn2WrTxd2NwWfRaD/E3SAKOSYaSD7+TddGxHgYvSawQuODftOv/FgZ9HnV9
cKeuul/iQl08HAkkE3ACf4xu8Uejc2RLDl1nhjKLIEdEOJUL8p5Og7fYGq/WH2mGY8rDCu2clRb3
iUYPDePtPz2TXo0Ok8B0x3U91uJYz6dKorx4gk52ruOQrhFzuyh7TErb2MVpzXwF8gUWVK+jjMp7
WzfEYZoSl5rxz6JHhzCZDxm3lJIUvIJtPgyp/Mlz8Ve0t01Pbo04/z7MxEuyyo2nImyiwSdRvk3R
B42S6U4Vr94Q/YIYDh0jkkDeOklhu3I2glHSYOginztF1/l1r4GWtSBAu5nydJd17GeSp9pRZsJ8
trXYKVPOAYJ/j415M424/LRwxQTwAhFA81LA5SYUa6Ksv6WQRm+Q058B63f4c5PbzXmQ9/rPEe3S
G7yr04cU8oZkeJLVYyOyfdQRh6X5ySjRlyXrD14AobMtrx3RkKInqhyj0aDXNu/tfPzbGxAtSKmO
rqJIDBUCE/Jgi8SFKK6GKhT6V6qgNAzD2hSVOMUrmow3GQeEnC9pmrs1ivSu0Z64ROEHYfzPosSp
MPGqmhiFhtEmv9PqOKOf0NAqCTL+BRgCULnuvZYAZrByqD2G3qjxtvnPcbnNLUV2Wq9jPRubnM6n
2fypA+uYebErdNZv6rFEUECdYIETmtg9iAkN/KS1FmWQmoaXF9b9FT3lJzklY6ZBbAGFPxU6HOQf
pZxdEUdZOZb5nZw6UD+03miziQop8XAb931ZuitE0LIUm6ongTyto33oaz28tgx4Sz7KOtU6EEst
DDuxsJKzdYwsopGW9NmdnncdIvcadoKHWkF/ZyWAHmjet1WUhEaZviw9OZVV8k221rFM5baENL9B
Uh6jAhUQj3ys2onS2NV76Kgb7RDJ7JR26w65YNfH4xNrIz9xsjjapflwX3HbN6Dea+f4xjR3Q7v8
tlu8z5JuuqnbZ5N1t9o/l7b2tbL/luvrj7wc/AEhaskgwS2Te9RnD5rusUEPOhG//fLKTDAD2Z+l
akJWaGFfg8XoobJotF1dRt/4QH9pZn5nj7gyRhUmc3myY3E0GXCjjsYHGhHHrNMjrdl9VsjfXR7/
ypf5ACSGrz7Nor8prf4aWfzS2EmYT9oJeBX6gDywbMNP2/WBW0NgxtBlW7VXcnZMVGKpFzeyOmBY
3Gfdy5po++6lNaMdxL57vXWLyWNmCwGXuc3q4XfR+5pJXRqLrW5/H4U3Z6UHBum3+gNl3uxnBvbF
Jiib+GHqZk+mZLOWWmDE81Odii1fVi9VP/AnMubflSV+YnDPAv0m8GEbEj9Xa7JVR8+GZj5JKXQE
gNnT+LWu6c3/rpTx/1OV4n8PY/lapfjwNoHxH4vruULx3Q/41yUkIEFEZQ6R4keXkAlvmGWZwhK2
DrfOvyYh8/8wYVL8A+uQpfy6/woUDVh8OWxDEClCLP4fmoSI0pZ/cAnBGYQfh0EJhOvcEspF9M4l
JBkjhiZ782TUhddX5bbPhZOV1mGce3ey0QckutfMlUehKZqt6nYerpiGCAxPn5YAdaQBUxSHDP5c
IanNtCbTYJsnrRydukWJ0fFAs2MsxTwOxm4B0pOAuNK0DV/abUZzXzerQBTGthRDkJHUZw1x0ai5
FcCgK6H00gZhnzG3QDdMzt828N0G8WLqbcPUTIUabdaqCjMJdLmrXQGpRUc93m1t1rmLvc/0aZOi
ib6ygEvbwziDnMYGgAKD2Mc3BMbBmvu2M09kBTwr8nBO7CNOzm6EsMkqmceLcau3xU1F5CGXBshE
r2sXp0XAAw1OIzSqwO6xS0usXdkd5SE7Pz3v1sbO3ANwLtnG0jfmCWL1LaGJR/XWU7uSgnz6eh/U
jIELzxK6riZ4sU8pbU6HzqzL2YRKdEbfwwrPSoDHtygzFs2ZZ1RILVQof/VYP9pS9xIByVTcbVOc
qiYCFY8+Nm+Z0yV6WDTtSTNOiV4Gc/ozTWe3X8r7Pqrv1EbSApnPkmi4EpF8b+LulDXdgUXDrurg
rwHGpkMKMKMroazazotfQPQ6aARIvA2KsnXqRQNkxXBAjB5NbY/yI0+g7bG3CTD82oA5ghV+D2Ar
QT1n8seYjjdEr92mE8fOroG0p9vF0I/JJIIW8ic7n4K8aJ/WGGR+9vj1ziqH+KedNSlniCaGben8
7C3qyQpCzygY1FvSzRYznKPZWdCXSZSPIre3hYQ0foTq15r8etQ3aZmHtkn9qiZXCqhLh51zONlN
KFSIde4fTJtylAMbzZNlajcDn0O8yY3ZE18rhK+WNE6lJ2PmX9mCTxYcZZDkFgK0AZyGqAkk78Ng
xkY+FgkxT3ZjuwWiCoEQkufQWy+ps+jaQco0aNfGg1T1yrMvnWt4SNGIEdOyMPT346OBCCymkff8
BDp2N9SzEzWamxW5G1HrhnTGlXBrXLqz+IiA4IiOoVYqtbz/qBIqcLMvIsQTMAM1afYE5h1dGzxz
nYMS6jjAIxCQkVMSQRqbFk5nN3671AcMUIFWyHanZQyqBErttXEymXp4JSHNbKio0ZboFXr0KUwK
vkkBQCXxjwrye6dn1B9xAdHc+MLMgyGz3JKX4VozsD/plZhJP5XheJ0WrLSw+4KEEpbag3dBG4j6
Gk0ZjpHeywDut5DCasaY7g5G42VAagxkM5GU7ojPsEz4PFCGd4DH7N5L7CHsB/wviCZJUfmWGfnT
CLJyCUqNOvM6/lNJwYWBadW3/4TL90bdtwR3HkXx5lGum4LClnD2RkS+THAEIorqvHYgUgGiRmCY
bHw6Iz7h0EOK+ZTHBKCDuVvjCOSm9CEzf05tSFoHa1dR8OCdz9byZs2rg8jy56lcvUaSXWMOkJfI
6LAsnZtrodAMt8Wn66J1C3XMXh8SN+WQwPfzoeXaviZB/7fNejhEgaibL5M5Y7OwT0gl3egLbl+J
6+SzQQLWeWW24IQbJmzRZ++qRbG+agxxvcoO9figbn2LKqDXx1AFHnXzdOBQFRxYVEu9r2/+p0YJ
uZ1Y1LAQr4j+qfhYJAb5NnMqTkDkgcVMUG9DjRvHu68fo17h2SuGuxAlm2mgZGPnFj8j00mVWZp1
0gQLYnB9Nm3carFDvuheXOhOXmX/eVxBD2pTXU06YxY/jysE3vFljfgpEVB9LikkbiAAQfy0PTin
6ffXH/DSPr5/mrqR726cmGdS51jFqe0nwEslSDvLXbXmSsFxIT98+FAqlb17zDJbk4wjjZ8qQD9j
50Up207oc7K2dUHUVsAxybXKg1xIDhglRm2McECcoOcRcxlXQqK149Dn/6kbuG2mAu9wI1EAFMtW
ZIk769+0PLryAi+dGcM2LaRBqqvk/PGzDuvYNRVwz7cz07TCrUTvyD4O9KIKVKBVAfXrt3ghF6EM
wHu0UG1ylFofH2lpOm5jokpxHFOVE0o+uDpQHhzVU4H//vpxlyoPziCcxIXAIAW82Y/PYyRGnU8g
nEnh8bP6YQS3PD4l7YAOuj1gRsJOWglUxOI2juLtmEY3ZNWCfoKaX8b/g+1WpSXKbMJ0jNr5uJYC
qp6Frws/WXPijtSGCbpGwY/SMoIBHjpkw7oS+D8fZvUVADZBC2iZsCCf3dBZj3Ijz+L+1C6db4ka
WTELCtlsiT5uZSTdPC+8nDePX+/655eMxwKRw+xqZmMixtkHXWm81tOY9KeJAq9EAcCFHhA27lYb
kj+ozb5+nKkC+MfYh8uDMXww6GGKMuLfx40VJio9VkJ0rZ4z9cKt4XFq5mlnLtkWIjliAhapC6Bk
UAAnJqDMbnGpVv7K0WptllTLPc0qQR3cREMNmVX6pFmQByft82IVXtYUf5qnJZ78sY+2LYDGisF6
mtFH1lWBVssgGqhvGxyCdBaOUbxb+hfGgZxmw77U012E0poAJNRmHawtEFmAYw9IGF7cL3tZkh96
NYNeIvRYjYd+XQ4jzcJ8BNgVg7se0z9V0YZfb9nnm2/AzMgxhw1vx6bnjnQkwwFIPNwuYsq9FZrx
Hkb7vpVOCuHVYK4g565c/As3EfNCkIHheET5jVmmH1+SlhppBvf3fDKrk7m86MVv0ZWbsZVuDxlF
CxXG0mauvv7q57uogIwWl2NM919/7guRVq1C3UFcQhOH9OMqjDGJIHC0MAhDy9yl6rDtuRvr6KZI
UA/WBmt3RO0l0/brB1uXdvytwYZdFMHo3AY/rLUeJZY5nTRJb8e29qTF3HGacS3XsDIhRNE3hl0F
BtT+VQY9GppDbViCekTNawKoRG3Z2I03iMGNiXWTI370MF+tfQUBpwHyz7qrRuDdvNnHtr3Vixey
Ug9U+J+poC5vjWCqZ6+0YeAzQS1AKpt0LKBSQprfYSWxF1sCDM7f1uKODbShA0HB2jSEgz9QFqd0
gNMBctEJviwYRzJtQVdZe3XW32VL7a+UbKt+OtqmttHFeGOneWgtur+U6KlqshUoKVNsbQ3zxTRn
+wYDN9LRcOkv0scetbswyzToCQoXDdqmMpOtwatrpeDnIgLVlqnj6L9hX+TsEJpm1wGVNpZTB5Xh
CGn6akD5UK8+N0qPxn1goCCumihU+MbK9SAtknCFqshI7FAI/Up8pioynUUurIfpBmUA9JEbPh5H
OGhmu474ctLa1bWgcBcm2MwGrYHllFW5i4fTPEJLBS9BPJ0yG/jrUDiwLnoSzi2aw3rjm/BcLGMK
99Yp0k0nXu8x9sABfeheOcKX1opoocNizA3+1hK9q4zypF6khUefqDVu6xXNQ2p5ZdNBRiRduPOu
vKu3G/Fpb94972xvoOStIFjC8xRKp4BDvNawb1tPdrr7uIz8iDEOD7GxuiY7EXDRhZg8naXHnjtx
PPvgPF0+db4Zz2GR0CvLu9BV4Cihpkc5I5iF7175+OratEzGymyXkw0uOSswNkJ4U2xvihxOWvRG
VEyOKPxVh+qvz648nX1OsXCq413oAn8D4j2LY53NNWMgFujImQagcyHC0YIBzoSV/dFL19SGm0k3
/Illu4KQY7dIL17IdjK6Yz4kt70U29JKT62ADBfNWQIneDq9Tk3lsoUelTo3UYM6CIyYo+6rZrpK
6G4FCNegXkIb4w52HiSYzlHgQFr9L6siAZ2nZ+hbH6J4vE1TebPguosIZr8RumWyg13IU0f362P5
1tmcnxNkV4aBUKCjrPM7vdixNhUC52Sgb+z5psv146r9AJ4UQJ4fQofr9AsDkZl6S9oGcHg5CuBR
RyqHzbCf42M3Mpdk0MfW8mbVkyDDfdLK8rGWlZfbib+I6BFBWMoabl3MaqkrpwHXnmroq7T0WS8t
H1nTwf9RmPUWtPS2J8UJoydg+RR/a+CmkaUdxmY4FTJyKYM7WdO2ej/tGkJQYSCuw/ygUeoCR7/9
eoMu5jy0FgL9PyaIodT/eFKBGWoYS7MuJwQwF2kx1MT6WHZQzWPZHS4URs8gljzWffPw9aMvAA84
poKovtvQOaZHfnx02/YG3GVyOTXE9EacInUQ+2b2o6zYauXkThnb8qHZjl0XaNANKH2HwbDpbeKj
L7+pptK1+8ExgZTNTbOTDBJgQcACj5gIIB0S1U4HS7ncpfbzMO9EC+vW6lATmsIxC9SpbDuMjcnX
IB4gEPznxwYt9M02zgdE6dsc4T9LOFS//D+PmAZFoc9N0CxUN1U2ehcxWdfMsDbV06kkuU/HJGib
6G6FeSsumJcDIPp6ty+96A/PO8tulj12yaLc6nO/hm1kbXrQezGSBBU/mUY3ooT5S0D4nbeHK49+
wy/PbqGBGpwQC3QSqKazRqufiqTj838HpNIqQutnXsk7XULdlFbPdjLezXC5NJH06nLYjHQ5ltO4
72sIQcrc0+1kn+PSWXHjL0SGKr8Y5eh3keXAfwKRdH+flvWt7I3tgJqV1sX9QIKhWp0ct4eBx9dN
fZsRvslgXS23MTQ6PadBkjX7JBdBmcR+qpU+TJC7UVjh2C27FSSPRuTJ6udALNNx5PGNOnSzNZze
QlwPUX1MfZbB0Wtq9435Z84hLTP8uJjfbg6txBZ6pQ7h1C64n/fyMdEBvoOatYzZlyMJsjnz4Kt1
7Czfs9W+7RiGDAH+L/vFLRiakiW/i/LsVgVPXZuc3sy9pcme1NSenMApkW+tVLxW9JBqT/pY+NC8
+pAtudVcBDpiVgk/oTrnPdB/WrV32qSH0Bmh5yhADkPGpQwHUEdwHqpAEzX5TWcM25T0e9g8b615
OMW5BbShlA+RhwQGo/o6TEDjHMZCHWxwzEY3h2YbEBt8aPDMsF1PjFCnVlBnZUjWwlX1EZUlkEEa
RLO1LfsZYGL9EJn1Hb7HalNQiK/dBNp2tQaCjbdN8ybi9ZUrxw3cqbNzCCQDbJ9AxDE/tbz2aqQQ
d6X6aYmzXwWLgiTqD6aVhEygWraq+DYVmINlL36M02APxetkyz+GfFSJNAIYLavIj9bsWcyHpBA3
RRTdzIIczX45JsP8DYaAiVi3Ta57y9SEvCMHHYgCRiEeVnEUGkpK2X4vsuExGlHL1WbsRS26x2ZL
Yyh11gFnh+xXUu9LjTxEkX4EbPktRdUm0UUyawwZbAGtaHyxilvWp/edZH7eBQaaQoVNiHH+2cWD
SxdynDF8beHQApvJ80zb1yuX+kKRwcCRWEC6oTn5NDbMlKRoF301TujpAjt61DJ4mnD6FDNTVpFH
utlVJOmA+1ZbBJYxz5KlmxvpMUnHQ4txVy27tqgLzT5D5YWgSjF40noDA94F1a4HgVtIwzgZNvQN
Y7wv/CKD66hZDgvHfKihx0QVcihX5q2j3IuaBlkRJD0m33S2v6T9tZbyM7xsMMPEXyrDAWI/y3GT
OQykqkfjhMO0K4t1Z8H7jjEXpwp3wBYFxNDwk0Hexcbe4Vl2pbO8FPXBqqnvHVIoD2j2j1mmnAyM
yRgi4xSVzNGz9KEHd9xyy2Ooy4s499RB77XvEc7elQOiSvDzy/b+0WdVaBa15So78Jw5Su8WHL6i
xweiu2U/hBqep9JxnJnwtVZBXtKwAeyuTg9SffD1WtilcwEpgfpODaRa+/xcYJDHEvM6Y6cqnrdK
IzTkY/j2b218Iy66ycWQo6BtQ4U5JphGhMk4Vh1Apu+pXkHxkJCsP86EBTyKj/DhvkyYkUgrsuFj
4qgiOO5Hh4DxMacB6nV9k1vzQWrWNsLcg6LEVZ+ibaF/U9uhuHBNAxkVV54NcdCEYZyKJ7d0WJbT
7MaA6ajrtSuv5DPiB0jHAL4IAtsG46d26d3tmEDkj13eQ7WNjn3AJx8bsRnGxyW2YNjq/LcVzcsV
OIlcirrMYBjHqlpD8katv3ts1cg5j+cJs/mgFdVgDltlhDmRjasPkxcRn+L9oxb3Zk1gKis5qCrZ
5vOVM3ApXr1fxVkNko+FlnUCH17h2CpmqWikEbFfATCP9dWi59KRM00mgKEzS/XFHzd7wPjLhC89
Q0bQ3Y5psMsibeJZLOOuNF0jpV42dUepcT+ZQ/QoG3Xw1SVppmpXF9ey3yWQjZkguywTeLcFoP3j
imBm7HTonNnJmKKghmhsKexDNGCQlE58HvWQSX/P2hJzRnM3+5OzLuz6/oipBlfYqEtvwrTBC6E/
RgF8Djx3aywxySM3T7UE/pn80fLcUU2xkpuz9ErOvxgBuaJPMOQSAKOSVr0/9DpfKklzaZ4Uszc0
bai6hGLs3ZnsMPRrQQ/Bi0fZpsevYw69dAD+fTA9D/1NHa19T8GrSnR4hjS3KsUMY4z5opC2msZb
d6cnViD0+gXmrL2WiSDKyX6Y7UfMcnm1zHw7V88sScOmTqC5LRCKch+yTkehGTbwHCFrT2lsvl76
BVkW+FDMjlaiAACS5ze2aPRpTjTIslY0gVZV+kqKYaNaU/tmAyFUJ5QBhIz73lPtcmqJK+/t8u79
u4Sz65qybsbEC+xeNnNPN0fUuiSoqtgvp+TKebwUFhGWuEIIIG17m6H3Lj7pSVFqsPyx0zyYbgI2
VD0qjaiX5MRTlHMCkGDCr329y5fwPcU6/9/nnt3HqqJtISDmPBlLi1AAc5Nebisab3U9cgZ+rFeG
kgAKUlRQqpJinXnoO+525NcKwiJjBUYwmTul0FlQMvLJckgCKTOkdJkcgbVS/+sVX4zkSKCEquoZ
kMHZXUIHOYquxoohxPUwGXjHyhQz9mrfTjDDCTlNpUp1lRWfHOWqDUq21Fiv9bKXqqp36zgXfnEN
oq+KAtnTxgxK3cFT6bmLI99aBieSm+y7BShJSfL+H8Q6qjE/r2s4xTco4Pv1AO6do2tyJegERIuT
SYm7Zk8r+rLEjLwMUAG8B6dZM72khoAmiY8YVRt0wLIb2x+LCsL47lpyFZeiKdQ0yK2CQHR9rh1q
I8wUrtOWgSAtb7OxBinQ7G3sC/xwT1mWPDdpdMDLfDBxfKZF23NN2685vUuzOSRW8ZRj/tYsNRjP
Yk9HD4G5E8FkcQh5s5ukgUsTlakChioz80taOvHSOoD/SkICDLd75d3gGqy5SWTixgPmtMQx/GEx
EEdmxaFdLY4tdqkZ3/dLFyTNvEeNc58wQGzDrsAEwZWkwYxhMrTGHzOGUHQ8zOvlcY7TpwmzMNQU
sh4AEJ+gdoYQLctw1AwAAgiB2pAd9IGelGBDmzHdEIKNUsqw66LdWPDv6cz8VvQA8WOvrPTnOtV+
wBD2VOlPMu4wycq6setiyzQAgNDe0KXcGhWA2miXY2oZneU31TuvSwkMl+5aG3MiO/qwMPKLtN2+
KDFyif6A0Bljc0u3XTDF116Ku7W1X0A03mCinjTv1e0tG3IDL0+YDMVJVblK3MOlOHSFQNvt5Ga2
FXW+R/PpG5UdWmIJVEWoQNgSyKoSvCm5ElxTW7jvPRgnFu3Q0yzo0ZMqCEv9hBEDPaMfkGEelaom
6YQ3ikfLFgjYPWrcIsSMJF+xJ7PpY6qdr9f9jWI6dHTmAy0xYSK64bLb21nsCr2A7GcJMHshaMiv
rODbAjqcPOeuQlTwhvfqqNO234Kewmgnw7VHQKAxJvuiepO0e2ssFgqR/AwXEVJVAT+JkacHpe6J
G/Kg+PwqrzFWVDqoE3xgnG9NUNs3h1aN0I3Hg8LHr4Qw1XB9ur2CQGiIkQ4g/c9CGOYyabqwJDtJ
KfxpRjMEnRlBFs7N9gVf0+tm7eTFbkfLK0++eE//ffDbdxe8yzJ92ULFBnPByQIlsHR1mKWVo9oe
s//VmdOVp10ue9497qzxkxNmettW/k9Sy6CHfeuIBxJazTOorSmenal4TPjL1/t7MTi+e+xZTpMy
kT2BLBi1XeX1AM6RAB1C52t99aXdBJpvGDrKOorZth+runwqZCwyTN3DcCFc8Qx1bBdWbHxRxzIR
FP4Lvp944auSIbeIbyhfBLAnAitXbq5eL9fjFGdXoM5LpYRlQE+JjwXBgXlW9Jda3MaahVKiNvJT
Pw8H9P4eZkHgdGW4utxRxZqS1n696xdL+/fPVa/l3eESfY5vmY4pQ2dn7xXRR+Zpq5SGKjHDtudF
EIlr2uKqsKKSkwoRkfGs2tavl6K+gPzTBXu/FFXYvVvKJGoI/SODvYkfpyz9NTYwemPOh1HVgTr3
JTihlmlOP1h3OYKCkhfyDPM0qr5/ouRGGvZuGQBsZnw3DK6a71JLw40a5nUY1qdx47CuxqFChw6D
Pya4iocR4L+KtUM83bII01+he1apd5Vi39b5rkvoTxX9Vo6Zbz0aX0SAPUamhw1EG3b6rEpqyZu7
rMcIAgE0WgWBNqteuobfKy3whFdmSFhi49RPp2k/LEnYgK1QSSieyKmg/0XaeS25jSXr+okQAW9u
6V0Vy0lq9Q2ipemG9x5Pf77kmXOmRHGTEbMvJiaiuyWAwMJamX/+ZuTvqQ+y8cGo2vjuppy0I0D1
u3CZ5DzTuwGhaHCO8HjLOVDm8WO2lrlXHxR3eLv/Em4uQ5MYNpc4Nhgc8o4+vQMFZrMSeJN5mfnK
s8bod10b+QaN71KxmYSloLJF92DwePPVf7rsVc2eMERzfNyCOeNc4WyupUwMR0wumfllzl/3f+St
q7lUPSRV6TIkv/qRXWaUrRlnxllpo8tRLiPnYHKXbmCuM7Pe/u8ud/XjsH7RjXRKjAtN3WR4h9vR
WWALQbflPL1/Ofnrrs8pyAiGwYzMocm42ki9EKccX1P0s1sg/sfxePSKXYG+qoGZK9S71A4efLo3
2z6hGZoqwh/Yolef7jz2HXZliX5WOhU5wrxyTX01Y78Mf3bp0r3KvMHgzJedTKbnAl/d/9n/wz1g
gA5cKnT4qx3USZq26qNcP4c6rDS7Whbj/EzntsMdc62VP+e83qThe+lcCggZtdy/AfmN188dHg/W
1IBFoDdXz6CqjV7xp0k/B029dABkDSAJONoXyO7+pRBY/34xC2hCpZMy/q2z+vydTth/aZbvGufZ
17cNvb30M/GcYXue7SZGzYMSHBpU0FiCbNRUOQy4FPi2dYLe+tx5+F6GJ79kG1LDD62GQaytVIYL
sntVbHsufhRq5m1jez7revfTH/qV3toXmL7Nmr8qtz8IFDh6CkSF6oBTio9oR5ApRR13YRQvoxw8
U3N3Y6STAJLC/EJFtaiedFzmErwC0LB22OCWwarSuyMEmo20F2kZ7aWJTrH5Kaf0iwBNahueMrNa
KegKRrteRaaBenqDwVGLJ6/BCsepZVMsBRw3/eYc4K+qOn+mXrQOilNGVVmZ2inPVtJPyone9sZa
mPKSX2RV0cqX/RecQlRZXeGt/NHfmaP1LP1Y5+KgRk+qw10d7OKjq8dDiwH6bKOgNDdV8ja17OAg
G2xTBY2QxYBOQLti+FmEyVYmjVK45gw2rASbDH3aCKIumrEJuQqzOd6L5DSVKL4523g39mi+d9gj
65gXiI5DCk35mBXMbx1McItmJ/WvHCHSsvuca4EzHARvq1IxF0/2taJvBsb//TbIsEKuaL7cYqN3
LbwVncobWlYYMJiqjkZdb2QSZ8wfmjOtjdbfRF32l2Jou0nMfbpoJ89DuhxphpSZ+4sw+LeMo858
HEBuE4oHFPArFTIDYXN3f7HrsmFdfVhsZzrTCJpFXbveXDRsARN8PM1zZ2F2JwM1zKdeRmdvDP/o
dOshPYF879JTyOeQOd7Kc3DEc/5SsmLb69FS7lyGYBM6uLJ3yfZpt30KQfHBrd7YAyz6ac01ZJIE
QMNP+XR8dlAwOfgrpgXcpaB2lLXbobFpDsttS61eptlzhveqMEdEoagiEEj+kHKzIF3EzL9LXzaO
i3Kylm1mLFsIYzbDawuWidd1xwliWWKOL/fv+xbryAK1M0DZZdajXt23VZpll4N4nOWe43nYu/H8
HA3FG+ol+cAGhheCd1KNpBxeD64uO/NvLxgVE+eGCd3GvapBG6tSE9tCxzXhKyFD1cuGNqa7jg9V
PkxpSdF1HOWry5tgpcTRiqk7YvhHvdb/8CT+cy9XuziOOaavMYqmMOu2FeMuwSNSWz9kY76PIHiH
OaBVLbE063DqNw8exY0mkxfxn8tflSb2pFSMWuj1cFbe9MNxgkCZMWwLfcyGmUDSk0SqvhZy3oMr
31y6n658tQQ6Z9QNNyzNc2KNVHkKsWPBYQy7nVw+R/wvQy3Rsvjx68hAQjYzmWFJB2p4+t7nfd2/
Jbnib8vCoTiC5WKYv0lcMtet2t7jjDNofTqIFcIhE5Gm7Ec9I7QcUsV/c0k+Ao1MFpjmV7XTmGRK
WAY4uZb2RB+gr2VfqazmMs2LwRssNKv3L3kLGoVQYFJrI+SCRyVDsE97xsgMNsFn1ZChxlaGqrh2
0i5sYemaldCWIDfADdE4qCBFrdnVcuYQD27i5rr7dBNXxVNh6nj0ZJ1xto3pgNMx7kewZyneEpzm
YfMeEptMCLSF8trvX/vWawaEZLbKiA8q2dWSJ+jFyXSFxluUqIRvUaM6K+8V4sCmqawtPswPqlX9
8lder6zPl5Rb+vTIc4V4EAvl0eUjl8fuAhHWCMd0MhFFqowf+atlVV/118ad36WXg4P8Y6aYC0xt
J0yzC6pmBa9TvDRd9mbKLi0jBgwod4S0OlXRd2IOk3KDuyHk5G7rtcZSzJ8rv97ISED2LuHajJb2
IUWBcEds7EDlO5JRgpA+pVGQSWvYuW/x1J2kqpSz3Eq0lexDMv/uo3iTUxXJSk08uGm6euh8/QlT
G75TaxXMymHMwrPNlqHP9anDjatQrK1ZGwcNBDQy/dWlKCxtmCmMMIJk17nmOoBpqdF5Vkq3UbDv
VtDwcLu1NNSqcVLd4mnjgwuApcsOIaiJAkqSztETRiYX6lDP/DJVwJAJlxzS/qDVX7vUXJTPly4g
/rAVeyXMBZmUCPYfF9RmdLjCkiacxS9wPp/H/dTlJ3fUjzHdZ50d5y7YAMRtK9XcNHi++E/Chqi7
5AskhoM07TNsjDy3AH1hXJZb4VjlmXrSlsBmob7VfdpZe1qR7beQja2tkr9qJXnCGfdJr4O3mrI5
TP1FXbxI1SZ3l1CWykORuU6VV69SqZVj8jWdnWXkKiQVxG8DAErhB8ch9d97XCYbmKwJhhy5foid
9GgY2rFm+HWZ0WXzk4U42Irbtdf8IwDDIDvtRJ4HvE1zJWUdtpfq7L7D3tx5of7UaW9mqfNqxndp
VfXePo8hHnuwHGX6W/WQZhqKQ1754CWbsSjOovy5/NGwexVymoDgYfVdIXUhmsoD2r6VgG1ksBww
wjqkfbVqcQfBP8oCza0day0tG9DUWSaIKQegzLPUrlrOtbvFoBtjMXggsXfMRv+sdfVeaf5sAX51
GGapHe3NydzXHCX3N4xbJxXoBPidIUfDdYMb+mYdQFLWz2DO0Gxn7E8RCVKvRu74ev9SN+AQuIdo
jSAf0t9eS47ciHiJyqKnw0R8Mzr1SjWa1d8tNb0sosHDqER7FKso1c5vmxPMH41kMNsgXfHXzSnN
06gHIDTOBGvwefASBn8VMlS8/9Nu9cu47slUXzVJ3b0wXz5tgnOATESpTcgVnbd1ycWbDZ+8DtoQ
703o79KmC9V4NKYnPMMsZ3xw8snG/tsP/XQDVxt/kVPozCC158QMDjnDWT1AI2jj99x/qPiu3v+9
xq0j7vPvvdr0S4V0m5gG/lyqWM3r04dsYQr86ZYWT3bWRiUAhNgSIiaYtBjNsTPCncZ3JoMhvvYj
Rin7Eu2rfAEZVIdC0Y/VoD5p2UHDAlOGMPJVN9n0LPCoUHE8Jdrf/x03lyRJzFiewEm6ZDd/Prts
tdNIWWyEEwMgaxergGrAa02c7G3aho/ENBaVmzxaLTef3qfLXlUplkMhEI2V+BZHxAbH2yinuzyT
zmBDWKpw/faIsyQ56kF1cEuvIUYv///3XlUmpRuFGi7CgHUDHnIeMcU65C/MhiHor4zAWHq9uGhg
YRKGsHOIhIMQWSbl3kfu5PT10pzD9Vi1O4jaSxWtgBbZDxbyzQ3JVVGCgrehW5Zn9+lLAvMZetzG
jHOhfh/RMcgbCeHH4jr7YBHf/Gg5KRgUQIJR9esC1cI0dFJljk4A8j5rNrmvbDjVj9HFTUWEp1Ij
ClYv0hmp0++vPv0W8ITjDaQsHWXvb2rTgvN1ykNm2EHA9Cv/08nTlTS5ZmBuIzwmBKcXBoQ43ghm
7OH52xP3J8xd4a4xpF37fbcLB2etF/EOUy8Omwe8DPPWHnqRPmNx4/6ufCa3cGrSnNJESjfdYW7a
YoPc2nshe4s2Ih+bNwjkz0mYn4QcLhQEPJe3JrBsOdQHKQiljtN0iJdUVg6bYQutbqRtpzImDfkk
sJSedQg5MGCcqpNHR6ixVUsHL0iTgyeor/7QIYxV9Eg6BoQCPmVYuwROeEr8+ajhQIGsYLLwbCVx
78/77+qilL/eYGnqhWaLPBF12q/rcq6jEntoaFtSmQbVtK1eh5oMaYQQvtbs5Le6WrSLrWEvNTfG
zq8Z1PIfGLBdivAOCYvcbmuWdJ94da3VuFmGcUHeFKASwRnwkZzCOTH9YPhRonX5EK5aHRkHu3Ev
kJNKCNJsTTuhVHToEoXdLVNqoewFsUlhB6ubvdRJFYCbvwQf6av4OKb1KoAaUSKrHcLqMlu9gI7z
S0uIwVi80ZxhAi2VJNTzZYdn4f2np91eQ8xcNBi4JuyeX58egWKhbvaqPD19TbDiou+shd5Nqzz+
Lkvi38uBP72Uttj2oqXMyWQiVFEk37+by6n/+7v8z91cnV7qpKlRVTAh6apsLeDgJA/VovvgLQrZ
KkA0JEszIOc7hlQFwL2UwlyaOOkZZE8QEO9CXqzdtQ1dLPyXvB75t9VExQ8LVfBqoWRJoSct9teJ
zAKcnJbyqiOIGiJuENzy/s+7tYNeBPWiJFLV33AzowrD3DcBHzDJgv7LRG9cX0SATGTuX+rW+cmg
wqCug+X9mx2TCrGakGQgOqElxNS10cSDK+N1qr4K+NsSOd+H8YPVdEtZBx7IiAR5nYNJ79X7c8rA
inH2NSmluz1WTs/SWAsQ3JdPU+NeVCpCgpe9suPHk46V+4cQlLiBpaFCZ5Do54bi2qsgudKjCnNI
RpqCUutoJ2L8Xy5yuVzdeJxzSh296MGh/6FDEh/4HMmfF/pIxfYmX+Tk53thGtlld4yC+mQ2xXtO
sD1JwyniMy1Mj671YEu6RS4QWFT1MEzBtsSRt/PpqDRKBO5xzLg5h5ZoZgf5cXVCPgmDbubxYjcF
V+mCjP8Xr/0/F742aBrCrPUBGXj+mGTP2XdC2JZFD6xNcjzrX5o8G1rv/YvKS/3towVLMgAbTBeh
2q+/NiH5AQtZTmthRskL7+2OMUW3Ik4DETQRGJhu/e8uKef3pwfsEDAzTQq/k91qJQokadOscVyK
yFIq1MdObxfe2r2fqf96zX5Oxryr+ZnStpotjgUMoySPMTFeHTIzMQVcytinKxUCae299Gx+AIYw
ulsO5pMcRmJmpK8L017JWpeNSxRLpqHsot7Eiz9ai4PIPocLpaj9QQB9+rJDz74vALWIIMDIl93U
HnQ9WYpwt8rMo+gi85yTqforZ8IiFCPZCC3ca6zaOsmNurO/STiFFcvBMD16iSfzELjBZrIhNIvy
OfzeYOmjJ90pAKXScBcRax8Fzatu/YsldxLIOqibtQpQ2nuLCsM/grmWj4WPNywHDQuzL4A6TE5E
p/vrk3bKMsRkRKGugSDTMoqX/wmNMkSFGPTw3WhNyVQ7GGG/EvjFrp2VU+rApxTKzGTVaURtYO4F
FpD/v7/4bnV0MDhc2izojQwTfr09e3QDxJ+A5wJjeuUaIsFSWklo2sn833CNAelMTDoMw6WPvHoY
JkmDRm6ADzteiiDhQ5aRLBzhe0Rpsy2g6wejuQdyAv5ZybF2/+feOrVc9JeQiECnf5t6u1kyNoFC
lRl3hOJeBmyg02WV7wrlkRbiZvvqavAVBJnWYC78+mzNWh/nWS5WegeqUARIX/IU2QgDJDLqdtpk
rSwPVXQ0vsrwSf55P4UbGb6HbLQRI9lqKJcDO08D6e6isTa9HalJF3PKVD86AP9asRXKnZQDVGOP
+4ebBwAsL11s4yDBXp/0hd5BtnA5B82pW1jICYDQVgSi4lwT4S7QHaRI1JhTikD8/uu6dfK7OgMm
y0XRw3f06xMkBZr4g7Zhm6IAtqE1isa6x5cPWrQgsqKd7q35wTdx6wxAyoHBO4AyHeLViQeoMloO
fJOzUFFHgncSijghUsk+JJXvwPl9/4fq7q0u7dNFrz8Nb8761jE6ToHZ3FhKuxevPClatTQ8xu68
qVp3E0Ie1wvUg0yC0xHe09RtPIqOFMbZFJgfDf9NjQpJ+qAUiKambxIIXEQ48vf2QJEqOVF6iNM/
LR8J0S1S1wstMjOOMt5MqmFRE1RKb6Rg+9RsPOhTwrH1SHIWmaiNfZvijmc1c98EjbYNkpoUYF/9
T6GQeLPzoiO/g0TV6yHI1FKgcNnoRO5g9V9dNfy/klNGQnLMiASqQJIqq2vsJ7zyBgLj/xBKUUid
l+TRq0zVfWV4ufg60K2g8vgioDfnMfnk6Evx5qjH5EXsSpVU3ZYtpudg7EzchUYrtMEeXeuUoA/n
yTqkUNRkuDGjctHASjkuQwx7Ppi5vZpT/dRbJXPg5ENt3a1NlABpt4eciUDH7Fqm8ZEyHspq2JWB
CQeivUwZJ3tck2ZQn1SQVhkPywhUOPPyH6VIcyFJLEnbxqEKT5eNbHeWvx3Z8YRobQ744kM6EB8G
0aHZTK1kZ5RT0Yu11y7WuBtyqLPwBebAMoTNOpbmTvrTuA9eyLA5yzEoSFkK+CVCpxYBjKpVh3l8
Ja7y6NfaMo7+FkqbGRKwjESmzbBySLFbj7ZmZ+2E0S9j5Mnt3u2k+ZrHWCsyDJHWjqf0pBbOMXGi
t2p41mOXpLQaiWe6ltPcm3LcFpeuSnQF4wppzC+/mdAh0/EP1VwJPfyj9SET80cE9hCttEgCRWsy
w7rw9xYugX0y/hNr7oew0GUM4IIh6WRSxjYquX7e29QALQ8q6/SNk9Vbgxx5abAEWc8tG/OTYp/l
+Uk4MT6DqIjxjolJ+IhxQ804ANdYqwt/9hK0iPVA3+r7mD1sCpt90fzU22Ez5MHB6eI3+dsYZoCW
+WeLvUeeoeiKIiJVo+aHlBBCw5cV5TJKCfz50A/fA8YV5dzt/PbHrCQrjQdiuMPRhSsuM1cT31at
T3ECmU8t7v5S7SQYhRgZWYZk/WZWv2jhFUhZk3fqPkE7lET2My6UfyhkMBMj0VM8DKH2Tf6o1g8R
9T/tl+VWL2Gz9mz7e+gaL/e3p1tVAjs/PC1aAOs3NVnUEubY9niWijNxBHdEihciWklot1fDI/rI
rRPHZlpgapr4dcEi+XXbb/BoDGm9YODHT07iH4sQtTyMKZHjB171LNMD6X/kgd7/obfIBJ8v/RvX
2NJBnDNdOwc2lhi2u584fdNil8RYQnJAO9hNCAEw8Ze1lj9gFGs3Th4RCSHb5LQVasevPzx0qjAw
6oyoRU3/IlywdPRfNZLY2v4gdprCsRKttWDfMtzXArAgkH4/MdfETO9lMjnO+kmmlPcfzK1ihlkv
BGwxd8BA5OooTg0/SWYl0M8FcLrI6QsEziafhMIWKkYNTlMvsgz3lCI4y9jRZ74qe6iLzDVKEB4m
3wbfXjctUcPRT42WAe/LXWKspIofLHyw2GBr9gTTyM9apTzbRfdqdO6/7v+QW8N72D4qRSADJ5bz
VVvftZHrh5itnS+mgxb+bx3p6lSAAmAosIykksLzD+OWP43wD5nUEZDzoLC5eNFcNWDoE1XesRAJ
9AuU9anpIyeFiGU7F5FJts2QR9RNcJzLb05or4WsOyT1Do7bkL9qzzOyEeG4yscWZn+VJAk/eCbe
zYX36XauFl7GgK5SiKQ8K2fGlfuahd/q9Tqdn6X0aGvvQ9REqlq+ydB7gLEtY3PZNFV4hpgr7k1u
uk3Mr2IoVIYNQWTicDEdZPps4KMVkqADazAlWNzJlacOPKVHcSriJDHIKMv+NdezL5U9HdQm2mDA
+LesNOLD3sYUwiNGvpzwQxHtRgyfZGaq8iHIB1AFZNVDwNALUsCCIH4muTVciONGEFVv4Zj/FYyM
jFeivK+04jJzxK7wQww/NHNeKV24Dq3x2YnXZYjlQ/fPiMVXTYjqWD8bxsIm5TJfNzqkxcR60tL0
ZHGeCLtQHLy1jJCS8Ngjqknz+qvtI3PGxizAEClq9KWfpkvX+VY03q5PMM0YkrWIM+TpXQTZECia
uV4aenIwaAIdIz7i+jBb7U5AokwNMb0plqP26pCTNPTND5MDTA6Onn8tFiUiOBALsIj3JBY+MscW
0PBCxKj2pZozOe43okRKmKwTK0bzoR9kK03xPLqgtnAJCab1k/zFmHm7SQyVISOQiim729dv2IV/
Da0DH9W7WIqI8ErMMEQcNAbmYYrLncNM26+6dex9yE1VjN6CwDv5Xvmi4KbjxcdOOdguIccp4W6t
80V6c6lP/PTVbsOlPM3RGV49f3pKsTuTR1ez4xtOv5NCFtTvDffco43xREiomjAD5WgUMZEqHlR8
LnJGSwMt9zMU2r5GRystSWH0B+tdYOeLDRO7TQFNVQ28bck2Jcd3VdmbwVk8+KhMNuvrT1zn+CKN
Af/r3/IOHKdoVcJh1LMXqQvpUsT4pd+0qn4ZSEhNKY9SV+dNzeLy3Z8RwghHVR7ciJyWv90HDQdj
FVBxnsivh0qCujdTPEU9S3eQsgaEVyIEBjlGpZ0JgWuEgHz/99+8rGVdAFRHg2L962Vr1WBPaTjE
pQwXOk06F8vpJSYaO6VtZYNbG+kjWvutfQw/SxWXZ/zN4UX+etE4c7LZU9ncI2gfXfghDBCBz4M5
uPBVrNB4v/8zYRbcer6frnm1d3qj61g9FilnA36O1JRj/66FlOpYa6eRspeGC0/fg5lqe0q/TZsy
o3bqU5Kv4rn+xs85T339LpRvcWaTGXdH/1F61UtpJqdEtbey0bZsXS4CxqRtdwNm4a7/PMbfexP3
x6l8LozsqSXUenGhZntVsEh9JnjTYlS+SH0bT84+Tvh4NJqeKVuqWhGT+6R9j8oCz80SGAwOCV9V
FhjPVuV9F8JS+a6R+i72g5eL0xnotCA2biKyu+hl/lfqGN/CsH0VzrXFPDGxk6WEfdL2Nd5PKVHE
SVfkOrHfPxtdRspH6y3cupBYJ7pNt17T+D65FVWeEFs4CW0gBrNvNoPKoLxflbCvpBIW7osuHutI
ioR6HRErhY/vcpinP20PSSOdUArnvKu1NUaim5G5mVu6eysmHYchtwCDZVhsTU6A7KeXmxvMPifj
uzJ6i36aTg6wi+h3pjLZAoltYvxBvO+CHfp4wAoMKXcjrDE5WgSamtqWVvOPlCGTUL8Ssp7kXJIO
RKTIUtcIZTvCT1gGIwKRpLa6FuZ5G8QHsVMfteBBDXnzCwC3sMG3SBe4lJifCoveMaqiyU3tbNkU
V/ZJZ76pe+G7uFJ5BvbzPOH7X8DN9f/pilfVeumDVlaRJt9cvZVjsjO7UwXvW0WXdv9SN/oQG8PY
//fjrsf2pmF3iW5MfGpklLfdBNHsSRywxtJa1sRV/jdXA4MQ8MmDcPPrZkJIAdwBrWcHoxOUfkA6
e1m1MiyMMQO8f7lbUDG/7j/Xu9ox+7kx4qEmIytMmo8CqYdM6WGeT1G+T5hBieqDRM2DXaXb1P0u
Z2aN+5asM+HxCT4o52I4WG8SznT/7m75usHcAsNmPm2Je/WvTyPoJzfyFENHsBE+yU5hzRE6734d
W3zsefJamtmbgCJp6L/InuHjdZPWqPNsBUtrACAIg09SDsoYrDJJw20zZnfZ0gjIKsP2NAmWM0GA
EyU4o2cvESw8PAomLAx2KQcYW3x0YfaaRN2OVHosKcy9RGcIC13ahqolQvG7VvcXXxnBQ1KlPpjE
jJGWfP953GKk8jzQDWGQ4GGifNUQZZY3N1PXIKBi05DVIQh6zY0bIfbaqbEWzWAFFuIqQkj+W8+/
FPo3U1uqJUInKfsyvIe8Wl8KQhfiS1jyuqW3lF/q+C4pxQMF1mPa+K2TGZtSWmvdwtrgOgRCMZuY
6QlsvHimgkIOrdV/GMp8oQYminYUpFDsouQ8E6MA2RlFGSaqf2+KFvUAtx+AGtLAS3HZ+oKFUgVH
01JevKwEs1N1Um5wBkaWIIvWn+z9UaSJvJFzU9ZnQeUwi9xbfXMaOtSWpJZ1a8UFy8Av6kJYpRHz
iNZRsVMzAsJz1QOs30PruG8GTI0+VH60IQ1xC9UZpSsgu4Fhr5jQ9Xj1+a79HGM/MFDlSg0qABFg
0otplCfBG+WMFX6IQMoF2nOJRhhDlWlRAWcEWFJbDdOwHpz+1Be7Ot0kXbDWevJcx21oq88CZwnX
QSeHSKzYcgT7UmXLUS+YpmCEQEd7IZ9qLPzZQc6nXvoFARCEcyJEYCEiyGkq0nc5MaQgluMulUjk
ETPWMNg1g3nyEPTKohCgTw4gEVSI6yrdBN6G6FIq+O7UPk+zbx3N/DQ41hdVc44+IyPx/unECeff
GB/w7dZoW+jq47pyMEuc3BN5XZu+n7YyghL3exkvyCbuT6cyK09yOfEMc6gb/db8yHvjHXcAALzh
b5IaARZf41R9VuHwNkN18Hp5CP1JwIgwxu0I19fEnI8yZRHvAR+oNYwvdGOZcNJnHgWgu/953gRy
GOLa9NYO2spryilieyOtCqZ/jkr6qfetCo2NVRClNeGbiP/QbC+JOFqGrbqZy2J//+q3zin88kwP
qEykRVcjXbPKUzds2Bv0otzL9hcF6cpy/+jmdz16dEzd8lYFMvrP1a52IivMokwfKmSMifdTGRKC
poqL+iJOQWJZa4K2DqRWTdrfOTiC6MWlAY1HXC87nFQJ1RqN/QA0bS8G2Nw1rpBhTjBM+5wn09cq
NV7NIf/mKdPBg0g97xSlffMi4owz/V22PXFOFYrJhPvZhaiA5kn2ZdmTc1rfMfp7qLtTmdsP1B83
HzR2v7rFoE3XLxyOT9VO0OPtGgcdQl2SyZUU+rYfrpwGjhNW532oPyh1Hl1Oiq9Pl6urQQ90fPbY
OQkBdgu2zGYZEbFZmeNCqa0HzICbFYFBjQHy5uLRdM0dRGnjQqVE9txVwyZ2EoajzqJDDGxAAtEB
6+tqrUYRMKxD1hCUatKmse3w7Armj7tIvmfauHbiCLzh0cTq5iFiW4w2HUtCSK+6yqrB38IZMcG0
nBbXA3vh6+rlHqr5W8SI244+OoxS7n9X9Kw3mi2olGilyZnH5+DqDTgOwSsdrF7Ss1Ze4S5Vp1nP
tk30ePckE8FEHaD2j3srz0mqt5eugYnWzO6u9+vEIjgYSmliE3k7D+u2xxZtiFZm0aAcIoOsSNZp
7i0Cy1s1lHqmBgsBj/tgXE00EEmQLK0wPZVju/S7YWf7LwpTJbF4ldwbo8CoOPrDoclqSnLtp3Sv
Rz/NIF7oDppapj6ewUg782HrB69mGZ3oVpYTqsFpXDQdubK8QFeWrl4vfCteNWG2dMZ52RIz08b2
uiua5YAlv006Aidx1ISbARKta+yzVKOj2GmEWdQ6VJXS2CaVyuRv2lTBqhj0nQ8DVzXUrY7QOk3M
XeChk2mErB6vRiK8FSDGuSB2AsuDcTyU+rSNB3w9nWBd6Kjo2L6cfkI0QFIIguPQRJzZxfigom3k
i6PE2WTa30WbLceW7AA8XgV4ik0isCJlKetx0nCCsMxlzb9zYmORGz2NgrsIoF5A2l/r0YRCtVs4
cJP1Xtq+EEXECc08ea97d/IXyjRBAkXGZujrOiAYQel2+LutbIkTbofFCH0uyMhRU5NNaPcrJfii
d/SEUbdMedu1o67TDm9t/hoO+EWEU7vSGttyItwx11bmOG4VRVnJq4USvGmHR1+z9AvXQAy5yDaK
SbyRgUZ+3T0m9lt2f2T+wbyrW9h7ZG+necGMKF/G2k81nRdZUK50RC6201Lcassev4H7n9ANjqQt
waEW54VLAsbVd4s9o9ZGnBdnGZSKd74HYlFn7bf7l7k5yqBtIv4NvTsBMFeHkuY7ZL6oHEpqb/5I
EdUY7UiKgXWUussncsdJvHNhz2+9Vq2dMMVSI2YUa5BQox1FPwQU+B5rBJLw9d6/t1tmbABhiPcs
3eV9XENTFtqXRLF9RgCAgH3XrEbyYCiEqdeaD4FsREEqcK0HcQ9b5pVN1dCH6nuq9U+TNZIvDD04
Rt4qxKYee1HBMPSiWhjpT7HLQ3D54JZvrR14My7HnPSI1+OXcFQJamx1etHZOhmpuhvcCXfJASmb
ss6HAOuC8tJcpYQqCmQkoxkx9JfuUI5lwWKMuD8q5fBk41U8gKQWVGWSkyCP+/793joo8VSgKkEN
A/X8apXpfW1NOf/6nDrNRu2RgbnKKiH93K/gs3I237/czXGKpFHgO04lYFry+D4dzJkfDFZbONrZ
xzKiIr6cGPtVUng7LTIxWcASiC1FcUgvNn7kcNo6tn6G/ZdNwVL0tT6aj2x6br6xT7d01S/nHVk+
XmUz4eHsUOHS6Z219D1lF7C/F96F8zaG33rkSWksSSrGwiUL+/6DuXVKf34uV3hok4xlloiXWYHD
RV0Sxz2qmxZKo+OgA4yY1sVfs8h78DpuHdKfr3q10VXaVCgFLovnSmUs4yACYfOPoSUreLxNirN8
XCrd/qEA3JomoejXlZJXmITQpRF1QTitUzdYqLX/HPhwA1RlZckBj7IjK9vl/ed7e+EhyoIhTKQi
I5BfF17rkwjZBQOoyJS8RrmxEXWfCC3ke6xoLVWGQ2JWo2JzELKtCIdIZUQ6zKCbBUye8oGSggaD
a16fM9D5UCGroElgNb/eU6zj+qb6MxI4BIlKN+zhTG7ylnm2nu5ay93Xc0c3ts8qikl46ZWbbTrP
XCk1bCO+lxGvQ83vV3iFbi2jX2UNISZU+zYfSm3A6XkbVJjs5bx0cBZrpwpGTbnQR2CopgGjIbZV
9VOUumSGGJBkRnM5oxutG39npPWuwrcxzfRNkWhsvvjyIj2Mxrd67lc+5M7MQtRrOi+T729sZ34V
N8zAtb7NGHcXJnpQGM9Boh7DDFiFfJvYhRcFelRw5Celt8oowxPdwTV9xksHu314THmAxNJcYQ37
quXBu9H75wFTLEP7yB0DfUexUedx4w4urbN5qqp0n2bzbsoRUo+HoYL3gfG/tBdVV57lIkpTIuQx
F3NM4YCXPaEHS3eE2Gkoa6t+466NH7ve9RY6cqdB/9rPP7L4WR6gpQcbL/AXbYJam01J9E0MUJnE
BMBGhb+vHcRSVKlS6g0pEDVxSX1tr3oXTWEpBvGXLsDRvszRmXZ2bcTJytTTvax2zSOyU/OICD5b
MIR63qqUdyQPZ0G9rUkZCK1+J2WbzAnlU9R4bd5EbEzifORBtE5SY1n40XPWfDNyeqjJPJqsAbXq
l1I4LsrG+qMe201BFZyR39BoyTadmmPc/Esr0DmE+XpmrSh9sis17UuYze+qOi2ybkY0ggxE9zfV
NC2fvyfDyB+Mt+FgbCpcTQIU0UaWr8b8rXGHjWbHTP7g/QThuknyTdmTGdL9HIBBrB82PnAsE6kC
p+LrrP3TstZ6K17M5LwZk7MNyWwsUtQ8BcJBH1qMBV1RtU5Y7i+bqn7z1PDPuqLEf3Nd98DSWcQR
Oc6UuYn6IXIg+b1akK2jIFmRw7ro0xcDcYXs1sGYoTwwVlVeLGNnTzBqNjDZZahiVTjouns3N3eK
Xu9GOEaOGcCxHrdtiethER4MViQTiW3ktVzKP9uZON+8gsaBKu+7GltRVOZdhAQnyVZGH61ytcDN
olnLy5K1L3WsN/kPdo2beInYoGD2qjv4UF2doKAlaZT4PeryIlpIZzQ2IZaFDJ1Lom6Kf6wSuJVa
PUJBG4yPxBY3T4xPV786LMMhmmqrR7XrD+dIC1bm4C/thPwwhfca/hN7X+/v2zfrk0/XuzoXu171
+iLjejk0Q/mANTdY0j236uHxj7t9SHy62vV5iPmV6+I0cxbywAjjjJIUAkG0LNxTragnZwCBwZU1
6taj2qLhbzddE+6FvmYF3T55VJtL7f3bAQElWcMp24V0evW0+3quqxZWytlOgo1ByHyWOItC/SOP
oTPSOMtWa5q72DhKrVQFj6JV5ffeu/7V07cmhyaMIMezfNQi/sRFYRn1f0iPeP89X8jJ9y519ehJ
gwwqsG0sxmi8odRvhgBuaOMvJz6vpEgAtOmd6YRl70srOscBIgEtvMqBRQOed+2ermRrjcTRRNFK
DrOKP263zdpoYGDN/zRgBLFBk1xk59G0j+UQr+SckyNE1a19Lz07/3kQNQejaBde8iLZ1LFJ46vG
GzLdrfYNieZbLLeDJDfSLLCNY4OuespL9JjzMi8JsLaI9+D0SItui6/h0i9doYMu8qrbFG500OPv
xZifNAMcGulXFxHdNemnBAdEdI4GgMP9Z3t7y4AXjg8KC/g3sWIfJUPQlTxbs4cYXoBY4MfHqWvz
/KYiW0Q05RPiWo9/RgTN/av/H87OazdyJQnTT0SA3tySZeVKaid13xBt6b3n0+8XOtjd7lJBBQzm
YmaOabLIZGZE/E7WyPmLxXfHdMjJxSDjnJU+Yz/suuOonlZT3wvoLSraJC+ufCsXe0XCRA0qeaZN
b8Rn/dq7c9/3KqnN2qtgdGnGvS20XoKJVIwtqvGbwtBpgTUqYaGClEtYRGzht9AsxKNYByFuCtKd
jB/nMvpk18692z5Dq6fQWa9U/K/5Sm8eDMEL1MJ4atCA/Vv9FZB/akud1FO/uiha6we7d56lKlXJ
110LgpXgn8AR1FEZqeld2eZBU/afCiUp/NXx7sS76nX3GZSgam5kjFvkDR1vEggHvlLNQERD0jMK
XjEq5bXO6dL2YJkwVdiamKC/bqd/NXOu3VdhP1bqCUXqzbiZv8KcYGB3WrzuNeNJXLmEF80hsa8Q
TrjlN7c51Ugleuge7y+zSweFKGNwCORUNN+gnpo6mOEwkCI0Ra+6wzxOdx0BJ72FQBeG9/uXe22M
37w9W+BVnf9wxX/f3lQ5Sx92GV0jgX1uC5oL6UAxnQNefUuWnBjE3pXL+Bz22NqOu9jy9pE3fQjB
W4TQbejL7YykVIRDEsCHcuEmMdF2j+HexX+6pqo3Pqp6cq+RcZmny21OHG3jvRiMC0TyFmtIpJvi
uKSwIBgNsPH4doerlUxkCGp6/+defLqsUUu4kIA1Z92Tno7Qa/MYxBvj/0ifNi6wpyBiVt5isvb+
xS7VGHhnsGfgDyJc1n8f7bCyTc0QFV5di4QNgkHsTvKXVpALWdp4el8hY1z8fX9d8uxtuvBQzF5J
NRRA5EvDvJDhaQ5PJMf2R0Tt7//Ci4XG3z9RNs2/vpx61Ea3gLlzwtHGF0vDGmBQaV08w+fATsJD
OSq7+mPRguB0hxVWkdXl9yA6myJt9uJS+P4NXVL1k3n3/5/52fGbuNls6rKcW0i1A8nwdbKR+5J7
kQ00gZYkUWbo4R9gGOLD6D5ETvdUKNXRmqbnZCmOUbweMIG/EQskTMafS6/coTnNuxdh6trU7Llb
+06Ri+nRvO2Bi4cUOXzdPwrOLJmbGZSEum0wsmcQmYqPAde01uIudeEg9R8tD6y4bK4UH69i0Tcf
MxNGw0YCJtyJf19HFite5xaOeipfIBE8gTo/eEw/hTzxLYLClTAP6MAl+TBgPsOEpv1tu/5FRKD2
ZN/L11DiCz9jby8hnqKCEumJqa9H2YOE8k2XPBlgG2gEBIVGMnkU7o2DfkQkEYudFr7IRcjY5VnH
er8rIW4LYMxeSbQyKBkpEyPenF/WBtMoXHyHaD8lKCuZKr6/HP7zmjh/IgJkYdZG1rRzPhdMzHUA
s+KDyK3oqzC1Irf+kGt3Tu3ezWP/XQL7ijR/DBMVo5dkP814cVraTyHGidCJtfKABQ+AYg3p3aLV
XO4z5rBZHD2l5vhjfu6T7KNg2maqfRaC8UD8JpgmbljtjUfvEoMkQHE5jGF7WPUm6DSP/m3xIc/d
C14KuebW7caDRJz1UBVG7Xs353fyeiaiCoX+I16cMUYIA97qMQVYPSK/4IAVenuspsHclRs5RYUv
FiGAGQZ3K1woO8v3oETfRgvpt/PCeOEQxQ9gAtu46p6EM7tU2V4Zvxpld5IZLtHcD0LUlJxL8WtC
r3xbDeaHsfAiUKXo47ogtHWe8U6BjTvfyrksrOgQC+YYUwF3Xo4ztjnyj5LzDLIw3aZlGxRYaEkC
wPtv99L+SnIxVvuQSyzrvPBYitS0V+inp8jBCDXTNxNUkO4Tvm1BjL3/4uzev96lkR8kT81j/IY2
0D3bz23VaPN1oEyoc1gZjHMs97ulQ2MRIkPG/N7d9V66ef+il3b0vy96tqOPapJCeynUEwqOfVNO
gd7/Ij99K48Vx7wrV5P9+vxzcXSacQBPvL3POUZRNOZjWVLkWsTRjqkswXo7Io5+/0ddFNw4PETh
dWm4Zp09yhTHPoBtxueMUW+XzLphHpdEpKBN6A1bBjDKjyT81KXXzHEuGcXaf1/4/HFW5pDEWBCd
ZNQjUr4MoNN+kDGN1gFz0pTNhbYx4N0n9u3chZt8bT4NVbR3ZmurxugMNTjc+Gz2TsNEv9002sq2
du1G/yub37wKAiottnKTwHhZ/X8drXq2rAibFe2kjSYfGZNbGsrR6qEhzr7QAXoKKrNqt26U3YDu
PqDW2CItX+Jij66NOCM96GELTLjGAwATmQHVyEEFXLv30FS3cDeC3mID4Y9V63U/NDhLMkYmZgQr
se7VLc5M4ORq2Z0xD4fSCx9Dp9s0HKqKdyxloIqtmzfgumyHfgMzFgummzRUbzVJveCuNU2RQetk
ZttsoOJnjhl74QMVA6wjb+sMn8t58AXbHZk/FV217xImdxWRO0j9J7e4WZje1RMEJC3xPetzrJGs
pZLpCYhpryoA+hSkg3tM0hBLLWSeHmI7hl3irpSRXImsayOIbda1mJE2G3mngkJra7NdCgeLGyzk
jTzIkgWHYucVdU8o62XSOoewHuhBEnxVo4HkVIuc6tvRxh65zoNIo7sC7leBUtcCwM7F2K7eKekg
h6Yvc0aV0aAsICRW4J4Trgf9rlkNptxuUHapn8gAsPmtrXWwOqYPWEXkTHc0GUnqfbFTyuagESOS
rV/QiuKwvRNkwYinuxaqwFCZr6i2DDC7SPNHQlJr4YgwSoaNc0sJ/Dq4qxzGTRMx0st0LBSOBQjK
ymwfc5XQ0C7A0ih31UMZmBZUwHq9m4tsV2D0I+PI0nTo59ojcpNAAlg97dnuYl8GuPp0Tbx+USbl
4PnhSX4gUPHZluBOZAa6fa2f1t7bWEMUMHzNvBILbcIlMLxMXP2gG7Drgf6tBBIj+hR5lFd2pkuj
qr9v42yDyKa0X5exYlSFuzhsUEjPpM9g5eihfINgqZpIXmqY4iAAzNwVuJbv38El+ywcIRiT8R/6
v/M9uGmbuq1n9kYM3IOxpFLzej8FYBhiO5jj0XfCIUi7+EaMeYrmPozqQwuiIiMaNYQeO2R8jb+b
KdkNjPBtOz+UqXoF1dcunUts3agTsD5iIz8rtFczXGneLe1kQgVqqJoWtLt9ld8I/FbM3aFFbxHq
FYkWdaCM+iu04PAu3QVXJrattSGLOXOuPL2Lt8WZT24LSQMo+f/dNXOkypZWkjJQrROBWevWjtku
tOgmXPpt7V4jv18yW7NhNfy/6509BlyCVI+MbZbLCn+VBhn62wuF4TFaZ+Rr3qbqLMLb00dUBLuu
sgNHc6+8iktlECJJ18NVThOG1r8/uRkUb55TbsEzsF7Hsqbu922Cj37THayxP2hrcuWKxuWfjZYQ
LBBeCdGn/16zV6xkgSzO+a3pGISmG4FhXKxsayCXwbnFRd7P8LyVrjee0p3gYxTAm9Qqg7B9kLNH
aDJp3x7Fl68LLd+FW5C7pNsvNMfeb0Od/7PrU6pNUf8m4NYmisB+ijWYzK4aeJXlp0NDnqRJfnTP
Nha98r5jOw8opdmwiCOovtFi0JaMvpKEQaHBobCaDY0Z+7UkDgzEs2PqAxC0tuz6/A7Kkp2MQ/n0
d3F10uP01ult35lDv4jLQGvqLe4M+p2MZ5nCYaGbHQnZPLqJ+oAn+C2Vlb/YzE2ZasufN+bZsVlf
IjhAY5aDN/5qI8wAOrykcv0pDLub1I1vFGsGMvPttrsVPoEwbAXgmxbVd+J+o2sTuDmevECqnvbZ
y8vAYw8QCpnw9PL+6K3PHqzAScfAd5o24C4o/44jXG+vsvdxwY/0bToyFRE951qnp+wL+oMBN7Se
w6NT5dvJhRbT2b7wyIbkZ1/Cj1/YVdx2X4bGdjAtnAnMTVqnv20pL/hrLVrw7L6BDyiwJMEwextt
y6ps5dTpq57s45Qwyq/Eoe0FXeorfO6yYpfo7qFZ433m5ftB5ZRPOdar2h8yvAUSbKdAnozS3VuR
tZMlsWj2o1f/YGJ+O0VMApXP65DtymkAFsOxqM6OaJqA2SCidt6WFXJDFrHM3A1v2GktJPJiOpY1
Cak6Jmwm3O8JlCGlI7XK23at9quCGTJliNcmu3XF28csvhgJzPPepZlhBYpUt8IRCvCMYbuUDpny
YUarKTN3gW913j0i1K2r6rsGAUFUsvm2iKNQHdgv6PkZJTb47yZO7vdPOKGTTxbbNwI3CXNuRHLY
d+mdBzEbo76tR7NtFaMv/4oZ2ptDuDgPyZoee0tH5uJAHFcfVkLRhmm6cxp9i+9aoBn1ga+gigzq
WGMj2J0ckm0LfSgt/XZUg351bsRCT0sCO8y3VnlwYCpbIKtGx4tzgo4CJY3HrYdLwwCFRnhhoVFj
GW0eTPrfWq0CBQKu7N42nW1cLwhG1QPDRdS4WFSLvCzIIOEYCiGJeXIXqtSYzUgmtLkZODjRYfQ8
OI0KjtO717x9JogI9Uxk/6n1AQ9BRkdcdigHDn/HTxqse2DXyBYjdYGbrbAYvjjhz7anyDGBVRyb
0g1eJRZQ8aK9lrVQzndxmbB2rkE8F2EIMt4BA7DsEr7Rv5vfnNo4wpiNdprZbbuuOZiz6ZtJsnP5
PlxrDSb7lzzPOdPh1HW79+uDi72Ti47CZLvnv1///l+NQdGlTLhwcTutPMMeUH0mB4+DXozdCgty
xU0+NYEbX+sNLx6tf133jGPeNUumlFOunTKtJNSuYucwsQzEDb3+IRzH93/mtaudoQrmssYwOrma
cMv1JCQJ6bZkCjV9bENj/z9ci/YdwyFPR3h1di3XSMy5UHihbB1wR8PHdbUAaNXHfm13JvF2Vy53
iS9DqpANhAVZkVzYfxdQbY+ZFukLPT1VO9LLm4yNPxEJ48LmH3IWePFxpmAgYOKQhLhruvu1JnGj
0rZ1UeGJRN5v0n1isLl3s34vbNiwST+xmzzFWXyzwKHApxCqQrIZeUEWdYkoOXMn3FtZfhOyx066
8tHo1fsQm16Xbin64zBRiGv+6aXZ2lxhLsfDODX7sijpQTFtwQCFFXAM+/YmVLIjxpfYteMWYxp+
CwVEbnit9RvFdm49pNmF5bB/Dvftb5PZVE2rFk3msYLErobD3aQxWqSJwp0MHjF+p5WxC1HovP+o
L2XXAddRo8BnF6be2asd9YX5phsy0MhD1k+91XvoMEvxejA7bb8H9D+W8+fUFP9RY7NAHTHYoiKv
uLKgLzY44HmeR2FvoZM8G852xuhV8EAhgboORgfmXs3cJwtVvTnbgfLZcuGVBwY2LU1pc4Zk20Fv
r81dLn5V+CTjq+KiIjtHumwi6ZQKJI+cSAKAnPo49CynOg4KlobWYwM0Wx8EbraKBzmLBs7UeHb9
OdGA5oFLUKHiGfk/vCTgGFvFQdU1jXN9WGJ1dh0ycT0VdJwFPV+OIY0yeL58C8IU11X28mJTuetB
d2sYVzhKwZ+6bp58af6FeRmDMzLK6FTOvswqSW1gSroaKefXoWUgNdx0hnllw5E/5ny2Q7Ic9jYw
ItQ3gGPVKU6vLhh053zNLWe8olA69DVDgOwKz+bCpRyVUGUi1ySX9HzSBiSeaaGbktYH7XrATkoU
nKIJE7fl99+j7r39Wf9c66x3xs5jzKYFbz+xwo9xWtK1GwoKVlH3UUwoYuNDiqj6NbiPUbV4PKql
E8C9C5lJJ8AkOV5RIutsDcrheFkOrMuPKTnUXuUc+nu7cfYd/1aXGYelt5+vA0gXFgA/wWSsDIpi
kbjy79bc5LW2pCnhOuJ4L7avaI0BtuzvVx6VfOxnK4DrsB/h+clCOG+gmjFLCoMa+jVNKS/TrbDj
B8CIJH0glTfwsAhbXUhiZVAbJIX9qgn5EisO0UYRebMVwEr0cZhbk4h7eP/2Lu1VEOk1C0QfRZlm
n73JcHTj1JOkVTQ/STWiYtNImNfu60a7WwA7hsF50hJSOtBbCVLbHDDyuXJMGhffhWTeiA+syVv5
912kMARsI+EZdUVxNyBEglnsrxsBpgoyMOolvA3xphbPZ81dnsQexMRnTpJKjPpGqbPXJHsxO35N
/CQ4pQ4f93rxVSHkosYBzou9vWZZCFHcW83MPy1q+yUn7Q49A6B2gaVMTfnt1Z/ff7qXlM3g+wLu
g9M55vn5j4BMr3WTb9LrlkeoHaSaxMwz8+NU1s/WwCJovyQmgDRBKbAyD2E6b4fvOuQOWZWS3CIa
oFmZH4e4+6nid5QWyaNtK3+M1LiZFhKZZ1L2wOviBGqfR4FMaop4josJCkphLY9ehizdetrL3P/M
WmU7TVjBNgiLkAVL+4mFx05y3kTBL5YEIjJw8hmOh/Ln/adxqZ4lLxmfMIppOMTnZ1Kdu+ZYNWRf
CpokI3lhIIhvTTv/8LA7zscefNXZyG28f2njwnGIdTdBptR9Frv+2QqDzqNnVOkEB5CgIorjikBs
Lw/6JGYBlE9Ntv4UvE7Mg8S1PuxLCir9W2HMaSBRR1WZPk2WgZGh9+D0H4y23rEHMi6A/Zv/EDfD
sFxRzGpHcQ2Q0BqIbgWmcmpxmEqV5J75GGX6o1PgvKZnP7p6/fL+b7yEeLDBiP8po1UxOfv3K2pJ
k/JqFx00tLBHEdoqi/eM9fV2dOqH1GGoEYuv0Zq7fjXbX9Oq9SeFgWPbPUXRtxVKcUWt4ujdj2Jw
vjVr/j3J8FTCujdcwx/v36whN3O+LRIdwMaIxA/FjJxmf/U29dxo9eRCChXooGtc0Abj4Eo+gImA
ezUQWzc3udqS8GAfigg1l9vtk97aaH30uHbFK+dttuoHiI+7aDF3rlEFDfFHTNcD3C6h1f7gY8OG
FycwWvcKGKJDeNXo3/spCYpPymM8f3r/R11aZPRq+PJg/8VI9Ow3uUkx9DZwyQl19T6u5rvBITYp
dH1Y2Q8mbN73L3eJk4Fu1rUQpVDyvvEbc/M6ryLNYiSJS5YgryIwKqYPZXhMofpKWF6drPx87V5/
MXFjUbtPjlIePCFXJ1d+/KU93HQodyUdRwOB//eFAjjNfQ3R6ZTgPe8BDztAMeXgXYGCr13m7Nie
WsdN6xmCp4ioSty/xD174PN7/9leShphvwZzZt6KqfB5O7HMIGrDyrNt2uwLTstbTbhDy7O4FohH
nYPD/8yO/RqGx7dWOUpgJdDCScFb6w/pVr/LdTQbxjFdX96/t0vLDPMjx0KvxbdzfmvNjAmammKy
EIc9VIZ4v6KJLkkNm6r768Yol9woeA4mJEfw8Lc+zl1rlZ1bRhM4ibuDWXTraBu3YfbaKQej0xi4
kjumQw9ATJkZ6m7KzQc08ltzRB3Ap4btIfz+Pw1VVizIWrOLUb+W+kzsabgZQGfjItppRnw/x9f6
/cs3j0kWNY6Ixs4b/mpKMow3vZHXCAlXQVCAHaDM28rwhBiFLC9rl9wjJ/OjGjlv1wQl8bGL3TJI
W7YLo8p6wnE/wo3c0HYrE1MrpEuZvpRxjywjZtDF3C/9YrZXXAYuVdi83FdGC7vJOZ3FK9K+M61i
OoVhCivS3lbtZ6wrg7h5qLxjj8G4JDK8v7BeAafzTRn2DMoeF5yHrezfb9jTSk9P8Qk9LWW/V7Cq
mIGZcQPea7hBxECvHrqFukBIrMT01RCPnRZD6difVjw1IqZ4TbSdzTwwU9/AuBT+8L6BeKThIoU9
dY5WxoIvFdrAm1OOicR8aNNpN/BrHKv7Zqvt/fojnPUIe6V4V6JYdp1k00P4MDGXmsgFUEqLMcQj
znVQaGZehE54MS4uE6wseuu52bcgDIZS3jf1te5Vl/377PG4WJ3Z0JKJ4nozzWnUuckW1RhPChIL
cNbtpCc7HaGnGpdHI4Xobum34vqmYj5h0eCVpvcRG4H92Hi3Y6ruktHx7ew5Z3POJ/RqsKiEZYpx
XaI7JOdABMelWzg377/YC4uJCZTOCSEyNvRz/77Xoq16RPXOeHIyVD/ceO8MyLZm0HisG1qADKyo
DVgG71/2EnTIEpbql5bffjOEWHU1Ya1FCzSzEa5S7iceaZZ9vGNUvDE6Bup6ttcHZkI10iC8iKBs
bhaKQropf81WPsCZ8ZyyuXJfb3syrPOYQaik4ejGGwO5qjPjGVs6FZVuRpJ0gEFaEC370EufcLX5
ls0eGjDypz3lypTq7dbNhfFeMSWDR3tDZHLcPIxtq1ZPJkIMs15uJlg3efZzjcJNWxdXDrG361Wu
RlCyhe6GU+zsrCyjdjSSNldPkxl+qAEXxk47NIbuzzjGXHmkF38ZfvQYzGqUJOe1vWZ3ujHkPNKp
+KPEHdK11I/WU9b+cZqPvUcIggJHku0jnUk0TDGapXpeQoelZ20a7JrG5MoO+noO/vu58vOFCSiR
PdYbilNc5l7uzM56MnMcN1N0e4l3bGx0a5ALhjjZ2LVyHE182wSoRsZVVuqVlSZP+M0twOh5ZVlh
t3G2oeZxP+T4bq8nxep9hz611Xo/Zhcwc44Nz8Hk+kp+8qsBzJtLOhK6AOHKcM/nGkmdZ3WX90S1
D3rg3vRquiUXY6tyEmtuFox2HORatsnckldg+Zb5Y8q/yj+hYPtTLn+QMx8HQKvVmo9sD8EAliqw
eqtM28qbN1ZjbiaMgzm0tmErcoxhrxPK1EbXFMYXQpd4ga/tAVuu6pwf3qsDNy1VU37KfIJO4nvD
1plfZHUZeBNaIbTq+IBHwLZpyLWHIjesCpZfoHzptRdpXHqT4vUjJC0mLef9io7xSDTkC28yFoj2
W7nUuGCU22jFNSXcAYsEVWdszbDGlHUENZPvOt+2irafnzvG9kobUo3/6uH2AV7pCkTPgeoB8/bh
h1P+mjw/ntp9miu7nPIoVuJtXxh+mo0b+XXWlJMVY1Aq/XKbJlCAd698wDIfP183DCltJsbw5t4E
LLetZ/QxeppTVa6BPF8HlUaRMsN38i1u/HLp0foUa+kGFsRmxc/i/Tu40L/CfoM+jws0Re0bS5o0
ot6Bnb9CaTeRIP1JzCd7FWoWO8WIM4KRwyrDHN5Q8B2acD/sOTgsLaiMMigRUmHKsskGhMQwCLR6
C8nY1+3C1zlp37/TizsLkZwWZRJ8vTcMpthJETTLN2Zyf10Ohp9qQaMW3Mq4m5nwxjRkbYTJe2Zs
YyxbBrO4dg+XzrC/7+HsTHdLN6qTZlpPXUccMOMy2UvDklq12+Jw7gvzhpzucbly4YsfgsEoU0hL
bxOq9VFJzLTnoyyc/PU1EJ688aaTOf16dcPrryyLC05FLIu/Lnj2QwfbUtZxEZFON5A3hzJN72EZ
rj458QF8ZPhFfIrK4Be5cmyJAZohf3exctRznWbka4cvVQ5HcVCec0M9vL8ULtSE3B12mEI1dTXE
lv+WVgydONK9aiUCcaAEJUBlcO6WUPWXfNyqqKFD3oWW6Ae7WGgap33l4C+dDjc2GTy49iiMxUe8
zeP8y1rN27m+ZRsIjMrBC34vDBLNeLHaa8a9lx+qyWwSUhe06nMx0KhVS1Es3LaDpNlEBzzGY8Dw
JKs3zOjgO+O+MzKQicpD2On70XEksNFfOh491tjVPivjo2Qp9ul47ZFeKiVkRkdUI+PyN5G+iUmU
7piO68mtop0uGuWiPhS4d6fdtoiIyihXOrVTWnxG94hyeMHCXEVeRDnbcmMds+Hlpevyu7Dp7ioF
69gc2kat7HCfvKuW+nZKvxuj/kE+zvdXw9s6m8UASUo4aWTonouOsPDqndHT1lNJiNhqbshmRwlv
B61SoAb4Vec/1vHKJS/gnnJNCllUtYxezs97s49NyEA1T2vB1VKbj2v4ux6MjUraaTkiDTD1XUtk
VdHCS6lHXzU5w4ke7/EMef/XX9wZSHLAVey19pAT5q+RXuXG5VThd3iSWZtX4esE3arDlGkB5Jvq
cmtji/L+JS8uFUZtICyO+jYeeajb1HAWQz2Fitf6djEfQzV9YfCFZN/chIZ7paK+eD3hagoBz3vD
H9DsigilcEUYALNMaGIGKQPCqkmXYMT24P1fd0Ehyrv1JHSSNsl2Xvkpfz1RJ3Mi204o4FXr66jZ
PkYKa0c0Wp34uliv5eUxH5hAD9VxLm7j/rtVdFheEbFTzmiJ4fomQeu5AUqdoLVfpvC+WTTfnX62
zpUXccGU6d9bPXv5y0puszkhmaiW7LDWw2OdzveOOXwmQYTqW89vHeCPRi93lplC0+p9s7FvLKMi
ZajbFJnmT6r5kAjtar7mF37xrXm07sLCQG4rf/+vx5g2RbZMUwo1wPzhkE8zAbvZGVmXfA7XW6Fr
Vzs7Eap5Knot5WpjuPgT+SmTggMDXdcIla3B+/D9RXJxA8BIGC0HBxH6J+kC//p1ejR6YZbz5OPS
fYFgse9JM4yHfutSD6WFudXRfC39fFCpnxYL0aXp+GkRbvtpuNJ80F1ysfMqEoxHA1JEZe+eU5rd
ntF9MtBzJeEY2CumH1HQOM6t4Tr4SH2ueBzSealmeGOOWPZ4c3TXreXnCCFUGGM5yGBnNtOTnip7
x3HukA42w90yZQePs9OYuo0FhDpP1UHvzJsBIcko/YnxrbRwza5zzDzutXnvKZ4Yo/s1Gazq2D8o
a3hjwGvUk8GXEyGqrYfQ6YNEM49NW2yK4VUXNhSpT5IcXnm6z7nbaei/k/ggxabB+THk8434CcRO
GMRyfod/jB7LOqIjYyiK0bBg6mGijt0aoA66yXRHWR6qkMQLxlepNQS0CntnmvZSysuH6WLypavj
IZpnf1n7IG4jMjrGDaGN1PhDoJjFVgWUqd1mM88YwlTercsjK532aSFpfNAYu0E4Le1D3ZEKGquH
BQMAC15iYSw0ffRIVEnoEm+mPPK91ttaNj4j7XoYitDPf+U6ruK0iApjOqdTN8jRdzNVZIRlToJF
X0evonqLr5XJh2HAS4oCt1MwVbbcoOWUEVQjx8lh6bB2IetR/Tna+yzqAyXEdZg6Pm6LYHHzYFzG
vUolXjM5/F+QRcEdbJL3XLiEb1DsfvDSVk+Zq8ivnkYypSCTGhMjiKpjdfCEsJBszcdJuxaxeYEj
KJeWSa1rqjZwwb+fX6+ZJUEgCKnw5XvtrDuigwo72cumS13cw6VsnOm1ozOba85/2Kdc+uIoxD1+
t2m+UYKuahHiRGlyJBnNUwa9tUKnaSO9n7tK9XsLgf3YLC+SJzXgEJB6TwCuve3+mc15l7kIHvXn
1lgQquLsb7XWQztktwVywBHu7sQQVcVZ2vrIoBzbddV7GpzkFjPib7nVfdLVmyr3TkU8r+Bzy70L
ubVOecupGTLRBYqO9Z+z0fx0uvlHP4wPavEyr+0D7yv2Db5Jt8hxulTuF8N9zKruq9tb8IG8+WPb
wpQhJqU+JbiFLObvSU3IbKq+DDn1cho+TnaG+XD4FDUzaANsOLdJIC9VPrloo89cIEmWn06GT7Be
tD6SJnBOIzDAOgur/lg6+ZGz/K6Jpmdz7V5vykvrbxOuzknoJb7jlS/Kc5GPR3kMo5t9jKDVxfpj
RZoOBtvmj5m/HqKyLcdub85x5tO6/irT7pNh/jLdiiSVjshT6z7W1B9d9znUG6Q89ZdazQZ/E439
D2Ncv0GdTfzVJZFBe4TTq4bWvZs3d5NrPgIhwiPLGHo4t3GS3Lbz+lI3xY9YUX9p3fwwMFeL5v53
inXoWt2Upfp1TePTGlFkTtp3tJ8vnV4+0SN+qRfSBRx4FFm8SbvmsTKGb/XICliSP0mWfF3L5CFc
tD1uorejSWzo9JEHqanKrfzVNUqfhmR6WlIHQ3XdhPGqfm5X9Xj3Ia1bph/TlybE70uPI3gUEBvY
wIn2LngkwNWbmLpzjpKnVVmHoMqy3WhMH0ubb5Oh3dFJyNIm/+t3BpqgrmWKe9ULGsufbuz+VMnj
nVr3NOnxqa7MH8tUfwxVdmqGxbF30zXNrWVEz6Tt/LZ1/kDDKp+KSVs/z3P92030YwliNRdd6Otd
/L0n4JKEiC/QIhgK5AW50hhH+qHzM0oiJPPds6NmT/b4HJcliXlejvK7KW70gaM7Z0H7fEk6zvAT
SXx025Yq+ihyRyipT52XbUKUS0vJPzvqj4pefYxxk19Y7PZoksiqfBYeppoxGzBKeJuknHmW/t0r
7Zva1L8sECRLHehiQHLqpw4sbnUs99M4fhja9tFbWJOR9mW24y4oM2w8x77ChOxFsbHHQgISLuYf
bZLcxtjjhB9mHMHbwW/C7qNVkQ2o30UrOUW99qGx3DsoKxA88+3IB7SG+Usyl65fKCXFY/w9GZaX
1lzvE2M91Hn4I7PLP+bC0Knr6sHXVhvbD9R+ITSCWGz1HRw8bHh6SUTonr5+Vbr+U863bCv27y9l
13808nmHsv5DT9ZTutQYRlb6S8erpSmyzF1TtD8Iw/7ZxslHDwGc/O/FIpeKn+yG660xmbf1Ur/o
dsLGUn5bwvyDrXcHd/5qtNVLXdlfZlSaUdR/1CbvftGcb3AOXsKSCB+mruWKFCBqxR10IScovOYv
dUGKLxRP5swCMFrWeStNoxnWmTovp6HNtp7ebCYMEI2xvxFV7Vy7xJcPeywEtzL3ixQ8BaBaphC6
Vtx2ieLc6SnTU6vZI9bdWnX5ZZj0YOjvMlwzOHinMfiimBV/Kj7B2ou0vKkI+ssa6Cm5mbryg2m2
n/TR+b5YHaZp2sa2PoTArI6iHluyWrxQDerSxCteRXbZ3ddRydqLDq66As0BuDT9FXOKC8wEeSZi
WohPJ/pi699DsRisUR1CdTmxsd8u7Bvo4Pa6jWwtwfhtvius+CgV1OQRZOB+w1ZgL/NbI6+ANZvt
dKWRulSS/307ZyWy2qR5sxTacrJjREt9vevNDPUEMpoCEyQez5WS/FIVzI+nC9bhuGKJ++/PR6cL
ob9X5lMkMZLoBMpiukVxXw/uJozVYE5Tf+46fOyDlqL3/atfwLx5+P/36hQEZ6DDVDStmkzxcsom
CmoUUzNEJ0Hb9DCBqHk7xPjNaLUfoRueDAcVVHZ0iYM1vXLvYjXd4ag0lOmuqpln49C1stOk6kte
fchC71Hvl50RfpmtZ5fktPdv3TQuFDNAFox9AAzN/0we/uplDMWaenC55TTG5gc9n/ZDugYp34kK
Cq6irClyTLK88abwkJHrySGM4vu4tU+FWm0ilF9N5+HNqdxnfF+pztS9HncDvuVSvuMwXWOjyUjQ
02MpGraJbkJkz32lxlE61aiNk+2Idf9geaQm/JgcJDg0TRWBN0mp3qHiYYzHlCxJr8y8LiF1CEA9
hxLWQwV+9srCODMHO7OXV4MDmWjltnUjeHBLh/P+M3YuDY7phB2hwr3GCPy7OBUNEfdiZespxftH
fAY0HHwbv6J/sNzx2HYUdeWXMW72me4d09m6TylNZhipaxs/D15y4yUOnMRsC5awdSLjHhvLrbgy
wA/FKELZtT1iULqdWcPtPH8uqQJsQY3QXq8jFsZfbUYA+ESqzbY2kbL08XasHocITxH+BG1FyVRM
h5bDd6bxKyYESwA6MurFnphl0Phex8zAWnZOEwYVhzABcZsQWfhUOpseKWoaVoFALPL/xT+hGV6m
AeTAQrEazkedOpzkvv+GguVyZWJ9qSJH9IHZIcC3+QYK/T+Uncdy3Ni2pp8IEfBmivSOTJKi3ASh
UknwwIY3T3+/xY7ovsVilKIHGpxTUiYS2Nh7rX/9pp+pNpQZLI8WuJdPBOTAIMfzHhYuKilwVct+
x0b5h1fnDed733kjOIC0BA5m/GtAVc8qc8EBFmxqi9Am96ar/64wj5+RL6dn6om4xfgtqJ/nNT6q
yMeExTiPPnksw+uCE0hGqFUFMbtbzHDK3Z2vuv1g2Bu1FJh3YRpJfhgeqTYUOwWH8b8X5QfUUCA1
qL8MqdHYYi72z0XpeTlxgc0AimkiM1MNfmIeUvf2YDvDDRepjY+nmBYtmyl2/v8Ph3989bsGzu28
VFPGzHyB9G/m1QLWW5Wxk/PJYi7/h1/6Qaib/FSIey4IIiqkd4eRKpwAOrLOJBErod6ayaOXTJ4d
MUihqrutNPOrU15kJttr0REu+Hbo7hOYR1TPcMb7bZPNod/lZ3dOGPB+dRr32M2YPxA6GO9weT1Y
2G8DiF/1DG3p1B9EIy3boB61ZyNDVg9AYPF+yL9IK9g17sEI3F3VlUchlMFj3C51ux8z7SEb2xe9
CfbGqqPobp8KXb+ueAZK8bF2zbWq2tDiEgVnfoN1quYNuRnN6KSZzosy1U2Ak9GsMYAYj4Ma0QHE
v+OX6DFNAYmj/ClLNCGa70gEDfOMfLsB7NrUwiBFAoJWRTag2PcPKQr0oSMql8GAo8aLyprraK0h
8Zw7k+F25Zs3TYtwcDqvHna5qfHkTw66Jh2ryWof9/VOHnIbjMgdGcnh+LFr8+hmEXYRK/fgac6p
Vj7JRQm0EG3X6Le2qPca0QbumPFEhksFetQgUjNnPs8giYI2ryOuip++YSjbWBEZkHpYp+nOwOkn
fXKT+DwhGYRQcorIVV4Odl7tMtwXdKiYoFkbUVU6TId8RYxAaV5Krd+tuCkFI1tu/2jpIJUYQshI
+A9r8YOdyhRuI/5oNBvee4LIHATY2Awu8woePH4e0quE8Uyn2GtnjyhxvS4OIcqqS1tPF5hPTL61
Q7KiRl7SewrRtrP37UKS+/KnULCPJlRcGxuo68Ic+hfZymuXQncnXkunqS7DaG69rtrljGyqiX4e
BRoGkRs5L6Yk3+P0tm/bZ4dxrOZ8BSjdea22bVGGurEirzD4w1vsf1DhmdS2joHYDCnTew5m1I6E
WZgcojIFHVFs58oNZY5mjOmhCUySyNydIHZdoF+TAZMP9i7X0/cahh+R79zNz9SIx6Zg8sZ7bpOn
EU9ELBJpQZLhWTNLNO0onpNgO1ECDfWwqbBoafX+nOvp1UchsOrBfjHXMCBZI5vqA0GHG/uUYf2G
Z/VRltxERAehLRvlvZAi8LahZcj8NDyWMVA6xq1/qhznsSvQYVH92GjDxyK7RmP3eTCszVpN+3bK
cHkDhET2ORG0Jm+Mk+asWRONdWjbxraEGLmwzxQmexdlm8CG4JVh6p6MeasrZoTqR7r8rcMpEGxT
xvT/vY4/XMZQEiBCB/Db3uvtFi03k0Dj8EixU7bsY6l3MnM69iS0NDXNVTdt49r+w5n1QVNhQgYh
tQ7ZCmzcd/t4uupK+WbEt5YpeSTeMbbKrQtpIipqdPl/zHW2/10b43YHMYOewrBgwP3ziLRrv9Wa
KsXyDb4DauOj06IdJWyy69awwm63MiBFQmgLllur/S7qcYRDN7L5lH9o7z4Y9EHHQTTHcQ0D4P3I
sVapuw4xogZpbZTVbrSU0nrVwqJf0AvT4eGN8N+P+C2Y/V15w3cyDpaMcDt4r1PqGH36ZPUxVcm7
bTLjOo/P3KBRkETlscvajSFxJ+UUjuhKGifeNpCL7WLe2QSlZUa2s1Y0+UhlDYXqH1P0gVizgj6I
NU3EVG4vu9W2HmYvPq9lSbJmaGOhlA7OoXX8i6NaPBGoTBZ93xMC0ynnADi3MeAuThRY//1jP7y/
tI0WQ0YpFd4VQ0Cdkz04Puy58kV+LrLlI0yok5k72FrEmxHfpP/+xo/rr//1le+KIKU6k0mtnARI
LEpD0iy6rY4hkrPUG88fIScx6MiptL3qD4/2o7eXdQQbk2AB1Hjv1nWB6U1TmxIbEwz3SkNmZiVV
2OkYWJUpZ2vzSjEY/Yk/IwjE+/WEUAEiLwELjvuemVdlbKsjsopHgpaurbWerUp7+LNS8qNHidDJ
QxQCBdF6v0lgJZll9KdIgaviOOX3JCt2xL5gZ0EQvU1rO/3pScqT+tcPYzxt0z+jOH+/TXieMWqZ
HxMQN2Q/+1Z7ElA+CIjhLch8VMFT4aBErdRJj9tvAWCzSZzEf6+mj3ZGi3LCoLiljnpPg0BstcII
JKRDAGkPkzXKYDDIdAP2gVTA/sPU8YPmGdETQAs0fQ6c9wpLHKoKoV2AwlLKdak6p87KhLHFssP+
w5v5EQ2Qp0i9BMTCvOl98U4ocYyUb8AOxzIujs0YLQDFyuy7VsU3r1Qgpbi42GM4eSpsV+NLbyWf
KZE/yyihsqg583g+MdoDyqz7XTQUGH3FB9fe57p1cvIa78lo1w3aJwHlY1+7jbr1xS7h35vE7HRR
sYcG9VQ0/b0MYNl3lXWxo+VVKfwLtD/hWB++JIg+6CcBNzFb/eeRA2zmVV6PXYLUXjXs2EhbT0Jr
BMHdONWtIgBCQACpHKb1l9X+irIKR/JfAi3+95r6iAxq0odYiCihKP6b54LXrUWaNH6vCH9Q7oQO
TbxUOa3zHaLHRqnqPKy4wClYYcZ0bqAUDJW7gX8c/eG+fLS+CQQOcMMCrflXB0feimLvbglChpQK
3WIrI11Cv7Anx5FuGPZ/+Okffh/+I8LqNXSIRf98DO4QUJ4VaJ5spyOvDUm87xBOsu4B/DeprR9x
5zq0K8Pni2/sZivblsF3vfqEj9TWZUDjHf77gj7asWFR/N/rkev9XyidRmuUziL1MvISBY3OuDqB
oYpHCBaB3DXalYQo+OoPS8D8AB2k/Pl/3yub7f/63qxNUAwygX3E2+n0ycmbi+6YVzvpn0lp/lK1
2MQNZPPV3iatcSSnOEHve1j0fptwvMfQdOpB33tBvC044RTZUVoKLRvY0/OdP1SHH69XlK44vEuP
9b4oNZSOcmjkoeW9Fc5OG5pP6Wg9JB3hiZzhU53fuqbf+9Lylq+TCKaq73Pye16bPzyuj84gmybF
9whl4JB9d9tisHio8C4nQjvtaTi3EyEM8t1NUu4bKhmBe/57hXwg7yQB2MN6AlTTlUP2n49KQNym
XFtkes2nyfWJcBw3ow9vAO6JT2opSUtkhN0yDABAm/HP3maEfwrEYHZg1SUyZW0LqwnhUIOZUQsb
Ybz5pBY7iSsTobBx243JbGN5NYMO1le0m/Xk2KBj0SjHzelPRg4frXnU4OLkApGIcIt//iAN2UZZ
6z3yxgQKkzLC2oViFf1O+/LYt/VmxNyxWv4UgP4Ru8CkBYbgR+YSd/LdfXTroa+MkfvIyJ3UjPvo
5pvZNY8enkut1u2kGA3GU0bShUZb/t9P0SFTj5/1vpqAesaOiyJMZw3982dbjBHMYuVnCzVGhwUu
lt9R1m8arE2GReM4oyNnWAnTxK2xxRSopKEfwtoq73/VJVY2Pk/J2lZF+mM29LOn4tvoJFehTS+L
R59CQatDGJkwgux+m9iSJoVxbuFv6qW7T4P0anbTGVN5/LWiSzAZr2Uc3Xtd+yaomXTJQqpavRKA
GVMvuz/awLyNBzP72a9bcjsjHFRL/MXYB6CLy4hugObS1PpJ791DU3qHiH7agZPjwcGZW0xhIPMK
p1s+yZj6rTpCd4I+thK3PTOz0UAiqk26PKMKuBWEWlkRJu8QcrhXGAK6J5k7uM6wXbIFQ/RvbXVz
1HwURtZa59c3+C2wb2+Q3zrffRLfhxbyop+e3lK18uTSVx0MG0ADYBiBCPwJnYMySUmgOAenkgmH
I65BJBjJZ0c5hrHzuMEKce+hQDA1fOm8e1knIc3NYZjpIZh4yXMUVn/lpxs84GJF+iWPVAD2cR0B
BpOtwm1MX7bC9G+YzmP61hH/OTPs1Up87pYGEBbLRWE8dSnnULAFWicR/I2TaAQ4wsqw0++vgjyW
Pp7pJmZH7rrXGzdcBu+EpeSZV+hsDaD5FRMHKHlwuIVOXBV2qBl/ZW4hyhQX1QN4Kd7EOknfBG0u
M4oZRdZdf019tc1yb2/jdq6CddPFHfeOSXNGzFhOjYuO3dfj84L+LnftJ10zjn6fnctFUSMgLfPV
Vc+JjZrVTpnaCc7FMVADpkZMZyNwbzMKvcHIsLN8cH3zipfT35PZ0PNhe64X5BTxt3DsBg+s6/4n
NcF2qJxLQxJskJAhT45HICSqoPviz/bFr9R5GqvtMqd7TDcuZurASMuvCcO3om8eHNAss/e37Isp
oamrvZHuC7by1jBmfNQ+M2feaLF2HNhsOHzD2UhvTZe5e10fwxaTLr9ef0CdC2kcn4mo4yIDItSw
24WAttE5qcumOARt9Jil1kVLvHMdmVe5O4v2xUj1TVuV97Ixt7zv56KrNl7rXNFkXNpOwULJny0C
40Gd9X7PG+73O6gXelg2/YGi7XevWxec4fyNrdx9r6aKQ81aN2mDThSrGKRgsGH8U20Vf3vFIG75
OMp1+h7o9EbQ3bX/Pgwxztf567gOu3rSrpJe1jc4+fkd85oMa/vgFAenLlAAqPMlBvywicXsMIst
7XlnzP0Xy8bKevLPbaSuDdaOo/biaVhNL/MRI9enTnlbhW1VHjQn+ZaxQFuTPU8GQWz8aQ37Mcmr
Yz0NxxXbfPmjt9QR/HMz/Vav0TGal7ABS1jGYJ8Ov0eX2AUTxkJcvsqHx/iRt1G/z8zxaMTqtURf
hWfVYSzVrYd25zTRaznDdMJoguV2xuZww/5CRhz2qcgaxot8ioYfrZ4OO2dqLyk8CDY0P+22EoZX
uXM4+8/sVNuITAESX97ygUUY65gzKhl23cxujz0MxvUCV/kJ0pUFl6V/aLX2rrnOg72OGI41u8jO
j1Ez/m2Tnqa69kF+2lwu+xxQpE2TBzHq7FO4N/A4Rfmb2YxlAD+y9SVxsy/6l8p0P7kKMh+y76qo
ySudmeQRj8yQKLLw1oyICUaLUjfWzyK2qEzzW2t4Jzsgv6+xr1pdXT3yh3kfoDVtbA1/hllD069a
7GWHJz+rgNQybe9qYKStskIXibC/aM9Jar4gSVj6F5GdO7VJEO96T3DyyDWEApb5wK57cJvlp4XJ
0Nv/F7B9LlsxWZurmr+Ow+aUnXMYOi0zeBVP6ASYnIAXB2iTPaOmqUqPbk2Qgg5Xtj2J4DmltVN+
cGi9dVO76rmumCZkJzjNIIz53cW+KlOsAD5RlO2R+tqBnA45CT79sBNtuTk+J0EXpi3jDdZswXw5
SYN90VanhXu/al+DDLPhjMeDkhlT08Uy911WP0wVhDLEJXqrCNgcGYOVarvOCOFwEoNhvV+dYt/y
+iE73bkZVpN9cUgi2KFBeXHTOJSvm6MB20B17FrsxaP0qgBuNbs6OyyJLPEBmeGd6CNzE0xKq6l/
cUnyaLDYWAmbpmpd4zAL3H3QjQdZgbg14mhpEpU37TK2GlFvu6X2IF+javYTTMeoWkIGQb/tyOrC
KcnycOjxjexDF+Fb68w3u3BPsV2Tove3qXUbuUlye0E/2XdhhGHTZzT1pmvrs1GuMOLcvUfetV5T
dVXFvvKaH4bRPI/2j5EDbcI2yPVwJyeQwNBgXpSv+dJ/rvTseQ1+qsa71Hp7ArQFu9ZPETVLm2k7
tU6hljHTmBee76/Fx4wkoBAtQwXkR3YyN6S6Fe3I5+PHTgi1u97ht+2N5TRm3iGw489sO4S9JYeM
ZnPmdewGal4uY/QMFBjzpbSn56nU98YUYXC2QHNL9GffMg7xWB7e1lzOiGyofqU4sEy8yn1dn+pk
eFyDGd+E9bwWznXVeGArjHlGaOsgfqPJxsTOzk+rvewpTllBiNP2Tq9DhaRs2Pd9tjMYMS1mQ43S
W1NYJO3diAqCKvRD3c3YN4w8BSeMpuwRf+kkbLXkteqzuxrcONTco1HPtyJafmfdTXcxjm2jb9zA
50pvr6Qd793IefzuNfEtH5dnsepNqFlU/S2Kxq+mmh5SL39SYHlpbz84BZTOpf9hz7C4eJ3Xs6Gc
Y6SKV3vuTs6nrMYHe/LXq68Nn1ABHccGHc9IHkf90Fj1X2oiZnEhpqNxn62oPvaY9Uts+pxXYdYz
eUh4pxrIInF1LhtFOGn6OmFG2ozGvWNPq1hdRVyGTG/W86zEI7DV9X3L2ixBh9cif3Ja42J11d/5
mp8zVV7SqHlOEKUnTXcfDOF0LTBcnVOh/UUoJ3eNFqSuDrq7bJv0Kbfw87L6XerAFR0w9FoHlhJN
1+oyY6XW8EounlDKuD06p4E1E+BnII/U8WMBWTbm4m/lpSHRe5sWLc2pcW1yyGCNsVcIG2s8/hMn
PdQ5BSocW8Q8QqvLjenrjCd/rYrrkutnOwue0Z41upnA6wu+EWj+wmu3Ve4UrmW6r2rUwAqFTDl+
wdT2U40vr0sgnMslVK12CAbrgYCdc6NFX9LMuzDq6Sv/UrMuNJ09LZl2ulYe5LUcVXqEmbxf4+Qp
1rBBshhdN9GuxcAKv4a4pz3Qr1asnro8l5xSvP6oqObptcrta7bkvzKI49PY4XTePs6OdRvynTZR
RZiEumbVre+Tx6DVD3Pv3ywvP4nh8sLqxkEPRivGQANDPw4cs7OOQVF/GiOQNra7Lg9uo1JHm3MV
W+Q55hEF1X3p6rM9NaGq1D2yjKuTl/dnE9SwbFPMIxSNifYkr6lEA2ggiLHWHuFG72pIajXb/1jj
UTEdctj+8suMurg4+aWRQ6GDpW/hdqxgNnL1coYg7tcD7E4c96Ac9vVeLJznU26nFFnzPWmKJ+Xi
rJ32YHjmufb93agvO4MlLA9qHvTTq+VlJCCY5nebIQYuud5f5qBiHDbKA6FaN0zBcZQ2vUupOCUA
6dLqkCFL7tJzmUOJ0ogfKAfz7+SiWTPgUTqf6y7Z2nocGnaXhPXonJPR2mj+fMMsbdxoDjN9J0g4
EXQyvPC0mqh0GLZfKpzW1nknZ3vqarvBCLjCZmcG7a8xWsl7SC5qKE99HEOYsr5OXvME4Y/8mFU5
l0iZL/J+2XNP7dWdrDo7r1XNPJJSeHlyKpgyK5ego50d/KcyxeGM5xfAowt6/wtYz8+qSE5LPGzW
1j7p3J6hxMqVHSFjhxS/aXkgUjwyrt50ycM0V5e16S56bp5UQaOYjaSXo4ULPDGCoZYrtwMCyHz1
n1tlHCAgH/IxufYosDV8ihNKDzNdv8uTGJbiZR7VBYCX4jummv8/VaJSl2rqzrKBSH8q9eAa1ddK
T0/eqRu9k2wGcl52GFlpxKaLnUmJyUzvrPuVOq/0yXuMiNiJfho2KQ3FdFpH51i48XHIg3Dk6M/x
UVEW7SmDzQAx/pvp+OpOB52EW4+KuGyxu9ZiInfNY8Y/zJPiNkGYaHBXSRttLx8ihbTRcKi5XyB+
n4Kq2gbE6WZUCn1g7nwoQHHAlqXv5PTW88+DRa41Fd1ArZzF5PI69rFO4YFhMQKPcKOoapBx4/nc
kTuAnzivgKcZp7TqdxOvQU89sTTmqW5oUIKNSfDSouKTFKkRIRfZUIe5C8ULgxiYhPPyy1o+S0jc
worK/OVB1yJYy8RsxBCBbYzV9AavP75Lx3ccKyLqC1CTu5jyFIt/wAUINxmqF3PZZAwFTWoF2WK9
sQpNdYIDvZm65iSVx1CuNKQdfaW9sygrjBZ/Fm5XRNcUjPmuMvK9a2AeRvlvs+WwVojdrQ5ane8p
ok9V5Z/MtbjIKpaHXpB87d0nSF1J972KyzNDmDADK1fCWXCyaxngd84a1TgvnIFI37F7aEiZTtbi
0LLeDU7xdCbyJ+/vFWCImwR3w3rpmCJ3De1Hi5/8PnMJWR9cmhJoBXl/GVcypSDX51+hlt/r2JNi
EqJLesr1ewd9HdfUXUeVJHfEsTYmNy2lziuK4VSiEUvH+UCRqpvu1eeFr8k4k2src22faulfa5lf
tBetx6Yybg/NDG+GA6jlqjkCDt5I1MhbuYBvs8FLNyDT6LdwMuEHWFvfR8ilhuqR1KrTwnKLouiz
kTGX581N8OKI5uit4DQIJZNbyyv3qLThrp8DbOI1d1fgx9LHx36CrVwl7ZdILZt+HMEBSLPtmoNU
v4MzMXfWd0aPg6y61aNxaEzrQEd1TlGUNLBXpFDuxhSbw+Jow1JIW/sQgA0ljYvPoH2NUW526CO8
oTm6Q0aRP2EKX+888Mesx81eO2vsjYz62RGnjeTrNJof4l+wWxzoJV6JD/98lcbRzsnTIgZxLvLd
tNgwp/SjFMdrNe6D4SDdRAREJNu7D7UnGZ19A1gjflleGp3bfgonbqXERc+59lLjayQLcyVlXGpi
jJm2i3w0RkPrmpNuy602153Hgl6hkEunVnrYcwECBcPwII2H4bY7I+0O0qjJ5rGyWNv0svR0BV12
cL2e9B9jlwIQyQNRvOHF6m1lS7EjZ1MTQZY27QaF4W7w8TviKwyOWXyjKZbCwEfJOdYg7t0uKuZr
JfUlb6KUOMXSbNOU4iaIbg7noHy85D/TZsXNCxKbvT8Rp0QN5q13Z/raxiZpkCbEeEY57OBp6r8M
at4YHsUZ1skQLRksETqPCn1ynJ2U+iNbd4vXfUcRvhh0IlggyN9JE0jOGh9FNMawsaCsVJg9F9E3
ebCyZmSJu7m6KEzbJHhIFkZRwH8bqnPambtK4gmIgElYHHAVgVbso/yJcWyR3l9O8ZxWqC/L7S9c
p8NgocWCee+lJIVO1jnykr0HfabOrvO67MUSS5q9eSp2sV4TGOBeZCuwa/uSs9Mt07jHZHUnZYzS
Mb/1N3UWbyFlb3Ws0E1/kviHLc4Lx7Txf1mIYCDF4YaKVcjLbP12Z2IKpf2YWFvE+0EfI08CpC9O
jVcnvpjJ13rwX8wseOyj6kcxI4nqav9BtmK4Dxr7QbfeKgogVwUn4w27tGg/+s3I7qxZIIt9GkZ+
ALQCvMGdkcaUcwYOPXIGJPm0To3qkPPQ7hW7eWWHKpA1eSuOrA0EqIou1d7ldvFm/JbSLprgWQ0P
LIubjTPrIZxytZJwxwcv9UOWDdsg8faTD679goZnZ6ePOBxvkm9MWzYtcFYHWVt2poW1X7TxNtW3
jpEzBMtPC5kZgh/J4sjqEos67Esy8o4wndMXUqBmASXdo/R0spFJRa83v7wJNIZ/llJgL0VxVxWy
PSi00hESqcdHJKHLvuCD1kiXXzlT6GB7E6WflIuVmfNtrmOGoQ1ESVRNnPNedU2N4CCbnhwHcuz7
WbIlNApYqdhgI3KQ65hj7dC3DiULX8jeJpb+Y/0D9/RtHyT4H8AQM+2/mrH/iad3mPkwC3kd6PNl
K0WQfsT14ySri77ggFJ+0xg/Gp3EADpu1X7hgW+lgzAdd9u02sUdBxxjfyc1s5Q8flRm+pC2+VYu
J0c6VwfpSYckBn/5ikLvKJ18V5o3Mx4QTiU78XGTJY2uYpfgFAEDs8+LvZ7NP12WbBCTJiGLEHVI
OMTA1M4cJmt2kZ7TSFKc4YNd5Z2K1DqVlvdsV+VtzdpTNLhbn00KkeXJ4fSde+JUrPUTGTDQ5i+C
PchW7Cr9VNCe5VCgyglHvIegLxC1O1s5FpJtJwksuMjKId0mDlorzlmukviTQ1w7GOnF90imNWv2
MHDoy4MofBAZ/ndieVee4XEtiftMHGppNtJZwi/JFsvim2vk4axR5eNUKAgabIuwSaDRycICs8hX
/HyMllK/P8r3yH69ZuVJCk/w9LMUE5VGG0Dh1dI8MfAnz6bd1JVDNEwG75hhOsYMEBl/FzAX5QR9
8z+37Ps4tIck9e5ypOh+9co47VlfHcJJ+oeGxd9UmGylwbmcAdgyDA1d91s6u5/oZy6pjn8HO2QN
UCdQhWd39+zzWrEr9nSZ8FIfFjun8yLzMTnFlb3NWa6NSxKDa+KXsRxGF6E2h9s4xo9aOjCIwsQq
arZxsItUdy6YTcUpzt0zAqt+rk4NRpFZk77muv8SlQ5Wrnf5wWXp8hVuOGXADUJKNvzHvq/OnRuE
M/VdkNPgueNNbAEtCsamjJ8tGSVQ3cjNTcwUcxLYyX59zzpApvq1iCVS0/gpKIg819S6uQSzCUom
xU/n9sccLEd8HUvqtBH1MoEyqOHXt7elSDzGxNDg2QvWiukV+zz+fuGsqktE66GG7BkZ9k02hBqr
JpKh5U7qS3UsqfGoaTlAcKmiz0ThyYm1jPRXhnXmDdpEU3tkozv19AHihJH78SVr1beJjXfxozB2
UOxRSOKFcKxS977E8VNjeeds6l7y6HcXVA+tZwJ/oa1d5i9Vn59NHJ2ltZUqRMtrzARJxRt4Mx0N
conpbKDSn3NVY2U8PHlN+ldhD2h3yHOunnzI86Zy8eQ8dLYFCARIbeIzMxHJMIDyp77L0wsW3EEA
xNGJfU4c/zmlL6/m7onanVzsp8mLX+2m/Jp22a/GH7/7yWaZ3Gem3S8pPqHkskdpqNekFREtUer5
jzKpiQVPNzHzBq0on1IdCW3bLE3Y1OzXHFOZFcC3rg5Sdk6O/oRtJ35ZR+wHiHgf7KvfuadBZeyw
0dWO11OUtVdNzx+iMkCvQ5oA9ifkU52mWsHg53XP+meLe+QQysNrBdwIYiW+lXk03/oovfRMCcbV
upZGUW/q9WHgEBhL/dqPy7dgXZ5nh2oQ8ajv2scBFEKxQLGmt6y7T/M+Y9xdq/hL4OD/OfVnd/xc
B84l1v3PRfHgoKvolcHwYt3JZILgh1PeZxe3Xo+RP93aOiYDu2G3BUGcnnrnp0ZdbHe3yk73AYtY
cBHG4Ic2UYzvNAwB7MvCJmKNBVq+9QhH7rMUkWRmkq55XAd/bzXmhcEpW8dh+mT0jyXTgW6OT1Rb
UU9rUVkNL4AZ1vXypJc4OltgLNyk0fK3MlgR91WpMgSxsJiuTI2/03T9iCf+Y0ZHKy/OAFfNwag/
CiJs/2mAyKtFiasbGjt+uauiZa9jsE2pddAjdJdd/1lrEnwxg3MkyUwUi8skqX6IkAWRoGEuclzX
ITWug/dZPjo29GNH0Z1Oc4h9lc0GTnCR3IMxWUHW8hMjCSSyhIhzJKMlvI628V3QhkBe/DkgY6y6
JAUxmmzqdjY9CCKZQ3xDbXaNwcNrbTz3XbC19PGaYLDEIjHISMGx8WvbefwzjxesAKUsP6W8r77t
vGqpg+u3xRRn3adlfEOogu/Vi7bA62chxJb22AYO9/nUfq/d9fMcaejYyWPx089NzMShGPZ+b+41
PCG0Nn+VNQbA+SqXVCbOE/6Yfw9IrufePdY2qgJN+7vMObjnhRtTvkCmAazR9OPgRa9xXd+VH6ET
za9RaR/WKP7Lp6xeZn075c5X2Q0o15Yge7G+ASd8W8r859wkf/tj8dpwKrWcElqRflPsMmKTOpXV
zsiQLtO0W4t5kFZAI9HOCLTjahGeSeyl6wX3tPeAvztQhu4oXQzhLs3gMPqCBUUJYdKBWfzn2MHU
kxdNnoM8Ayg7uD0WZ6pXT50txBIrT67wvI1UCZNqGXgWZ9vWUTBXTBPVqU/I0K6/J0sZNvbvBbjW
spkqKXXwMZhVpRmWZnRe1bfKJv+JhlDAA+kEjES7T4F7yhgEtA5jRbd9w1fqbnwoIxrEwgk1bXiW
wZMAlhaVzDiWdxVnNAV2aHnaXfCaym2PeLpTnOHePli7GeRdzvseo3I96Q+KEmu1+B46ySGZHzMw
KQ08I6bTlZJMTgfE7hu7/WvISSfmbBnBcRaqs0wN34YBi8y/xA7XirNtoQjqGcICvzA/2eEzvRGT
Yovu0snKIx4kOg/Wp1+VikZ6m1Ih//H17cBCJAU0n6QILhid3SNIKW6UHckpDMfJ20vFWk3G29hq
5bql/9PzhhvfhzHRsdmg7VKBtWsH0HYKZVyUedBL/Jlg0I0007IvO8YkSPVZRjvy9nhm9gY5QZU4
mUNA/hnQGxDGag8HmUDJWdtIIc8tFGhWij+xEiYCiDw9BKn+S8whXsLiW1drt1JnCkImO46gZEuH
ezSZowIeye6ppAZhTurPdDwMXuezbAd2W/4e68daJ2FPkAayuM60KzepuR2reJQGAInGsQTxlzpN
sLa5PxsJlnU1PApAgtisn8bVRRnXnqXzyb18P+X2Zk0PsUeMLa2KVFpy70l2YPwM0Z5KFMdY3FvW
i0OBG1gTFlv+41B8bXxxqQcm8Wiyu4MTtZtpJWCcaONyfLBl5+YSRXZcwk7zwPt72HJgOeD9FiNY
WYwus+p8eG4W7SxTwYaKW/XGS8aOl9RMr9XVLoonzrh9n9fnRpGUZ57wzr7JRtAoxiXAWauJxz2W
I5rRADoMD9LaxFS/cvpISZR202Etp+1UnOpqPmULc0P8JaM23mcFAleQzgRcyMNEY+Sj4kToDfXJ
/ySmzfJuZuYzXmy7Yl73vjO+jNvIN373gX6eWvuLsUSnAKSKB4p7OglbGhjNsu+9+epasA9o+UdP
Y+TtMrD3ji7wXZ8Mn+iFnwX5XmUjSspN0/YoUyDZDt3vGcxBzhBzcW4wGg5SnDogLY6lHmRtCfyh
txABFL7PffM4OtDLkCn9jX3jRTfSczsUR6mT2zS9CcLAEJ14xoiywxhqCBLO3a6r+1DqzwGxA7jf
/Yjr8sXp/OnUquhHy1YzWrUJc8ZNb55eXlM8SpLnGO2Bhx3hgVr+S+BmT70F1Ml4RkaABplFgu2C
0Zxjpz67IHC9p5/qCc+Tzn1I6v7mT5/WcCJCS5AHE0LFwFy2rLDpwdHhE3RczBu/SwMhhWM05jeZ
1zb1ck7wji2T5Ri0X9Z6fJRHSG7tF5Mk4oxJcpoGh2nC4oIJqJnj+EqtmRfgRbyMVY+nty6khZ3c
08ZK6cD4uDdgAkvqk+V+n00GvV6G0vZtg2I3XDzzU1xn/8PZeexWjmRp+IWGAG0Eub3eyyt1tSGU
RvSeETRPPx9rNo2aQg0wi0Z3oyqVuoYR5/x2EVTDLEhIUDDyJO+JOvU3Pm7QdQU6mBZAv4P37tOW
Yaj6OHmMMT73KLvaFDaHRSSQ8a2JR3FQ07dIhn1h0bzzmRRPKubmyTmHk+a2oMslRV1WC49BpgVf
f9R9uci6nc9utnPMZlov8JxVO+dsyijoDpZAr8i81Mt4w0xroiNJYTxqKIHJ9X8gb9t1lHByEpTp
exrCo2naDdOISWU8LoN7CLTiCYJwWV0qMyBPjmMpDNeDNVzGJL16VvGY6OAaIzpNp++uKv7S1Ddh
eUjcU9ukQM6MqMlhasXa6qeTGqZHPqhL2be7ZTSt/P6WWx9VsqzP+kA88k/p/LY1VzZX/xS8W8N0
aRobHMdod1GW3Jwg/Qjo3m7d5maK+hUD2QSxSv/rr3oywKv0pSHrqUKqVqUwiU3PTV1MPxMHpCVo
RwJEzJ2ysfFmrQWwoTR9mmUIYhH/oLKTha9rLz5910on1Ft69jrpW3R4hv5qbNPf9kB0RBZv4rK/
ynZZ94XZbTKm13BwExz18o/X4vXK88Bf6S4stpOLSXdysD4mWXXrI/Go0mQ8a6vxoDDQVKTBV0Zm
ykOQNQAtXEUZZhPsbPVQ7awQdiJ9ssXwWQt3W1buA4rE8xAYpylqahha/dkTBzLy1eu+lv83n/tI
PngTX0i3mg5uhIFZMmtlOfF4i2CiDU51I34qM3q2+vPs6NfCVS9KWTxyLixGvZsmUjRYxdlhdFGd
/FhslPb3bm7slcoec6wAYGjO73CxwKjexcEaJ6shKKN1YqDFod1rxf3prxwo/VY148r2UnaOPhpW
WR19TIZ/zIm6K3mHCT7xUpJlorD4KfVwsGjmFu6MBMSbfxhk73M18GgRrTRr9ZVl/sHGNjvn+hX7
CpujkbIHguLHVs7jifkyDAyydgh+yvRXq4bPSH1kpd+tvBAJDhm1P20/fKKt8p1Mtk00eZu5pWhK
OvLuzsQNWzr+YWWvKrPXKfUOXNLYZM0iA+gznEXW/oKkhsyn0e5ZGtvfff8zJnhwngiPDDWwSCe/
O7N9HbX+EFnyI6PyZ9eV3W/yROYVuP/C4pR3ODW6kHvYq9yGMHeEe6p6q12N+hdJOuDx06VzQkoh
ChgjBWFqhwyJpAcwj38mqJlX8YQtIkgSzECGYa3qLr7o9u7Rot6iz/HGAxKkcy7NNSkKhxyAEjfI
d1vxWj3EprgzcE1F5otZYqJgPiYUh1FT1v4OZ+lL1bD5VfFjRj454jU82JgaPoqPqp2+soFPx6eu
GHiregmBG7jn+pUuRlTa9skS2ZZKH1Kopz+GgjqqZIZccrCt1aSxLoUhJ6sPUWvN7buhw5ex5GeC
FthG9u0YqHKC+awd85pa8urO+aaL1lPgrnrqRcJieGkStqoSBj/wx2/lRtxV0Ytf+gDvkX/3E40H
Duho7Va6WM098ZM2jTfrTI1vLdbU1VzJBym/skS+hUMEAFn/8qOXPAnfpneCiP64c/xYuRGxedF7
Fln8geCeC/Nr1nwPpRE+GLC9svusKv3Sd/H7SAzVqpblfXSZuGJch25Hok+g/+cr3Bj1PpzHU8gr
5Yt2T+P0pa68EwnrM6q1+KPmCOcJnVgYsr1yEaZluc2z5m6TOnzxdQP/ZLwPXvLZVcYhmtirYD3c
dlq+7h+lF/4C+1iLPL399bQ4sXtPdfmZGQZo5WES0WPUjz/gv0BlpXtndXyEhhlWdUjV7CI6rLxb
1dbfQ5w8Gy2v0YvBq8fevS+jbyTdHjGM9zMKCIWasKARlCBWZoIwrlzkni1YbfRSW15EvAJHTJcl
5Yq+hXqlm7giJz3+6SnvJ/FhNMD00bde1T7/GpnhP5hx3rKCZk1+12WtyV/cdmnjKbdz4p+mbPjd
wv52qFjdSTzOovksBIy69RQ7NvFtuXlpcFKR+OSv2iRYF4nxlIUiIUJNvE5ddI5s9RaSrGGk/IWz
mz22gjGCjbAIX0MW7VU+vBkdxpEsDgcgWZMxcPxT5uHvwhRkqgTg2TWvRtrFh2VCt2JQIgxCvXrL
OUNcQ7fK3WFDx+YplwSONTVfdMlAkGmPJBj9zfONWnB88vGRO4SqASLxoLSFfnWcFkExvzgq0o+k
yj7IDhAr51Q4EaGASOIi31olObaA5bEyBxO2D8ldLjq2CB4/o2pL0ELARmc8MKhxhlJ5ywRNpPMv
VXv3nneO9e3NVHLjjOISC+8amb+UlCuZJ7+XXsuiUE8qDN7ayoBMImwFBpMlyZM4/Qdja+n62rBE
cFKOFj+MH4r+bHGPIVzsH+M6vJhtBmaJyD4qM1osEg7rKdMvqpX31MrOGXKDUIAPhhlZVP1Lq9BN
N/x9zBKK0ZQOwFWTczRPvXzSFUsucHI5FA+FHa97GzHlaxHUX66EKF/eWjuMnu1BvNdNt6uK6tHt
s2tV4Chr5v4eGYh4ssEnaOsajsbN5alACsZxokqUtjZwgjeMWyEpJ894hIey/+zC4WsWAZk/hDp7
RMJ1xhFRwYc3O3AE6kZTAohnCbKForvPiWoo0/o9Ctw3JIyHsExfjUhvTJIlZJQ8BO509uvwG6P4
qxc7LzN6yWRwNmxbO7fxjnWq/sxT+hQNXP58ZEH+5ZB7hV5qNDll1NGle85BSJDSV5V7xiYkLrAc
81e/bYhmguQaxoNTnzW8sVNG5NXRsd20B9U0J3+0zxT+PZKFem7zxVII2QB3u0CEbRG+qXG4lr24
tCVps9zOTQxboL+pzzstP73umx+WZZ+4gdZGXx3iYn52iG+oG+QcXvW0iA49MsRjeQoHcykd2yUO
KTed2GboiIwKSLqfat7luV4R4PWS9sUpNoNjXEY7Oa2NCuF63wCKJnuUqQh5p3iJYv/VwpU70vtI
QnWDYDu1pvHpVO33gNaiCNs9liqoba9cOal3gu746ufwCwbsSHqNBXmvfbm8vh2YzIfJclZU06ew
m19jYP5Ohqhe551rrofOfKOBHo6/i6/OjGPPZzSNc/O4wHSLLil26bODddOLxVcdA/iC5h08Z0Ck
ERrxiSLvPW3vN2GiHkweOlwnYJdOYlz7rttFuX11bUi+ElZXd1c9z9d5GzbDs5mHr22SPuSl99h5
9ktLlVuQj9BNzaPWw860cA7G1tov49PC8WWh2mbsYJ5It4taI8PjoatubTh0sKOj6niNDVEfMeKo
HLtbT6JrNKpdVmcn99bM7qEXehvDMC+7zVjhVaAb3Lbq19b0Do437ucpPgVjei4WMYc9nArA8zBO
N/UpBy5MNq0MmR7AeiRUPhAhlZzIxW5zkZ6svvpodbZYbNSi0CcXVSLOyB13szRU1jIklFwMlzT3
kahSZmSa+0GmDxHDvz011wXTzKLoGiQ/dN0cRh2dpqqg5RECg2tPpPW+gcHvYXo65nNbnkbyuEYz
R/NHV2MyE5A8bymw4ezvtnOh+KqhJW0/qol+yCE8LP/h3aSnqcEQYp8l7+ICprGnYiOb1qo1X6Oo
JHlhXEdZu43iYWXah7jDqUNYxfJBLNyoOQO0xLCYFc3rJt1JbFaifY7ymqNsQGDmUIpNaoPy4Gex
y5kVVQzkm3/QnghJ6V5VP3x5uT4s9aw0LO6bKd4nDWhX0Op9ayxkB2VDvrvtvXjrmz9jm1TgvNw6
rb7/lR5Ppomj1HaU9lvO8zX61kPSHftaXBOf0MokvxaDey3G8cUI3a8AMCgux/2U2U9m2bzHznRr
a7UlGzROx2McVcjTTKwH9rFBU55qpIpJd7AkEJItVrkqcNiZl+Wfpw26UmPh5juu2DkKHg2/dtkb
HLG3ZfmQewQq1KTxjiM873SSsUTzZN1Fh0ml79+GSL8k5KkRN7rO8ATFjnMONEktXbmkBxGU6yPi
My8Jii/BO1TPwa6FtNV2uTVhUnzV3crR3hfxd1FQ7JoX24qiUoFYwSmoYebXj+L+KYFy67L0pGrz
M7duJgR37bbr1MJoWuDBNZpVnjUbiO3DIjIdNZoQJ9ykuLNqQnBSByyGiZefJqsCSTr65WAdQJPM
TA0Evk5tesnDN0FPIRsMH+EaE/Mh7+aNXfYbrLPnquv3atDXkD+MLPRoeh7tpcDUpIEYI9I2r9rL
9DC5MzgYKu0k2ipyyctqydBkzhvGnZ20jxVjU2STC9rzpCKrqoicmqnJCv3i4GfBIXF6fF474ZO4
md/qOjhHxa9A3zj6Ikb1Ck9ZjKbGcI4O7DPy0VXn8KjgLNKoQ2bA5NZrIZCYBb1yn4OQwmPR4NQc
4NQWXIHEbwspWoE+RjCJo2BRw6YMxEnN5o7JE9RBQyyWvHygjs1ceGdfZZcJf06bdmfFHG5l8li3
yU1HjK1GzXKZb/FII3uu2SY9RG7RxrGzkzH6oH/TmSttJ8b7rElrQqeZLrnJmTpFFCRCqa4Gl22u
Y1Hove+aYGrRP8ztS9VFvDy5Lo1rXHsX3xkuckCkkXanYHGudewtKSvJ2FeXuKjXZosOLWPEd+y9
jS5mPJO0cIzd4pQ13quQ9b6m/tKwFKlJKSHr8gGSjvAKZBF9YkN9uywkubpG5C45cDTLwSvB4+vi
e+l8T7rpT03YamlHB9ObNlUuNoXwHxy3fiJDATTtKSq+lv7TSZEvQOtpQxdblACIVOEOBf42p5lQ
qAI8h5/GUyqd5uQE89ZxZiwJGxTWUGHFPgvNtZtLNrRoR1sZuADncdgdyC2NN71WP0oqs5qq2ow2
WlyE3UtJTH6PYLXsJdPdkCheeUNVxWHavogmJcVXmNtGV7vJ0Fh+q22rnlWTnkMT8QSoRlI4zzVL
fWUHXJLxIosGSuCHuWP0i9V9nYloY7fBnu2HShmqL4azOQOaZBxqg4lTblw4uKYxVzMNdERuZ/tl
yHAZbarXjjin0MBDpdW96R3mjXqR8chtS0RPCxBjil+5wJ6HuKUbEBA35+VhmThK+wRrSZYIlCV/
eSK4mgnXRclErkBlrTy8LF5XPzgkTRuy2hGxtY6a7hWVwwUn074nbC9PWL4KbHgamucrrQgWQHQb
3TwAdP1dGcRM+c9NU8Gm5G8YbklAKbZGmexDIMOZsG5P4X0I62tGo/ByVJt5d8VM7TEfkScf1j/n
rEM8I049y3sVkQOVwmMb7kHLmHlJHYpmIfVQ0sYVcFEJbpnRgMLs2pM2SCDmuopM2jpoqS3ZENLj
wqt1dMAJDMGjQECz6KYTLJfYpVeJ3o+u2hJjvy+Wex0uw5vzo+G7+6IrHpam5OX7lOWI0qW5sSYe
s4JqIMLihxee52fHGF9ruzoq4nHNQW+coLgmOQuu0aNjsQ7OwusbwaWy9EE25nlcpMLtWzCAj2f2
zwjQgy10D6SypotmGzk48VtEfOT4KkdfIElf2qE81bPYCfqkixBfiRtsyHc9of3ezXJ+ZhnFixZt
6l5ubEkSGuWJfg+1M7u7pVFwyTQWefK4fBrLr1gR89rQK1VMfyqNEqyudsuptHwYLTSwEUZXKEwV
FVcZf8xM117VnQPrqZLmKyArhneNCMRB0xVeVEdCQKxWAZgu61T5EhMfsHSYZnl0JGZtS0fvqx1l
yw28Xy4d2N69mcG6MpTuQhJcM7CfTsE9eNDNk7VrhWQgv3UtP2OGFfa8nekkp3igl9S3HyIvv0S2
9+xyuycMmlbR/3VtF3zzAEsIMe6gu9xPMJPvd6/2L/5Qn00tHqY6QzPmPFseltC+BqH8QAiTf6py
eswBU8rAOQo9MNgn75wBl0yBe7TDMeqQtSC7XXqlwUN3ozSf5TEaOPccwnpE9Tqb0Z56qXWWYqrq
wkcCfF6Dyjr7ETKoyjssT/toah5tEmkLZF3AKpNhPZzrnB2IM8PCiITIR4aUPRHewkQRM2OZMZkL
iX2lgujaevNH2rHghBQnV03wJ4SsIgX8EEcjwGv7GQLrtR5TXOk6LGxDG1IBjh2LtmxS7AYbD3OP
9AG2GQiEAsyjzIJbQeds02Mhrcjk7+4YY4GGngyy1xArMp0pwhrtfZT5e6LxT3hHD1WjrjIXRA8H
ZG5PdFD5alUHj7JnS8rjZ0fGNzQmt6VA123bXZhZZ1t1KHzSvd26GwMtok946ray9c4hZaIjIpt2
qaM/EcfIbjOZ4cZmkZ+H9uThIlpUo12MML9sP8su3xU19v0BAtWzjtaXTEd4guwsRlTjI99097EO
1Bb5yr7kulPMCbVHT0C894kLc+qI1MLCPhx05exHr7x5TMe+EhivrG0ejoxETvOKnDrmNBHDeZjM
e6ZnVIDz2qyRNC6YRbA2TcLhBIOtE5/zFsKzpxkB7YPh6qeRoWB57iwbYX6vfjSM5Yn0OYDyLZm9
cwI4oVP6aw2od5pWIqKd3W4j0hTSKlnnuHyjGdapHoZbpaddbPWwPhUjkoC/EhOz9ORul7JxHQTn
wKQewI4uY3BKyYxZ3iwjN/eB/2t5mqxOb4OiOYeiJ2RKXtyOMTYvcCC3z24w7RH2r2Ii7SIox2XQ
q2DAlhmC0fzI4fnscGPlbrUGq3npIaSGTGFct39MKv1R6t8WwooktPE69YfJqo7LxDpb6c31KNUg
FhROzuH5mStKLdp+2xdIkFPnPBbcMlmd3wqk/VlOJxzfM5kloJQYLEsmvLF7lrrZe0WyVa46DTZ+
GjxPKt4vX7uSHF0xk50+Iw3IEKfUBgBYkFg3ApcvMmp2/vzVpskpy9Lf2h9fUJ4mzfRWDMFT0Lgn
Ts5blMQwdTgdk3pDaIcQ+wI+oYqjayNbf1PNiwSag68ZckS9goEA7NHJ5Q93HLc97d9R9zKgc1qG
TSw9mzpmgezSW5c8V7Ld+jFCBQz6YDTYzGvuBPsIewWMFL4Zbn6hxM0SON5x3XuJeyyxus1Oz+Hu
Ex4WzzsSra5+0G+XP48q6iJAeDhWRVKsvCx/XEYS3VgnLzEg//RpArWqjrycouSrMZp8X6pT1non
gwZdXxkfpOj9iOyYRsAECCS+xIk+xop5b17rEp05F5xfBGclclTJGD/4gCJaZQWN50a2eKrLh0TX
f737pGzu8MMDYSiHAnjbW3V80xpuFMxC3ErW0WTbmar+WLvJi6yCpzSFQp+9t1oNe6uobyQTSuH+
tUsVpoNf/1325M6P6MVoXiuvI7dgWJnbZcjvxnIbFxv0I8g5uq2GDYzoj9wYU7gr5NfAnbJEa6Wp
xOiJYpI4D/iFbW9x1gX5NoRFGkL/tcjx81lH34JIlNNbKJxfneUc+znntb+GATHm7IZAMstU02lK
01j4KinOluVsi/reUEdZSeRopXPxEh9RqX2095M/MLXOqNsoVxlmaHIpHnOPuBzdvS1bjlGB0SGH
+yhNUPPQ+1BUGUM6kjNZyxyBOCNPhdrXBv4OXtUsiN9b7MpJwM8LjHxN0+BA+bfxWqTlMVXun7Kd
5KprfhYKLZFVoqI3jfq55jMZjGkfJBlCM+tVue5P8hXXiQmnFIX5nzwIf2vFfoociEndoWHAJuAR
/dyArO0jzUgzdhtY0YH85DD11VYJa2VaGt+UzfP1OhXec64Wj88UHKX6chUJdxfXwCiYY6Qdi70/
ncMOEX+NpdCybrLS53TQRxhJnx1wZMJna+s37iKuacvz6HAGVPqmAEdS2b9ylCJfiPBDDujDA//o
sR7b4cRjE+E3JzwDCDO1SG4tGeDqMa5xMsuNQpoju/zcg3SEa7/mpp5mtXJHfUyynvsAvtvIsmss
WvoTZk3k9sB0IQfO0yz21q5Jj7JwP8WY/JZBf6WA7Vg7JFPue6LM0/xWktvh0uyWsd0WjvhwbMSS
2nlJnOZPtBtNWKB47PdlXFvrIUyuOmuh2XNtrb7HyPm1RExHQeSuOx3gK66+psVTIWV4DEnmJLKd
BPI5Mwk+R/K84tZ5EV5Mc3LyK7K8lMpw8yfIaYj5L92bKvgUfXltZwcXHiNEEcwUUCTDWdriV4Ze
KIhPVmnu/Lr8LNLmp4bmSer4bahZMetsW+j5XU313ZkIt23k1e5NvoNwZ1EaXyMhXzKuCBdgv5u+
Ssd6Kkrz3Zqx+tftw6jUnXCIbZjxsdTVWTT1ZXBAn9M04FLIXMRfmvtLKmOXGkyiTNsZS0L92svv
pCIzLZlpZZoDfH9hW8wbaaS/KiJaV97YxtiyzY3rlldzUN8TE4vO6ju9CzGbJP49+jFUqR8RCh36
QB/aMXx2qJ9dFa3+7ZQI97j7rhRTHRKJfHPCOOKY4ip9k+gRP3mJu/SYhEdPmV9V2mAkdvxxQ23K
idGgwOEZ15umW8poupd56C7WkEFB4nuLs/lJGgD2cZLSa0APFGrbh2XPc1F3xZPeSejcOJo3RT5t
x/axj5boFpBVw9vLfjOYUHeBqa6xK/r1JPJNNuphLb2ZaSKIHii8eQoQuE6N3hfD+MsxJGqu0QnX
TlMGW6sO7myxLkYFQT9K6e8YhS+DjTIyCW91xMChVPdbo/QGe41wmafRihyqY6MhWWb2h5Ebqmn6
BzzpB+CRt3AKrn6WvPScFyYIcCqsnTtheGBVBosav0VlPk11cl9KJmYu/ilu1zAnbDs1eWRFOK/7
arpxi+yHwoJJVyeVYMHF5LvqXPG6gCthOt8gcgrHu/YeRJwwjgUyH5fVw/XRhbEBLPy4qBZpN7pm
DzR4nPch9z3sNxwj+yTzUOE2G+5kG3VTf0KGhGgOqMCzYXRybAreo4OYieGABi+9t5gwnMA5Cdrg
DkAHDCarmBqLQXO6NgVIprJ3yw4/CXzcAauN9J87PR9lNxNe+2qW7VMVWpdtEseY6sWP3Ox+dWBJ
qC0X6BJLCxKP6TJ70yHN2r1FqA8HwZuR9OeOF7VMABgm130fApTiTTCjaDODQC73d46/iDAcmKHy
1WRf5cncZ55zctvmWKGIHYOMRswZdZm9mxHh9KxGZDHhqyWAbtpbrX9KKhCBaKLvIl1Tr0M1UX9e
NhJEBA9dmgE38gFMkm2hjE4k/5E4wv/GNOgZ6X4ZUTx/2jLc3UfCNoZO/0jJEyQD8wLehLOLZAX6
4k2FUIsho5ftafTVS2BwzDSPU4pRtpyOUQXMXxAa3bO1j85DRGODSx6BcMad8vtz3hXnGfl1AI3i
jvkxDLJ8UzCPFmm6m7iXm9zFXTxcMq2v/Fcs5GaY+hN86LGATSjQTTYRQj57J3u1FjZRtxOnSIb0
gcI1GK6oeV5+x+U/y97CB09ic4eOwcUWvCln/VwyqAUsHALBnkrpwMZX1470iCmBGTmuP23L2ds8
KlhgNwUbCgfYDqnfz6gzPwzXBcgd0SK5zVFG9i6Vw7sy5WUOh2kVCuwmGtkTxTSYTcr5Y1TeRgZ7
4gO22oKr9aP0UGr82mn919KXzuqDeJIbL4CbUewGdpxlNBmiH2xjplU9hH52hIE/pl+ZALenBksl
2Ksbq74CPWyClL3GZkp3OGpTVq/YPrlMjsqgfct/nnsSelprr02YeMAT19p3Sh+tNCC2qr9hjSMS
zn4yLESpvv1WquDiDvOZBe+xTqozrk4Soy6OqJ6tlBFSG8eSvyBNQxajdA27tcXQcJIGhZ9mujNL
42DKjmgAYkA0eXdWgBGpBoOIt1Z1l056QGO6pULu0MyXZm6OFKPshKvetQq/JWU9kTWcDCVPTRQS
TkB40PJMcpYCUN9GU74TT/xozdfBAHke3enkxP7StHyoZH51zXKTlPqcOMXazA2qkwJ8H+sxQB1q
qqPhkTthlMPNGlFBzZ51Td3x0EE9KDc/aBTcFS7juMhOAaTaQLjFkOb7OoQsoqdpJIVhEMXe0GjX
tLiZql+lzXyc+3JrhDaJPvXasMMvZZLuQ8Adx+DWaToOEuMxN55FD/iWW5tlUAmkg72Rw4q2zDad
Dz43ZSubS0OR30xwC7kjETPjgIS5b/jlxoPZAgZmmEDKFnJ/iMlqkuh/FhombPYmG6nVgShHYtMm
zotT1yszjA8Rm5ZVm6vB39hdi06k28oItbsmtZgeRhtrpD8MhxByJj22EjqrKNY5kUl+n68Jbcdo
xsHIqjkwVc2pixgh3Q0zkYXlmwG+kuh85yYBup6EWKxsHz+T/3CKgxJpnFz1wscwDiE8zvgxPHW3
2bmoLScGR3L0mfskQVe/oDZoBN17NAb8W4TZG2JX5tYeodZjwnRqEa4WV6ScDM574HWCSDPfho7D
CoeMo2S3MUm+rGZ3i9QvSy4xmHJEPtSGVfTe0IVGHUfrmpvE0Ftd0H/s4NqZCS9Ka/ymtGDBcMXH
QhVbb+7P9cARHIxv6ACOc8d93qybw2DZ51rYfInwSdTYRBBOpP14nDQWnsV9CBtSjMgf7kuuoyfR
nKTDYTSGleyrF1QEJPrQDtcCXZdVThvBfDQzcgiz/FyYGrFktZpo48mUdyhg8xCJ7ay4QoCnPsq6
2Loa4kCgIempXgJ4611nk8dkqPNqXLc6O5LmP4FvOO/NVTuQlkFW3+Th8icrS/ND7RKZe/yW2i9a
o8vO0d+l4c04Bm2LSjJYiypYiZHSi4zDkrr1Q0RFkj9h/UVLW7vGEi6wd/zsyadUt3MwKBbTRkck
qATkuUTI9I5j6+zGdFgPEJ59yOIrDmlFqc1VoI5vgwamlPEtaVeFUx6dOlnreDrHEm5MqZXTFkcj
RpuTgDBGVBl8NCh1hho1Nt8NCz34fw1u7VCk1fsPAlcGySgbdktSakTzFYzZfZzFV2ZhQm395p7y
TapEcmncmIvQVRJ13PhZrR2zvnd1lBMXhVghimOQmpHZmCA8Yt0/Yq/6A5ezDJPhxQm6Q1YTN+F3
pBDUyMmVzSTpdWqVBJcx8uGAsugp78W59sFufJbMjgkg8/7Yk3PvFr4noqXXfEZigQDdKp/HqXuY
hQPiredLxTur7RgDXnPLSpQbrY97qSVPnWJOw7iMxHCu6si6h3m4FXXhY+21rsMMVOZ0T4zn7Wro
jOdJDFsb53JkkiDlFA+WH/0O3Ve/gvxJLMQ/+fBgDig0A0V7l5DbpEJxYbQG41PnXKTh3xI/RNyP
YTw8xBoyzid5bHriC/ug0mc/lBwXMcED5rGXj34ZIIDI7kakaFb1vEeSwdduYDHsJ8W3XVQ/ZfUU
V0HE2+WS5eWvSzOuXrrIuathMK+9jbHRGc4q6bltI54iUv4DD37fH7cGOWS2CL6iWD1OcZCuplos
BgvIuPoSepIiuowlM3s2yQpaVWR4rbnkcX1UZHQOX6ZuFC8RljB0MJ1OT1luvup6fCjm5DPJjcvQ
5PV6mPKvpo7xEeOOS5K6pDQBg3F5M6bqVVnNxcq9XeFwtrvu/E5N2FvlDa/UUJ7Grr+4QfJUOvWP
qLF/I+v+wR9EpMg/aAGckG9AobW/vWn4br0OQ4Nvo4EXkG2ELSFPDvtDHbc4zcOrZWr4gZHRlIJO
QGcyJvi2SPUWVxYtciNxYMGtd6zzkE8XOzUzVB/YM6SKGT6LP57oX3l4EfXYyzke8jZo0jeG4GsY
RlKRZ4k2xfuKxcqu5mNM5FsivLcpKIgkFgd3Nq6d2/zKavvLIaXk30M7/yntVQqHjgAyx83/lYaN
angIppZcFGHdyTQ/SnJ4G0K9EuJvO7p9kKD/H2Gv/xSNSrgsFR2EYJLA/fc4YL5iZTVZ1oPVYhrE
ak2LDctQvupncqkAWafausad+//Ijf/Pv/Zv0aRl4PrR1DnWQ6nhSIJz5xCLBmQd+PcZb6Rge03D
/yuD2FoCV/8eiOozIPguZjbheX/L5mfommYJiPUQI93i2OOC7/ZLx1LG3wUzOcvpZDc0ENcWQJy3
sZufSwDx4on898/5HyP7//M3WYLg/yMN2cK7ltlCWg+QhMR9rRh2UOg95jHvRvWVElO7TAEVX9B/
/4tt7x/eAhBrnwKxQHK6/C2OOuusQM0EvTwMSX2039PcvmV1f9DDuDOsgdLWE20hR4/sNMcz1lKw
9IRy0wyQgK1EPKc20uNqI7HFz8gj7lERDg8lkZzNIDdxQr9y+/nvv7L1T8nR5L9YNnlZ/Op/DzKv
J7CeCJrvgWQR3PbBNrL2NlI3p+ox/25IRVmsoYSCxHuz37enYP7499/AXj6Nv39vAvK7BW2INrHI
f/u2okqtC210i2TnUZkmbmCJAYHCoLg5RMyKGm6wMTf0BewklQtCifV/c3Zmy40q27p+IiKABBJu
JfeWLbm364ZwuaHve57+fKkVsU9ZVkh7r4tVsWLWjAmCJHOMf/yNTppFEKaLZduwa2f0qmrqGRJu
3NLeaCWTdvfi8G0a6lv9dZu2zQqG/egSa/lzUXWWXUE1YYY3jdXrFLZvWmvitTGtSzuGmSOug9B8
LJiSxhcEeX14c9svE5GdjHZEB8b4PfUZ7paJeWTR7V1z0iSqwbLg1Fo79yUTvZjsgj2mr+M/Pup5
RbfNwuju8O/ft5URwmcZ2NWyUHZjfZw5djIgTpa2Zv9JhvaiCudzHtNJqRopl30NnwGY8+l/sWl7
Lh+rJyzB1Xc+qRqTZTfQfX4etVwUyCeHJGSMYJV6nIkXoG2vHXvVe1ak0A1+rDB0yXh3Z0V6jcwN
yda8lhT4sga4TDZ5hsXZewbynbrUpLcDpu4TJLGqP+Zpv+eFIqp1bcdxpUl4qvpi/9m9onDSuiIc
jLWY400vUO125oPlNyeYEtDH6ZsC2qqtRlTjY5qGNxEqgkAvbyDM3LpFf3/4vZt71v2P29lZX35M
Gy85xNZzPn9DpgWwRyKYZa9WG90TGHxipOQEw0gqgEk8hsNFOP8dk/qCaetLT3lrwCHo9PqvHJP3
FKVZNWNoYN60WnRtxvm7PSV3FTTJKXGf6sy6Pnz7+84CAfHKYl9R0R9yZ/2UPOFCjC1ngeleScWA
K6+ULjWUuGDCHKmYiiB0XKZR+3740p5aJjs7htBdRzimTdwhm8bPF9k2jKFar+ZAjPtNTmB1HZx3
ooBhPp/jFfeJ4ukP5/St+tVZZBHiZ79YFuBvUjsC/2nta3BAlZuYIBKI1v70aZj1o1VBlx3Rf2FJ
Ug8GUvvuau6rW5LpYFpPfCP4RAz9XZLHD/6EA888N8+mY3/AgH9QfyEL/RHJ02qryJtgmYxQXIpE
WxTjuOKY+FAvVEl9LWLIJZJNbw4v/aZjEIBJo5sPG4hV0DpgMwQezKvyWvGXKmt4I50aO7/oM889
1AnZVafjRRdN/HC8vSAmuibHi+++j3l46fhfViheJUhXGSJDQPAOD4DOPvCdD7BRSjJhV4vaDu7q
OF5NsAVSN7+Ax69jehVi2GDiijbfDp7+GFXWKo2wSs0yuNoTSlxushTjX6w6mA1rFyGS2crsT46v
r9/bomRxmTYBFJbUf534dVoXLmRjey2hscef+dS/VMFVL+1NqPUP85Tc5k7+dGRh/VpX1JMsaDYI
TPfJ0Pm5riL4YFrgJ3IdM+AbA+sqjMMH0syf1HtpXbGKw+AuqbUj2TV7cueong32Jdt2dCF3r+vV
gqS8cpRrpxUvCvuevYAwMz6mfspe3ER8TJh11FDhoWswRGJzbgOGXbPb4LT9xKcDrb1+wG5nSVwF
DAxxZOMWvz352bRND79Dx3M4NXZSWRJcFd3Ci+VasZ9cGD2LLSk5VDKAOHtrPOshlEzfBrlB0xSI
6T3TjIcpqVfFWR96L+oBqgXuTOYqKY2rvoMSFbo3aRfBX//UbNDakTE3MAvwwfhdem649YYOvOHI
0/59CqjzxxOOim37nerlF+1cIdKS4NWYlvTOM53abUvY/P99LQFMEh9mE7gphDoK/zls4qKcssru
kUON9kmYYFQGA8vxH1oYWTb4UxQgjGYIffiqe38cYZ78RNifRHn9vGpHkAtDckRYWTOcjXTADhyz
CpLX4cv8PrqkAzuVIBpi2wFKdpbDZNa27tmWXEfmQIdcXE0yPQ2JfjEM+8YiJOfw5X7v91LyBKVB
h8lr263EOmhDHRihT+SyfYcX9EkRo3nmK+hhloUkZM7ZvDh8yX3fJBUKhYo0bKqy3fCNNNC62kOe
vEkZAZlduhwq5zVvti0mqjHDGiDJDM+AqZ9KsdOhmu3aVlkwms+WWa8BEF+t2X7IE+3ZZexlpMRe
H7lH9TZ/noOSqpna1CBihdNw5zXUrm8OM2PlTaIDMYr2y8e+jaQGrIgTbZ3jrpRF2a3fU1CF9rut
tbDcweMO34VQ7efOXbg0/Z5OSImwzN23E3rAuHkrg43NWptpjHurfZh77S4ohTI6D1y8EuK/GqM5
s0g2di+Qs54pD2z7b1M5j5gRlcvadaHxOtoNDPFwUY0PHV8VmWHpdxMA8vRNBaQXlPcRzAH8Bzbx
nN2lIW5zs/ZZEst35DftOX1clTRoEPuEhnT37Uf+iBFQXoUbGzon7FFhXo9oRKexhkeE0ymSGW08
z6cQXmSb35Wme2GbzEx4Ai3Oa5CX2u/ZeS2y6Ls2Yb2Q+vCMIjOonBE7k+o5ax5FJp61zM0A8hC3
BNmqGbRlqXbUIYgIrohnLJSN+cyCn+BNaYawgncXSf3jqW9JQ5HdxTjo1cnhX75tN3bfplDHrm4i
dPV2k83csq4bMYzeOjICG0ccG263sZIAg2hCzjXTOy9Ju5U4g5SJvSh1/FsrJ344chd7zhtXsEUb
ruoWjN08ebNg/um33MUYFQtVCwdG/OY42nfQmedlk5y6CuoMnPobxtx/c20CYC2D6CL+3NlDnRbP
UJlNRAUn8hFP8QeU4v2AfNzOgu8o6891OAtalp9o7nAkVm7PRkdB69iubZBxqbs7LcEk8F6gLPXX
ntJilo+RxAjSthd6br64BDIomtKRX/sbppAuBRZLnQJEh6P388SYdB3vcajha1PXrkN4c7FKVwag
fGmhmcEf5xw2p0eBqbbTaqdaTbFtMQZPjxzLe+KbJD/bcoAA2HF/JZwNxAl0qS747Xn9oVfLJE9e
apGsE3KlcyWl9ULnQdmvj+V0NSLq0ez6rfK8+8ntHlo3eXCL6LMdRoi7az1dzsmDYfY3Vjc8OwIf
wLT+O0j7KZIOQmI+2Wmy3uzIv6hnhls9jOrO518y/xyvZPcgQfwyy1OtJxXtr1I2QHczZmDua6OJ
H2dQ7VhzSO+JEQyk10GSbJQ9WFXO9+XNduDKv6FawMMvet/Ssm3TcnnFZAfvLi3GetYoehTWsZk+
69gZTcWqCe97nM+RZDwnYfhy+IJ7agRXxfixgCTYhrezsCRGJo7ACHqdwsTyRPMw+gCSc2deqYMJ
Bdjz4evtya2SFKa6zfpRld1uTqLdooC1aLfWiq0ufHeFlQLUQ1hOQf8aC/urs9xbtZoa3V90s3+k
4NuDUXJ90qMF5RfQ9O6+0fotruL0EGvSZiKik31t0VvjOwwP1HrycRC4aaT9sxe6yqlM9Mu8TQHZ
8uhEWv6tA7QVU42mFS63jEHw+acfpV0D5++Siylyg2UMlQ8V5kWvzcjMo9fDD3DfC3NNSR1hCft3
imdRY3QW4P6Lk5H3F5eNJ1Nkb2WEdYPRXIbGUThm7/UEOBC4tuvpuwvElbKtOffUHl9/xgY8KPA/
qyBtOpM3Ttc9l7rxHuLouSjjR0k1oFzocdZ8SyxiA8p0QJzinijR7+HnsKeGBi9lS7TRKwvy137u
iFhD6jDBS3c9Z+ZDHZl/kKef15hBHr7MvhID9z5+Jg9cN3YbhMCaq0hEwl2bPqaprXE1opK1zdNu
rM7YRs50mAOMk440CHvPd841QHTOeNXn/vx1WUvNouVYYCo/jroPTyfLeJqBiNK5QPgImVpU5zn3
MpCa5Y/kosz96vAv3zPQkMTZWYbaD9mTdr/UxhxMP42luy4n4HtjhUb0hkbX0ue/yvNTEYWGEHM1
RFtJ+TwFG81HhRz2xyD6vW+a4TFP32WH3q1c2zDUAX8zf+1GI/2oPuP2ot0jfOBUkfFEDaogEX8z
9kbHKZj9QTV9EmbuBjMoHCJC9+Pwg9n3RbB38FAUXP/roCjifJ5mQdUTg3rrIL59OD6kBR23Ie9M
mBeHL7d3BTJS4TiwpTRddTv/tKhz05a+BTdzjVtkR4Kl7xUvjD1JABm7NXwKvG0acd4kR4qcvRs1
F/2f6+4swXl0Gr2oO4+c3gFQvVvieFtS9favxIlj+FZdNW7yRrfx3A1fmjy6/PaUPGogY3sUuepD
2DmZMGmTEbxGf90q/qgl+9cOLwmUocv5os66jSCp6HRozcvOTxZD3oGoJq+dnF8OP/59nwH3AeLD
JmjZv0CVcOhDBtYDR/KI/EzrbntTw2cnh70w9M3fNr+mMdmMpfNck/I44GLiq3LMk+OLCMYjb0Xs
WXzcjWc5qlCxzF1s3m08AFcj/U/Za4Ede+D/2AmYRYrPH8O+WQu+pqbCXdz5VPfn+OTvxX1914yv
Vi4uXCPC3hWVh9ZX723oA7fqLlFK4slMmvue14uG+jyjGEs8kFf8WKnulI+Cho+D48y3KjVhbPVL
R8cqneNQrXh1Dhx57Htfv+nw3Xs0F7pU/ew/y95KsizOKh77GBovTBKRl8ek2DvhZZvYt9Gk3U5+
+iCj6Zl8WSJ2ehdhqq44Iscwoj01mUfUwf/cyc5CnAN3am3yfLYlkp/hGyr5uap31DA5QFJw9b8o
k/a0VuB40ob67cJq3A2JxbPGEJVWeGuT8i/U1qLBKQzjRSwmblvVq8oBNzy3PlECy8OPXu5dY67N
mrfYb4S509/k7ZR7Yxd4xFrmj4p3E6NAVcd+aKUd8mOCLN35RUS+WGQpzL0xrz+J0cUWrEoxf8bO
0iL3l5Sr8jWTEqbghOcxwSUKHd5iH2pE5+rySuJS5Afm4yitVS3ZxgO7WZU02k3YkFknu3UJdbOi
uMFM5PUEcNNARjX9MVipuSZXWf006TZ2fXr60tIPOViOxIlXEdWBS5QbA7LKaJ3U9VUyeCfktJ7D
4FwkKCdd57OhdV5ULbQ4kPpBlIvwqWq6F8zRIbjICTHKmFxj40nH0m2Yaj/P6nwpMhK0AJ9xm7m0
9Ht9MN7tmVQuw8g/lURTcguHX8fe5cdwmvdg6uql/PwQ7LHvGrtEWG1C97Fz/6VjhVeAKRlnnl5W
z1NV/T18yT1HDjWPadmU6QBGu4iVHXe1G3i2tlbHqyy0v2ZWrnPXOVENpVpwzEuWoxOGR4qtfXAe
F6Y3cHAuQ6uxc+b0RSXjQHraemQXS33kDo4O28qs6XU9LCpC3P3D2nmPIYjj5wJXLIje8yD4g0Z7
YVbaXUlNMNBMlLr7Fx7m2WwE3rGb3PdCGECYOjQa4fzCXtgu3bgNbH8d2hrmdJCmoHF2Hk4TEKAX
bZN/lQMCwO3e+p/7T7WzRk/+qC1jrKcn9IEfLluIGK27wTlyQuzrY8F6qIlBZKTNnz/XC3EOoNrq
9tRUzHEVF6k0bzwWMbhWuLxZWFGISWBX3KlpROG0D/5RvGLfAmJWwrYlaGLd3dKxoy9Rc1x/O7XO
NP9e8/VbnCse+/Z7yOuVQKaUGcfoRva+M8OxbDyYQGVMho8/f3pltGNgaDPghOXgyT390Xr3q8F4
Aq86xhZzN70KVlCUlDc9+vks8t8Hus3aRjbZIERitYd+exPAcUy87MFhYmvO8Dvtfvhqshw/LyX9
mtzLJu5uiEp6TRhj4kEJIYCDkhHgU+Zq8Fkv8G/IiZGlsyy+8Pj55LMFjOKxZzhL4vv7MgBTtgW2
o/38FAb3KdYlljO9jV669Ivo2iN/2xDEjBlDtBKyAFFU88HDX/n+leJsj1fTZtXurBS/LEw3nDON
HZKB6zaJsa26qxard4PBIzxPvM6UkGgkexmjNLj510HxWmbRsTW7/1aYFdtsOIxjdo+cou91HBxm
zjnMWlsjIHLUwsNwNqNnVW2qskuvejJAzXjlO/0qy7GFiz+LEO1R731omfZWDOVjMpEZKx4MlTur
aCAWAy/7GaexqxqJP+bP/sVUMFZ1ZzdFUUUiQUUfpY1jhecC0kM5nvZJ9WURGmK1UL7VMTC15jcO
zp+NZa4QKZzYXvbKv1cM3nNJCNvCRsw9badiAJE1mXQLpaENDOdODtZGZNGLb8+Pqa4/eQ10wAAx
N1Kr5Arjqbt01pxlXaOW1hpuSO1z28ISrsyF0fjNMmzCV98aZwz9ef5GOP2Ny7Menc2EJGOBpJ76
TEO1EbjMkK0EL9kx+guRZBU0rYE+0JuW9dCuqg5xMIY+lbZwqqo6NUd9WEYeJPF+eq3FdFHpmLxM
CWZ2iUWV3Tn2G7D5iJ8gjuL9zOuIkV4Lg9gbOvrWYjBI6gaWpAEqlqm4HvMSBhLIr08CDI65i3oO
v0lc1Mn+emv07l65gQVlk578N2sYshuHhQOxcbdLmL1WYhxFgVSJ+As9/Zff4o9EJAoG8nW7yKJm
Y4AXMtJFqh4bzwhZV/8LJHzvmcARbQLTAkjvHtLY7Vm5G/MpxZryXG/LbzsovstJfGNShxmiQZJG
9OnK+qPJvFVsmzW1Dq+1wa56ignt9cq7aHbgvGAnB9iRLI88p331JGCJrlAvjgdP7dj/lNNu6aUi
0blBzDxy1LqJbO/VhzRUr4HhQXkl0hiVsIyPIRlqE9mZVHj//8Icmj8vrGlehaQz1tZO432Mojuj
UC9i4z6otMeorAk/qD8x665SbYOlxSrxZ8x69Ws0Fsd4kfvKWhJubEGMiLBQhf68k7gfzLYk5Abc
ubkhaXytRvaFmT2pqoacluHI/rpvTdC7guKArBpi95c7GJTzMZfaf6hbbQ0QVt3kKMWiLv0oVfw0
JpOHX7Oz7zcCrHom81665t0TcKIF7IPK99e1aoisyrtLkZJnnvYndsI7stL6u8lkEhlWgqoZnr7q
Asu6uIijaoPDx60WPNsjqs6oKG7qsrsrrafUwGV1RC4mSqyo1QYXJgiex9F6RqGJroGoEstH11H3
KZHSg6782yFCtTnVtAVvptbZFCoPG2Gy5DUT7S4uxtFCKZoYRJ62uDAA9mJlkKAJ1V39QZ/b+5G0
WcVJGLBDCJvpSfV1tYvsJKecsLrqLu9EuLQrXCun8CZR9+irjaeNPmKHaWBKVk+5QUA/4oyffJBJ
jPwSN8bDD3wPv0rySeEpyBSfc2u3TQ30EKMskwce41rXhki4SRsy5Rkv6aoyvdtl4TIMr48cmFvY
cfer+vey5s+1XDZOPCCk8tfs1lBPtOeb0kBMLtG2O7QISdXclgnWbGVIOGOMX3JbL9QxWMbpF7li
D7STuJgmynXoNo/xti1clIbBulNHvuYwujEeRYcZmUILZsbSiWFfggcRcMnyqSURQXB7jjzL30Af
64WNHAYxS/fXMB/AcyJM0BAAjgMerIS0R8wfWmwVF+ryiGKjwLtNwuCh1izk494Wi1YEI44zfINV
K3j4lhSI/PMxgzpSThpM+5iQ2Orv/9k1EWm09dTElpL6En2ThhcdIJMtY1KgAGQPX2wPxZarwZRj
e6IY03er5lYTjXAk9ta5MamfeRd0FXzDsjovo/k5aSZMYuKN0puqEYRTtuQ0mS8SXBALKgyBVn1Z
36jG4sh97XsvBhRlVAOWa/5qB3Ohj1nL8l/nmvq20bCNJb6TPAmA+S0jjpMdL81zLDLQaWZpSn4d
RSWa2zo6LdtjINjv7kIxGSzYtbrJQHS3S3SkXmJOJM21Yjc1Pl25Ijc6jX2TwoxThFgXuxFao/Mj
D0Lfd2WTKtXzLE9h0TsNhoNqPcQ8Xazdsb4shw6rnbBdpNhumFP66GThU4ePQDjc2EX7gpMyjhOm
HNhMBRLC6oK8nleTjn0LZ+le+OFjFEdlEL8HACt6xXwJ79pcrX61BLbEwNIvnuoL3QxK4k7wDuqS
duH27Z2ZzeHCnBT2yYsouumqmvBi1RdwwP/zl6OtYbvbPuHqQ+GLG8JXa0wvOZJMs5AXAW4eYes/
KERBC3Fv7OroK7KsP0YXLWzSxpIovHHDNjsVVomoNYyWYYQskkWyBn1uiEDX3sNq+KMojKLDKtEs
8uvY6r+JOThRlNKmrUFHORbw5LCz8LGz/ZwExuxJARYtQVxJNTzVBlYLWe99+7GGS0yFmAnB/mT5
mFVlWJHHebGwgbvUSidhNlgWjnjy5g5jwwx1OlnQw2fQV/mpM2HrFsSztWjklReQSx1W8Y3XJWts
75MTz+n5WZ9RXK/xH+nPEnCPI5vFHqTY1U2PsQApLIyMdovA0pZWXyelta4HfTuwMUL93sdiwPN5
KhoM8eSx6jFzY3oiWUDCGZH6nOBt8XZkof4m+9B5C1MYVMY2xKiddVqb5oS6J7HXqTOv6dM5caPp
cRibT//kyY6tW53yRw1Z1Yo8fO3fFQiXtkyQX65t/JqvInE3HPwO7HXe9Q32neV70ebnhYYrVD+T
n3SU9bhtU3c3aZAGwHBH9zCG2Kkw4WQnjhOqxw5/Fk8Jkr/n9rQcxauDN/+cFc2CKEXYMG2XLmrP
+esmPhq9/NWoCEIdB/49x3iNSnmu/se4BZgZokIme/i3Yb3Rh/BW5gysQ/xTXBdNqELithcrJnde
eABkLY2+rQxqx/zFH0P+C9lN51ijsn14HAZJ0qQHfcHHW1Fv7juiUswMv+7txcy4eqm1cZOlxrVq
ds0peIy78XVycFMv/c0M+gfPovPQF9uvARQ2QuH4kuz6fV5OfnQn/eSuNdyXMDKxudHkJ0rumZRP
Mhst66yLifNWoAscBjAQfvu22fPL/CYuraU9YNa1bYVziUupQA6DEau7ghXZLPtZkuCQihvPp9Pc
1uQBXfqRD8fdt63iSaUwNb4a/vx5zBaxpXV2EbJcOdsViWksg81QnDSA3RNFLDCzez0j8+TsQVfI
wGELtTX5fIIF0Eq5yKk+W6b2U8002sk1bRlkyT2kbpTMQ9GuFGE/FCfSNV6IgbkTXoHKl13UmQNi
oilmY/mlgw54Ccp+0h6pfrHTbxZgxB8koPUZIo8tAuQVFpuR8ACRcI0B0M6LHPMqxbUNEcgX1LTK
1KDHpzbMbnwShzDtuy2oUQyFEQgmNkooE7rjV4BVS0TyFxYz2KuDIo5XToWWmcLKAxTHJuy6HZtV
6AbnrrRuKhLbe8u5qXHKNmHzgpdkeBKRLOeYt1503viIDgrYYOoAVG/QTOO3pj6rStKnAvMiiK1q
MYmmOfb29tRIdFNULmw5iob58+UJz6afZltcj7L6GxsUocAPUr/DeOyJr/YpybPN/32L+eeKux98
z1gkgodtrTX8Et2oYPJnXs1VsfRcEq5H74iGYo+Qgfu02dhVS6XYOT9/IYMomP4zG0ym7F+INCS2
FSt8pROQJlOxqnKUUeatmOov8mOjE1Mrz7LAAzaCg6iEO1TUfzx9wqgJ7y4ocUoXojgUqmqY3Fpf
ODTCZf+C2fg9DmV3Qk/eAkFiOfZRAzmzcp4eE2dCFJDND0EdPDrBpfpW8K14HrQCOwDno7JGJjUc
r0qQtf2qVaASyayXpZJYWpX1NeuChA4zooIYqxtdR2w8VTqbsprihK5rEFr1TGQiPuKoFmzsqDia
B1y8y9eZIOTJNk7SHqsYzXvOOu1FDeDmWbGyCu07BCfdluFZr3+oWGidmBBm9ao8LyDnq8ls3KD0
gFFtNRbGOuxGegtQjmE8xqnmfZRlp6EJAoeQKze+yRRXsWV5t2yq/IqM7GiRNPVFI8Irqq542YHm
ZHV65Ojcd3wxXGXw5inK9O581XdiAyPX2lrHmAc5cn7NkZJlcKOqsLuynPT98FLe12BYLkQemIRQ
LXYxAt2bsTXPJmvtgT2rQk6JQlwvu67n/AhhZu8m63FQIs2Eubcr4PNtAVE6b0wMkIIXNXWreStY
Q3JYCgwdp6tY4IsCMnP4F+7RN7o6HHcXprtjSkybfn49HqNdjEl6c60yPEfbXNBGfpbaZV/oZ0M8
3cVz8arGexF8oqCJ1opN4QT9t60Eg8xe7+p+IAgG1LYp+o1OqGKHKCyuk7M8DI7sZfvevo2CV0qL
4Ssl/s97bXOThJN5NLezE/rOe1XtCtTeSeqdKlXN4Wfj7avTIMMxalPsZWeXjGYH46xbUcL1avsR
O68TBid/1Pdr6NGGoJoLDueLKhk3SfbQudMjBgbbIX8ZTsTSBpuykquClr7syTtTpTD62/sSy+ve
qVZthrNQif1ORQfm2MPJONWnEdOzATMawzMHipT6SXeosENVN9vX+NY+KoTAiAXeVPjfmeUl6rG/
IrNuiyI619XxO+OkNorkL4z+MwnUTY1EBhsV0WCka4wAb4QLpY6mwC4+4rn9a5PoiKdUK7vv4KFQ
p2UFBmsNLd39hymmTeY27EMrA4cqLK4XVZfggnafNScm1tctVh/bk3NALp4EFTgHR3HdGNeeGm2J
oL/xrBekb8ybc/2mIR+7M6KnNBWX/ynVSMNaAtl/5sGnJuQxWr1aELu1p2LiSUeyxn+1okwOOrcW
prEGJHodCILRsmnjyPBSUjSZGgkNpGYfWTTmvmvCYWTKBU4CLejnIo0zZ05jysA13M2rqopXVjt8
ByRAYNxw3QztWzVgHV6Nw51GdeA4zUZVn+57WnpPNuRg2emnSabj4eJ+bWEdjq9pxsWRmkE1czi6
hkjRskenHR4sC05J73fjUssYkQ+g2+nI30sLjosSXY3J/NYr80yJpzVWujGmj7P2ZsNTXJQG1EmO
vUCYF+r9GT7BCNGDoanMO0L8jBgXgOzOhVEQgiDUAxPlthlVFES2UJttlswvqiXuyoGkGjgB8Vhc
I1k8J5B8kROlgofl0hiT077CxraRnGwZKauLwcEwOQ+AsqalTaK6tU706NUFUSoq/WUGwopyk1Af
HIEnqJRZlnzRM23MrLrLZHbeNTnhKOTDst5cikpXI5gPBrDS1B1+mfs2HCn+g/hApd+lF6YhqEUX
9WKtlBKhZt3UY3njpPr3bKBp0ZvPw5fbA1eyZNR4GB6dGrbtbHCF0YVJoFliXbTWCVZWD4pMYwNo
9IQF0Gx0n0mMvXR0rgrIw9few7x1FZdAwaQU+cYu/m4xwQxTPRFrO09eE9m9CKRd3pCs6vISHOTv
kFgPmK7e4d31FRuCsSsrQIr8QmrTlU2U6ay1nz7LyUXl67LRDVHxnYyIgvvkvo6ZWupV8wpufHb4
xve9I6bJjkNDjdRx9x15/UA3BseT4Uw2L80+WjmEf6h1oeHLJZv6GA6qTsTdTcWVqLbgf4OG7pL9
K3sovSgUvCRMWfA6OgltH8PBK5Ssl8TNn3blxex6Z1p6f/iHblmlvy4Mqd8Fx9Y96LU/dxaZJQ1s
V1Oss7ZnNoVucejNjDgcYEhTH5lQMlQ0TD5Ox9foqgNtaTf6fVKFfziR/tha8ydrzXFh4RJvkkM9
DfUX39MJTL1iQUswYEhpC9JvQ0w5RfxeKhvf1qTOS0TxzoR6WUbKRZdUkOJkDjm+ptq5tQvSx6xS
g9/VPUoJlqG335k1vKw6LE1O1NesVmubj5vO/uSpIlAcgrVHe6cOM7yAP/qB7DwoyKre9lJ7rQUv
Bvn2y25iMkDJPMQ4bM4gAZwjj4gnMRyLk8tS6+/KvNCAYM3X7Wly+HnvW1jQXeCSCEZkv+gKyZB1
ne7M9tpNx1P9tLZsRjAFE9NggfnaEeXGvkrTExIGEX9gKKD+/h8oe5oD5WzIxabAvlYMiC6Ir2wY
DqraPPy79gJhsJepaISSBe8ydstyLs2E4PO16gOU2tRwP3tbfEWIzoEMOV2YWtSO82cEsFbQhJnf
zZ4801F7HL6Vvb8a3i2fkaJvOoox8s+v9ogWTTQ9dtaZJELHqG+NyLwwS+3UFcHz4UvtfZv/XGqn
S8Tn3+yxlXHWadGc5+Z3VXYLA4PEYMguAhrCw1fbw5igkqdCVfNc4IXdzqHwsRi0OsPZan0x+1nE
kQ8gTB029wNeUPlXMenXcVvgOdVttkaLzbwMcOU4ciN7disF8ym2EUpTGMo/H3GM51NaDhGza5zy
Sx3vWB83tbFa2XgJjpZ/3+a89UySA1+cHLm2en07GxbXxlRHSCQ7cFh+Xttp4at0SeCsLV3f5H6+
0qtPMXe3UZ2/RX19W6FAVdNWNCZfYdbeA4TqqpE8fBv2ngEJQjwwDhBPjA52v6149EXRh7x6hUQp
giI2XKdGeN5gLVuqtlzdjzmkl07drFq9vkiiEmf8Vr8gpfutST94uhDaTOKcWn7OsiWWGUPH6iSX
8iVu00XW6VcSL0GdJI0myd8k857GN79CoTJZTIHF5tCemkwEGJA6LeIZJiMdIEOu+7fp4G7MGCyR
KPBIFg+KqthbpL1jLjbOGuE+kf426MFW1dHN1WNUj1ROons0s/bBDuD+VPUpRPe/hx/bvm2Cx8aw
y4bNTBW988WMLl5+jaidNdGJt0KsosHbKJGBwqopAUu2ieDJw9JFQWAK8nI4+DN9WvSldaQ53tel
GgoyV9wAfBh2u1S3MyCO9axiRRkrLNFDNMUjQv2faMiujDo9LYv2JtNfM21TlN5dOBZXpjud9Xn+
B1M+0+nipYajhXTKpeVUlw1ootuR1lY34sh6s/a0jTizgFDY3KmSXv5c9mTGGDYJ0/ZamWLkdfqQ
mmCIMkOlWsQcdqFOwA32wk06P2J/Gy9G+8PNRc0kJX92qLYxgC0wdvVvZ0znRcewXuHUoUIIk9Ag
v9S4mNJBLrw2ijC0xPzc9TQsvKcLY5xX3nDa6CdkUqZTc612Fp1UKF9PPtywO1eTMRrzm55xEkmv
lwo3ObJutlDF7mePwTkohtJV/xrDza5Rxpo+2tvvTXUpaNZIehHnbkz6laM9KTTYbIr3sSZIzu8o
ZKLyRUdCgk3xezcVb9vRmqJ66VW+6M14TbjeMiQALcFzus2wCkbHYrv5UsgBPj89kEJaowddg6IV
grxTKGw0pRFLSD1G4gy5KL+wfBoYnNPv5zYDgcadd7v7UGOjJQPZ10fl5++Erxm5YK2TPtU2lpj9
yZRG19uHP6lmnMT3dlGWEybzEDfdAQaRE+R/YTpsR+FWQpiAuhs42uvJyj4yvTm3rKU6x//DjShf
88pZYFhJ9jUqZpHZRGGRsRlQMvdEv2j896uGWeKWHerSqSozh8wGYGfyebKdW/bN80jBNxXM/9Oi
flAXTEJPYX93DU1+x8CD0/tF9hPkENw95xI6rg1gxj94w8oT2oBVruaqt5lSamd+Re4clI0jn8K+
nZezh0qZHJTfWpyqKrVJ4gy47tFjTZ72oAaPXesf6bn3lBEweBSnxuWQc3Yr8nSYQ9/NDXut6KHK
cUbhsMrsyaLkPby61ZH1a20L5ofK20RZyf38thmxNqGbOPaaHNpVuWKgTu7UAtj1xM/CCy8N/psz
1PjngjubiVm1Q+vUrr32q5a9jkgQkpXVBHOGLy8tCeI6b7byJgYzinxhRTgr5OUx9sMewRHCaEc1
h/Snin/+85eHkdDsllHeurMdf4EJY7D0cI7AVOVdc/JHciupzDFbLTFu9DBYlajBRJqNJ61mXU6k
hWJs4i2sTvsjm+wrcqv1IN2HOjzt9J5/PK59P+FDyE4SJ34LXdzwOlH/SRKsqEuebtncShiR+vhe
4jYdmtm5GRQIBgoqZeNiSPqrqfHtpQdzxs49jERBQWqzdTDvNv7kVbp0kAPOo3Y2KwWtX1WXcTLe
TUGh6H7XgP1R2NAazb1YmKO70nt5Z2Q15ys4Q61jhQi2Btn80rcJWOh6DGgjRdy6hIgPxLbSRLyu
tAr3+eHUhfJRM/PQunwFWf900t0rnYgmLUEVY/0/6s6ru43sTNd/xavvq6dyOGvsC6BQyACjKOmm
FkVKlXOuX3+ezXaPJZBDTntuzrG7vdxNChu1a4cvvCHCamx8FqA2Pwj3XTCtdOdRNOABAX/hHz3R
6ZfsEUIBAssECWI/i67TC4hKKmBJGKsaOGVAFiUikNaeqC7K9beMroA+D7fV0J/DPMbTZKS8WKfN
k+UDsZW+G5GKtsYIROHf2BSI5Yo9IeQ+xP78KYyP87Ay1Wz6I8BK1A6nbnPbRNYXoURDQ2WTz9EH
ce0b4bwCuARJPlG0ZmH+OmSvIu6ZY617RjpwrTvdviB8nW1pXVq3gvj5/gO+PZpA66sGlZFLKHaW
+GlOb846p1rqlSF2U2GAQI9yahzybACi7w/31nmmco45BikhwddFTR7fgLKBVmeejXLcZIXpxvQr
h7DHmUD94Oh888kEd1gTXCL7MshDhqMDZ895JghEsel/CUVTbBJdeRGZ/w+K6ryYywMUlqShkFOr
4IPElfHTWgnL2tCyiUguLMd1NfpeGPi3XQLeUVXAAjdHIQ74MXP/7ef817AX68WK5W7Uasl4ASWF
lFbF8hSCSmLInuj6/Tf41jVBxUChiAfg5FXLHKRClhh+aJ4HrtvQnO9KnAqhsbki7qyl5zowVu+P
+DJxlxNLyZkNCDfHeJVxKlU4OkMUEHX5Dn433IIR7RqhF5Uta1V+NgEf1qW1pBO7UqiSRdqMlrxx
KESX/EPYx1vzDWZABmBrqcar1C/qlRbinAnqg8ItFrBHQSoT12RPFV4Uaz94+rdSTSJN06DHjcDR
ZYJQ4KeUptB+zi/lbwooJ8BLuX8rBN3I3n6Y3XA2J0Kp8tZGNM5ulKNFpP3Bt3ijiQd5ATo2on5C
a/Zi4+qtmaRdQuSrp+0m88dPUtSs7JXo6IjQZBDU1EgdDoaiPPetdC1B/kzLB6fDv7IW8Fx6Ez/y
SmophoQHERW+/wXfOlgQRqG+SxbM8XK5C3qLSGKG1CTqyqKBhnnPQWjUiel5f6i3atngMgn6kO8C
+n8JA8gxhUiKiCpT5RT3qMwLvJuey9uelAbSJCotd2IziPD3/ZHf2nvEKXTsQHa/1sds63xCf50T
RpWbFQ5Pa4fQW23J/3DIFFWXVM4+GFIXwc/l5uNZoZxTaCHiFd/pp1Nt7jR/1kL2exanV9IwLa0e
VUzQJG0PyClNZ8jIpCYUIG7GmlZfuzFVdCiBtSTUHhS1vqNKgDRSFmBa6/yw5ifR4M5V7SqGlIE6
ORJdNt0aDDWHQKOG4N+/qBAGBj8pfJ+kocY5Iz0bWrzT4vE6mrofQr8yj4/FIN0GXRMuJEnGIlWP
PbiC/87KF71r5hwRlFfgYD/IegsP5j90Xtt6PMXavKTLlFLzig5C0FH0rrBGPZXQZLG518XPRN9W
ZOPUq72hsXFJwtYAhHmTIiT+/qp4Y+mDQKOHQ5dbEdKlv74hTc7SXB1s+Uxvzl+kEUoJqf458Lur
OqGG/P5gbzAlBRKXBEFgUpDBuFgPUlpIUwN7+Bz2kUq0+TSA9S+Eon4wPCTZp1rGPt5PKKJoNvgm
7I6/psmtbMRf7akGFq8iWYR/a1bd0kr4WmvaB+flG7MBXJrIgq6JQ4HnYjbyZqiAWRqINNbdzs/j
Jw6rhzIfPot6wQdzIT7rYm/A6SABFMETfZqLucBtLYjT3LHOdO7X4FK0XDhvlMd5Nhajkiz1EWdi
7c6Qag8090kbuk+4K+EdmH3Q4noJCl99E/r4/IXSGhXwX9dA39RmXLSWda7Udd/l64aehNSG57aU
HufgBWXWhzRni9aXKQpSZhO8KEEybkpry9szpuCDOPYlNn71nf4oETuoZr4qTnZhXmppxex09adc
b09plQAIw+oXykWlKV8E3lCAiQQoCY/U66p1VjmnmGDnjJnw1fJynB6rItoJdEoTR1+HUfGghAOp
TeQK94hyPyaGN2AoiILVlZIl6QviMHYcbPPi6mlqb6uiT7GVj3XhAvfBYnvjVuRWpgWvAWshyLxY
AIk14WHe59ZZ9HfUEmbNaCybJn7oc7wF6z/wAoJu8v7Ce3NYgnXSEmqYhn5xGYfZmGR11PK2m3g3
G/p9FY8gH/Jkgd/6GMN40pa04T9a7uJpLl+ohSoAqQkmpK/AvalDOUnRGJbr4gzwdQ/u86hHBtoc
g4dT0Vc972/R+3yk/MeFEO4JBn4YQw12W87xEiuWWa+4cuHvgt76oMv0hnYAc8FdDDoe/virAEC2
wjDJEQU5C7SBWWNw3icYkrSd5UJ/JObP6njJmYYHPDZ4olaOV8uzAXFHD+dHe1S/wAE/vIDbQ6YO
geeHGieccgaxDkTAF8RNRQDrnSqXgbvhqT30IGOhqIhylGCTqbXzVYDTe1/FoA8PGSIdU70jVyBX
7asHpUNYypnyhe33rFO4RNAYkztNpoAOiM1sOrdJ2uplBRcBUpKF1d8FGKz4NtQ+lI3mpsSdELKn
ACVBCrwe+ZfCGgmqEPBzVFGqNvvWNI695Fdw5UbA7IXbVAtZA8PoMVxx1Mca3WONIoKRjF/6WV4H
lAl0jYsNEb12qHBkEWCZ95fsG1EzVwYxLFhG4tjLxM+Wg1AaB7pGiqhXD7n/KNBGYvYUSskj0cH7
470hn03uR6mW0JnKOhjRX0/EWvY70gUkac002waoiOdFfw0wCdGsH3E6/6gAyCzqNr4hY1gnXfsd
P86HSdOFNdhenNhhotxiWLdTqCVTe9Tb6mjMCiyFAr2V4RojP73Uj4aqYBebfpDyvLHTdMp+QnSB
ffZK6UcepV7ptdE8gzLYW0Z31armg2wi/aVTyM2IJ5Icdcv3p+ytQWEQCC02mpbGC2bsp0hPDyM/
TjvZovufw4abdgKXI3TPDRzG7ay+04YPXtJHI6q/viOZpiXYC4SNR2KFZSSJLaZYX4E9hMtslO+1
Lt/0bftvPSiYQFI4xxKp2q/D5uGMAZXJsIJrGGDYSgdt1VKIEIrdpa1uc9tx35/bN05sAZoSfROW
IiC/X4c05n5uoim1z5USacs0L4Dkt/TnbLuFEhd4CopaOR57tfoRJeONeEhIVnNu02YCKy3ewU9v
NU/NNrQNRKuDdtqbPbLQelgIFyt2QpCMHxzD2lsPKkwDKJex6eCD/jrcEKTAxxEwR6OifgzL7rar
deXliNU786DLx8w3D6NufEoCVAVjtUBgyaVRvLSVwdVLCqZhLKFpF5+FxwFMjusZBZQXXkFsdjiC
2ydRaWdTPpTSLEPd3A45NryKNm4i3LoLXIgz8n5Vz3GPmgNXwuJi4djosgSxvuwKiPnkJe+/3TcO
Ny5h0gNVNPKgq/360MHAR1JB5FJUx0+WNHzzo8CHqOffmEaxEfLu74/3xiSTichoYcI6oSZwMcll
LpvlqJIHVrmEr10VHV/OBpGD+FX9KclgCvTllSyTV70/8ktT/SIG4AFt/iujz/aKatTKZpfoaovu
OnYuyOVguSdlX+OhfCbU9JAY3021ca1gopI/zPEMw0ONrzM50BeV8Jrs4ngdheW34uTEvM12DpZJ
293ribm0XGJkL5jXVlUC0J4/605ZwvwPD7EfPnQJhBez33YlrnkBJk2SMz90Ro6zjfW56rmX1X2a
zY9aPhx77bruqAK1n6tBv59aWDHxHBxTPqbJSlzaC1Bv0X3uoCNXauvZT/FvsK4na/Yc5xbm/tMk
EzrEIHoWfVZbixJf0TiPvuTLOgMzXwiP41rYe0Lp2Opz+exH9blAJDUi+WozGCvvz/pb79ukkkk+
Q2sGDdRf11eucnvmA2HmpMS7Gu5cL+MMkyPqgHjzj7owzsGUfzVwZPw3xkXVBE3tF0HAi3WW+aU5
DCbjBrJ8S+FnrVT1JjWrOz/279R9HWgPUeiXfzztfzyN/yf4Xlz9sZqaf/wn//xU0E2kX9Fe/OM/
jtFTXTTFj/Y/xR/7r1/79Q/9467I+OvdX/lvP+iXz2X4f34997F9/OUfVnkbtdN1972ebr43Xdq+
fAceRPzm//SHf/v+8il3U/n97789PmcRrpNNW0dP7W///NH2+e+/SeCxgNb88Z+f3pQY6Z+/dnrM
+ITd97h75w9+f2zav/9GreZ3KtG06UW9ncYWpxZqMf/8iYB+qYTKFjJbMiXHHP3O8O+/afrvQGpA
hVlQz4hAbBAATdG9/Ej7nX9jI4mvCYQeZjy//TkVv7zTf73jv+VddlVEedv8/bfX15JgHQjPKsHd
ecXWE/opeFKG8zmx6J476qnoafhOAA0TSfN+mpx/jv3hWEwDsnUA3l/1OBQnajtVLuYzwJddnYSr
zIzWPi6iyGl/kPS+URvkuTTsTng6CqaXxRiILk1CXYDnKiHtKUh2++UXUoZ2gdrtY9wo1y/ng4GD
dpw3T+8/6OtzgsE5IkS4r1MwvtivndRYU4BR+HlosZyu1FUwKquoGndqqnpSAwGPh2/s7C9Hq2JY
WDosM9bHZWzvFCmSLHk3n42q3Q5t4Bm2dBIhtAiMU2VaKcGP9x/0DcY6Q4JERwgb2OirqqRVJmo1
S+p8tmv9tsSLNZjkfFESDeh5t7B8ZSPHwVUwj3slCA4kcLepZB8zjq6hXElStkGuYl1Z5V8O88TX
ojAsFjb/uQgEumJWiymdWWlGvVL18Fy24S4gBZ3RhmuojE/lJsus7Qez8RqWw7CiGUE5WhP9rl/v
h86MUfdyDF4A4lI4W67SamVG0w4k9sGHqlaWLEUVeFcF0B7k4/vDW28uOyCXAuApVsDFUzsNGXmo
JPO5s/VrOk57JO73hR1uGl3biPUwSeVBwcNm6Kpd3MH1jEoAgdO+0rIdaP00U9caZTMwM3dhFpxl
Odz7pnoNIxRPUdrHfuIOSXwP2gmM8HEKxo0WqTciXxbIZPg7K0WZtlKeun1Rr6DpLSZcWo2iXBfc
3gNdTAxrnQFTNdMNCxPx7/qcWv63SR03I6WJMfvsJA9aBSKtcI5TP7xY8jQVJqvO6Go0y5VERWNe
PvhpuSpD+8qS0LWMo7tqWqk5/kb0xdEK2YWFvovUx6FOdiJvF03NOtPWmAjsa78+wWTYJWXsZcpT
NpUfgF9fB6EsAoJucdwTbF52aFgAfYPD8x9bwkyNvdTrJ1qg604GiTBLH5x0b710ncvlhdT1Wr+7
l/DLTFQOOkpya7Upr5oy84wwWeuN5jraKWrMlT0Pm/fX2htYDcJr7h8cP+gIvsJq4M+VxrMSzWel
x9qcfnUpuUEWrwXYbRw4ZTGSSWEi3nZABz8YWyRpP8e+Oh1PE9QXSByFtvJlj6mQ5SEJDZznlEah
3N25SZ9tk17b2L6DIfSMVWvp1uPAfvvgBnt1rTA09zFnCngZ9KZeEZUnVavtBPRD0sW7uFZF2+Na
79LzJGNFZE6rxlqPkrRWs/6jbpfYvRdPbfKWhQw1MlNYev16uGRKXWdqNCCJqVXXU9W7zbVU0Wlp
xxWiFEdhWOM3ipv5e+cu190sb7zQtD5Y3JeVAvH8P38JEU78lMUOk1wr6TR159Z66mYTPnW2NSR5
mQNRura67IPFjdrw66cG9qES7Iib7dW7xh+5LJJc6c6y1J6NWd4rxmOZYN7a1uepgB3eyLcRKMRE
t3dJId/OIX4PybY2cSnO0yO86mskhA9C3L4pbUx2rc1Qtwejdu672lOC5hFfwnMettQrp42TpZsR
T4cpTFHicNMRFYzA3Pv6cG1o/pXDmS2P6L335kFuOi/zk2NgO0fiODevkv3MXRfryVlFWkvtj3Jk
3at9ekOi/yXQsU6K1S26PchASIuJUmilySdKtPeS2t3KTvktKPRDGOQblEy/pS16pbV1Bz3os1ya
N3tVHIuJqZ6lGFWenPpYkWxKe9xr+Xxo48jLmvq2GVyZpldkhndOKyF0UZ1Akd0i/eT5Y7wzUwzB
kyOcw7P42mISEpCso23uIMLu5aUUGi8Xgmx0NwUnI1ilM4L5R/zvsG9XKJhEBwD1myr1j1lOUXSo
12YWY/DZHNRqdH0T3nPVeUSyXj18mlrzlJbFNky+jV1yg0/sPpHaeYEg/EHEm1qsPISh9mxN08vb
yVPq2Gly6AfstZv6UI3BdpwRP6G0rdlXTZPeYRx9iLFT0dJDFbY7XHuF4vZNV6Ynp944fY1/p3Sv
RNMJFqAnngxxx9XYTPjBOCctz/e1c5Tqap/h6Ce+qoVrSThWa+KSLRDgY416SFA95E68emkjRf02
l/P7Khi/tvZ8oxoUiIbsXprSL3WrICtVPowITplPhdZ/NjvrkAb5dRa1R/oGntq3O8r1mMl09i7s
jHWkSOtZyh4hUlOH+aqc1WHy9KR7niL9oTK6rRU33x27XM9Ksq4MYxe1VzYla3Dnx96fDrpRfzbV
0guQbS55s5HmbB1fOsrVsLE4/cZ5uC/QgRoVxPqYZbEHFI3GbBBuLH08NnP5QA/nKFaGUk8r8aJ0
umUiQjOLZqfN+cuMo26/4UXEKoGKOXvpfOosuFdJ6rWRuhLTKnXmg0/QN7bNOrWTc57bC3wd1rky
bwpLd3H6fWgeJafxMtV3CzV1wym/mYBQgt8WW1CxdM9M2qWYt1yhmWQUn2bnyJ99lCsKC91k4bPe
4siUr+pq1c/6Vny2XYdXZa1uZRjwo1/tIQGe5IHtuuvT+ao/BFawqy20hp1hI55UxFrc1+spc1BI
ajwtHdZtHHwWGyGc28+FDCcxko6m2tw0uAcYefq9xTtO2JZLDYeJfRBD1MlwIx5zTtLb0gr2Vlat
YDomugWIombe7EMoOeuOT27ST1JT7fpFcePrXyaOCwpCHtRTt4lMt+zTnR7leBjWukuSt+pHbCMI
yII6dH02ba7otxhm3XZB5pVKtrL6+ZhbwcHuDC908q04zmS9OUptvNarYov7+nIwTjmRbgtZSuz7
whyXYoNXHA9hF+2DPt0GbepqbNFMLbwi6G+j3HbRxl2L6C1j7etZvAPb7ZXVuVdHTyy4lC2YpTVm
vM02zpqNqlmrrhOui/UOwsJObZQdlllSh5KeA9q8G6qj+hRR1rG66YskU5kfl2MDMrzDDxkFxCTH
MqG6EosLyZJ101s8XfZJfD3xNZTQvIqi4mS2+r4cPs2s6VgPj1kyLstGPqacauKWm/py1SoWf0+e
VaUneS7X4kmVWdk2RHkDwb1dLUezpWrlrAWMsiWELMdxhR77UjWlTd/TbG0mV4wasPkxsFyK4KFV
QT/3JMLcA4HWe0NxmKQNGnJuXXWu5H+Th0VcOvuJE1Qexwcy3U2USJsB5JNItAwKnairXVFBuxUh
MBrdN1KVfhLjRUVP7wMB71TfOEnrjWXmTm2D6gGPYtfbAW1esR58inW+Za/0MV8SrHuDE9EByLZz
p3zOALOOOoX5eJ1wpmf9wtDCk1rba/HgU2LcTXG30OR+U6pgry3tFBCAa2oNvq85EZUie1jsJz97
wClNzUm/QnWRtCA8RCpe291qbPtvo5UvhmGh7aS0pOXSb1TZ8RpSVnwP1vUoLUK/X1qBfkgCzoXA
2Ygp1arZHSGd+wCUlU7fiGkPa3YI57zSLHEwWHUsz8SONzqXczOFblz7FN7LdaloXl8DtQWL2JKq
5Fq8rorZE08t1kbchizPb2ld/hFLR7orJlykJiVOm41TQ3IQ3tDDRqyPcNBP6px9T9Vy14Tpy8TO
fXUOLWtlj7flPF5NVYsqkkPHbfTUlC63UOCcNHco5WVRFPvO7Yx6U7HOX2Y+m1/mzXIqdFILlHei
CNhds1GWdp9t2r4CHdN2sdu1hrWQnWccmA9ZzGkddyffHD6J+clr/8yvtJ3JfYJYTCL1n0xlOkDl
KBa5bHsSh2YVJceCP1hhtVZMGH8o004kkLLc3pbZeKUHqTuh2icmVzCs0iz5lM3BrXjbffbMj16q
qCLLTZEbE0cKeIktzSoUkYfrSu3Aky6s41yr9+KZ497YB4F2m5MLF+jZ0JY9pdoIBHm6ilMTrO/o
lbN5wATtjvbXo1Rnq9iONv1Yr8XanYlwDD355GALXRragxx/NUbt1MzjruCQJM87iDeSUkpSAsrT
zU2NPkrKoSk+Vc3U21nu8G/A8Dqwtm1l7FR8HMR6EE88Gv0xuCts/SBWRhWNe599k5vGDj/bVci/
SY5l4baRAu3FG02POttaLLCpHvfiFcfAISMnuiv8fjWZUL0Hexv71t5MLS7WAog5t6L1mX7bWRQH
glZ5QFFmOTc3XEbLZEQiN6/x3x5cp80gXxg7mDA7mU/X1OhcoloqZ4UHdv446f19xG2SKF7rZKt6
gIGVW9d+E1w5frwTE2JzMEu1dW+SDle5vZ2S+9ZqVhnKK1U1fhffrci5usXCCVKswOvse+s/hAFi
EJH+MlHLsEyv29zeKyo0jVyqVprlM1W6oMDfN620URskpsmNpSxyxYGUYcalkwyK39GEtn5zb3W5
m2QEM8bnNN2GKqp02MiK0CvSkt2UG3h8KM25dhoXcd+l2PeaNV910MOt1kcfSnvwJ2efmNmNnWcn
vU0Q0I+WUZZvlbK41rLsFoP3Xe6nK/oKe7tGxKIbT+msPvDZX8cpPeidVw71yblTqDCIYEwnjRAx
p4hpC93fiq8sOYZbx4knBhLW5gmvQvwsjJwtuBJUzKsrMfgcZwAA03Wjwc+xPUfLr2FP7ILU2Dig
NUVI7xhexG1q2ehzs2t8YklwLrdmNqFWGuzMINtqCF7Ua5qy65qywgcJq0jNLlI3yxKClho8FeiK
F1kTKs1+MFl1d46ncu1zumlZfNWtujj3srlfmwVw7zy6w4tjPY7ZIU3qz/7c7sTfaRKv3/82l/UJ
Ujjw7GBkaAqCVbtsYiAq3VDCsrpzHhmHrmq2Gf7HvhNSkbUOc/xXtRrFcOw7OB1kzbD9LnomdTkW
Y+GE3R9UYFtxZ1N+GExppUvmvholtzbMtWOkH6TLb+SNqEOiSWkA66DkfDGsrZGdgmkczoqTnTjl
I8nBYjlc0ZvyojIiK4h3Uxl8UBZ5PbdMrAk7jgQdc9fLuY2R6JoyLZ7PougbpdpKBBiiImHZ46bL
t++/SUN7ta5QqqErJBsM5bwaTg4rRUvnUj6nybwN/P44xMpyogqB1ycaj+qiTUL4LOohp7JXiHwI
QuOEZ07mZc4+N0cX8tS5CoOVXgxbsfQCY7oO8nnvRyWbsD/msUHo4NoVvbRaNbxaltYiii6j0q1S
fRWohpsX3TkJm7tGH1eJhUabhUcDdAypbXY1wVXft3eFU67tbtomtrbRaES3s790Omufxr3nRLhz
1jKK5qPbGx+JMIu99eveY/UxP6LvAOjlEv1Ge7SUAh3w8WjUcPXGbeKgLmBZXlB+5LzwxtsXCx10
jWHSe7isv46pYo2qIg/nLjOPErWYsQy3RqGt4sBc9iz591//W8Np2EFSa6QD7VzCJzrTxvSm9wfE
fcULcTxRg5oGZYktCZz7P0pff6kb+L/p8/3SPlx/L0QHrblsGf6/2QzU/+wFcsj8x5+9tlfNQPfx
e/y9yC/6gT//2T/7gdbvBog7+hM6VicIcv2rH2j9riIGQSlXqHbaQknvz36g+TufhDsl/AMONSrL
/+oHmr+jzUvthMIk1VBs+v5KP5AvcrFh+E4y7GHDMYHH0Me4aGI0FF36QmuzK+4s8KFROJzmXFop
QwdAJ8in7WQQcEWa9hSVwyakZ9tENS0N6ZseK2fU5E71HJ/6QTnoM/AC018rz0PbfZIMNCsxEtxZ
UfU1z6S7Dn9WocxqlWnkTrF560g50a+xSDvXCsceQSdcEtDStG/0CMCKBQUtOEaWfBWP8qegNdA6
Gk6pjcqPn2OB6u+tOfamqVjNcMa3EVA6b3RQOG9k060031Nyc592/Y00c8iBcLFH55hi17tQpfAG
PcFv2Rx/K7V2iWf1IuSaCqQEgKvS3k0jmM6o+4bDahbB0jPbkwTm3XTCG1ne2lbxLVCKVROYCDMX
O9hyCO7mV2pTu5EhrbNuPjqJfu4cimuka0RYVunT3JCBxMiMbeY5slrmcxinBzPMXLTQbyY9vMtj
6cvkq1halHd2mgfrNmlvewPDkrg/JFm6tEcqiwh5LhI1RMA3VTxTq3TXyYODIrfreJSWHPvLvkyW
cUuNPJfhPlLGgxpojNV9NBWuXKGrkzT7MHtWO8SS5hsl/DJyzEcVLQsz9miRLmJEgfR49sA6LOzu
oeB740W4KzGOngnop4kiWW6if7yNopvEIa0zjK3RRB41/F2FzEBX2SuMRZcECyt9Cpep6XtGqrtF
GS4laV5XbUkyFi9LufHyudwgp7l16spVASYNjulG5rwMySSjSHOVbNzMHHOm1S5WTqstwtp3zUzm
Mqq2BWIFKWEd0b2c55sg1Fa54zkAy7ox3RbwLH193liE8lxL+FrpC02TNgqTPhrZLumQ33TwvFaN
ozWhAcU8aEB7FL325iiE413eIh26F7/XDq3XN9U2s8yNjj7PUDWYDj77JY4beF5NWF9oYeONcrGu
4nrTgnpqzHnV29KmyptlLhmrhDdnSAivORkAqnwbdCU6r5UbmCot68Gr4xpx58jNun4l/n+UB0sp
F0hseWHH8aohHQsMMhPF93JLXspd6na6sTBGOmapvzOVZNffjzOZqq7gh0NRI9QohCieePNDZu1G
rTnYfeEperdU0ZaIRpRrI8eNVQU097RJjGrVtniifCGOAmuzKlFaFgYpJlYsyV1WyJgdY3qkzs2y
CJrjmOZ7xVrXpEV91ni1sjJ1Ciim7/p9u2YJuSnA7FC5jcL0GNrRMsCRXhv0ZdTqgMvbhWJHq5cl
OdobuKQbY1g6Pn0z1dxM8ldwCZvM9KwM0cKR1zKthwT9uKnZxXD9et9/KNvd0AfeQNJlxhF+Ldpe
stv9FJqE2otSXSZV7QkyIO49e3vslyPzm0PhMY3xdtY1+ubOUs6H3Th1a8TQQbhh/qvVbo6QbE+N
bciMlVR0D1k8XDV+4KzwmDnj/WG5QKRWczECUyLdGaLIbdAmEzsIHPIWLxuUOszBcDWUkMXLrFTN
7VkcalXvJjMBGyut2jF3ZXt2HYw0C79eicUQGdo9hpZ486abvO054OSX6fY7DFcor3LXuPCxHSv2
AmfyhlY7BGO3B+aIdzDAGctVmd+OI6BR0NkqhoVqBtReCs9SW1fPISl0jpda1lKvgAxYN+mAQwjS
S0rQsZUg+mW4jbbwSKx8jaj0wo8APfG62FDLajzijOiJRaiFtjtK8cqp5L3upAfLr1haUrDt7YE+
rfplUBxOkRA9xdr/DCL4xvLjtWIl+ooCI4LnGQlBFlM27WloZNQLi7pMvCb00VsAilgFSXkNbwEM
tlTWCzmKrwHxUPZp1HvbRwVOl3AHar10Mr5iiHo/aSu250Ht2j1cmZt2Tj4VdvrU0CHKJuMuKfGB
qZEMD/0aiHgB3Bqzpm+d6V+R+I+eHcZXsxM/abF1LPzhsZ26blFq2Rmty6c6PPYJbrvskDass0Uy
TyaQ2ek+L4tik07DaTJaCldahf70isueW8i3b1P9zp7L21yPAX3L86HXJpRYyeHdPjak5RTmNwiQ
HYgCvBmHObnZ91FX3cxxeRgmH53pZkVNmptt2ASfS55VN6Vz2SXDKnNnI7iBtblLQ5sCirlTqdUX
XbaObeHbUK/jxryLx/mzQYbX5ci9+0H/SfOH0A0j9DK68QbFEc8xq38jbvxvwV//HweFGsZvHyPE
TgLO9bdl2OXBU0h0GFyEhz9/yp/hof07BEpkusAPAYy+DA8JC8ndFVqhDh3iP8NDAkdDKEYIJUHu
Vp1c4U+4mAmSDIQXZFGR8wMJ/ivhISWLy7SD+FAREqlQrCnyQ8YjfvypBVwUbTz1qp9fjQmHfGl8
6bLxh1YgLblQFRaoRUsgHlQHGqr1pc8CLLb1G6RIUC9pWlR1NPNJw79ejiXWYMr/ZKU9gJNtlnGR
f2Mx41Y6OcqCOu2zXJFx6quyiYaFCIZgcKQLW8KKAxW5TU8g0EfZcmhTQhSFD+96k4+a2r1d+C7H
GZsyMcAjtXjhNDRGjUmisaRkh7CDCjinw2LqYWP1knTdZf0tutLoKFEgJ/aqZvtLmzeCQMNpWVJa
U1W3HYeb2dG/SPDNFjH4pUVS8gRKWe8qX78KI5m6+HiHAsy9+NU08O/6PvSscv7h9BzSdho9K2Z2
l1bVskhPpTF/USLlWXKCgTI8Vg5GhgqNGq1hDgfLzmm+dCmdIoxzWgUeb5jSE46FJRtdseBZzWrX
roeDlCMvjzg9n68CcFP6VaLLziLo50dnitF+Dwnk677bjGH9MCCcqfTSU1CVx7FPvuGiUi3h55+4
8h+TAq5UZikvEbEOVG8h4SZBDbAKuTjng9RpN5EM/SHs5GeW/hk28h65kqdKyr7JbfgMEdYL4uac
GdBrOl1yITgcOr+6LxrUJU0E1aVIZ8LVazNU8DAN4m869FMAayd6Hj12jt+zCvUIVQ3vfM5DXt2C
YhkkIp0pqgbWRQNzMTDna2dZV/JzKNXSAl+Jz0YDHDdRnmfTmBb0PRM09MRSTLLh3i6TzzFXrklo
sEgKrM24QJyCzlzRjc91Jd0bob2zJY5cJUEzzHfFi2p91Ayr6VmbUGaOpfvRRjhMSvBs6go4TDZB
HgIfa5WobDHM5U4J0x0pFdbA4uXFKqY6CG0sgTavzPj/Mncey5Ej2Zp+IrRBw7ENhGIEtSY3MJJB
QmvhAJ5+Po+cHqvOKquatru5iypLYzIDCMDF8fMrSpIm5gCVWnw5Sn4smhjndQYMVd3Wcr6DsnM/
5krSFKWvE1NIHNpmalaF4AgDwkDAtHGy0ejIBr/+opS7FuR1TgmtsyjHrSi9t0OjXS17pxzvwZwY
6w8gxWkTAxEwyDtp7OM0vcNNHLT4wYr7h44x7sR8IbLdtlMHTasmmy5iII3VfKue6jAsL42zbbRb
+ro0gOv4RChiwyfssnKnzXBFZSm2uKFL8GgfdxFyDZ3SfupwrNEehsTHaawKms5lKZh+/JwECGzr
H6pI3Bb9cp14L/kQPhAnc3Me/0VcRYFd6Gu7tb8hwtxWHUGIwnortfa9LywT4w+2NhytUlt7nkNl
jlFSaSfpdYEeuRExZc6IBrnSb+dUoIJz33rsV1bmvOA2eU/H7Ks2NDB8KzjPXx9H8rneYPt+207u
27CQI2TJY7TML0t9YwrxMsw1/P4JJGoCuB6n57hc7kSyHGrd3IqqOeg8leDXOlJzmAQr6VdOlx8i
Gm6Q67IZgnwssfEfL3Sd3By3locS17XZrqNACu7FK9qVaHlHtN6I1J2HGJl+vXaW+MFXk0A22Wep
qzdirWCQFcE0icBuu4vzAlU3nFJrE33zpF8MaDnnfn5JXNalvrswFvPkTLwda2Fad2X33sPliLQ8
o67m32mR9lgOyaXjc36H8WK5n+Tu7IwQ3bx/gFLAcFVhEkb2rufJa42pbmC2hoDJ/9rw0PK2386u
jzNwVMWED+oNzkB3cNm/KZJ/GO3MhDp86JJ+12T6rZZ6JYBdKldxGT+1trzSR+ryNtOw028XTgh8
Spdgn4OOf8570izqoPPyx0XD2ld3MMe0qlPnsQgavnaXeNmzDrSXj/Ki8bHiqcpdZIk3sUSP0EK/
/Xitto3zhNRDj9K31T9nb/h1t0uWbcqmRgaTYyTcYIKW6zQTcrgTmmze/D7lr7GfTlWyTGIUr4aX
aysSOs+/azdE3rDKX+h5+lCXw6ufcLhLUDjK53AI8T32R5MFxTxmTXbo/PlEK5dAEUZZ7serfJHP
auccbeZ3g+O4I4q9r1Zbn1VMi+efkmCBIcVrBr9MaNrPRjxEjDOGQs6L6/BBtTDU5dm9mZl4UCvW
+XuWM/3Xop3eCzJyRSGu61nfOWp9horLAlQ4nB9jRqF7Q8zzkQbpoYO460Ifvxg0DyjTNUtaIOh6
J1vvjymWZqEjrxj8E4bLucgdaJ24sbKHkj3UMTLzT+B8tcUQCOmCxBoVAiuN+LE08bbYduEBi5ky
WkPkXp8MJ961ZoKSkmoyWk9aM7+fFxAHrd3KdY/ILAiU83KMzD8XJrDt869z2K2ce+QPOuK15gxw
tbQ3Qzovvk9HRm/TD6fRthO/u3IqfjIaiNhCXkNlmswgEd+Hsb2T4pU1jrgEPtHLUHSC9ebLITbc
l7jKXiXHRCHlVq2dUUHqpQ/ry7P6oy4wo6IYP06Lv01Jxlw5mdtwRLKsVZ9iH4tveVtVM7J/wosk
C/LU6M+FQ3HC0j+ly0XniSWY1ALhudFpWQ/l8tJ5PgaZOGq7if05qFpIDsWmBpKcBheROOeTYIa3
qzX6prYvl4UHnqlQUJGTg1Rzf3asPWX9uLf9GIeq6Pn8qGgNpIFpD5tGzo96ukxrvTTeZS236SOQ
LBWZiD8rg6DVNNsUdXHrmzmBy6bguDcHsouenM48FRYlx9xphwIJoi3y10K0bzCk7rNs3MdFfDE1
INo9dO8iJDJm8pdD6hbHqGFNFr5q47W4xPQdHzKYL9xSSTKY8+bmxpNbv0cOwwhoNA7O27xY3E0e
lw8FY2m2+SvNKHZJ4V8lY4WiuoMzbQ1f8XyfqaKr8VAo1t5hyHLy7o2JPPrR3UbWAuLR1m9j9Kbb
2oUGUI0FHV9XC2n2RRvLon0Vt8nW65NjbrrfHSapEO0elqCJbI8WDLvTbHndKm3Tk0EQp8c+u6ro
tK1CN+dcyI/iBM0gmu8C9+NDn5nUDFn41c7H1JBfbsmBLs67GB8ltVs06U88fZ2LIdEYn1LN9TGJ
d7rRvDUWe1UWWScnlu+4DMLGGSgJsvTzfNNjlQdzXb1qgiImrLD8sxqX7p080mpJ5FXvkYonF3qq
smI5MB0ygonAonrUP+0ioijdVy4r1Gi0n7GziSxehiPhKfKEuy6DbBh+ECJ+yIr6Kkt71jSV9GMx
lQuLgWB/j2KBYJK+hb7Bmd8WL1pt4jCP4c2Unjhgm3QsVRxXbe0Hkx6P+rXxfLNL8UYhTT7tG/8h
zlIra536d6EzbpqFf3h+oaz0LO8cczFTwSswXA9pd9nmfYC7/adRVp8mcQJzbCKxBRQKBXtGpR5Z
3afHhaUttbqL2aDMdNpkLaPyI0V6HthfE7EJGJnz1CqnfSKF+VCH83rUGAiimXZxLvE7j/pfd+/h
J7+K7YvwwgoF0sSOcllM0ykyCwiOzjqzwr2rJkNECKXtfzUM/MDUGN1mxwwVBjapTgBs/JRwEAHa
JQWo5PpmMu0hWc7NdRFNH/iVWzR6J9ylv8XC+FK1UDcR72z1bHydv4l871Dk6UrT800XWvQ+tQer
zj+HylybfnVf5u1ey6dXa+JMk1Ws/dpUXhlL8miVV8lVn2W7XpHdrYb5wFvRqRZkf5VMVA9dltGF
bF4KfyZPw5gIRvOqJ1dbKDwE/uJu896KfrvI6jMnrc1LiKo+z4Jp4pskavPDh/jYNER9uuyUVWyc
3DL/hOz0iB+dMMqXKRsf3MVAV+iJa6b7ReQg1h7lj+nxzZdZXrque1uZFicH9Xgmh45I7m5nIT89
yLx69aS3Gm0m9xDBJ5KhAR+vvcNQZa1KR6cgctCY6vXYiHoldG3jZ/qLr5Y5SH+Qzdv0JcSOU8yn
SONL2gnbuNk0NHHMixhyATNDe5jn7NXIiR3XH3VjpECdSwgUYjvwqdiDWp9JZbkEcMw2KTSBp/qr
WGRftWOE47iK4/aeLZkEvr2cbIOHUovqrXXx1OnzcDVPzj5JzJP60hIz5F/PbQj9p+6ysKrXKSFH
2QmdVdG2b623YBGRcDJV3y6qhx9yab+l3d2nDqu9674munnZt7ixGpC1eGkm22Z9sypQzGCEclc5
F0QTfAnz04jFg9V4+6EOA8OIHgdXA9uYgxQpru/TFTNL6B6cUdZjJjzETy3CI3wlyfxcZVJlY7F4
0A96ogEl2ZY5mVh4LC7G2wTKA1HmRVjXoOwr3fW/57J/j/Cbgej5M1WsVrFLH4v3SVLo41J7bxRS
uzq3d+PEips7LqCJveCCDZazsB464wDr2qaQ06mEpGY+jGO6kvQQzg+DtlUSGKiKqUCvJyghuVUf
8wi22GA5Tx6WplE/vciEtJCwC/1V/YzTw7U3W5cFMz3jfJS5xS0lOq+ruRhnCFS2w4xMNDr9VOG2
Q2E5+P2xGaKvbn4wyn5fzVCihvzNmkhGIlHrALL/xq7HK7emUyoE+ArHhahmAe7wMvPab08tRXFh
EKblWHQrx5MaEmXzGUr8JwZKstnBjbtKT1Eln1wTf1RpgMsPxueojz8eTqUIVsN1HIYwxKZT7Dht
kCUqm81ScER9wOfkxZyNU6KFCVls5gdlMZnSMYLG4XpUVxaywCbC3/Tm/Hx+A7BDCeNWhT7rEBtI
CUjFC41SSvUuYWZiQ7wRlf08dRA4J0ZZPb67ca825aCtglHn1F0mcUM8VPPuTsmpGnFI4nqO4T1V
ocEO3l+X7vCYDOa7XvYb2ivU03n20a4xYiuDRK3nkK3lKo9Q+hbG5lynzgCKq6W69Ce/IIpjeq6k
d5FWntqz1al0KfYlXo7+xCmOttPXXHPIo3zgY0pzbSX5O3bW//eXI4MMvPNGY/fVR1JSh1i43p33
2jrXT/X05drybcFgY6UBEa3qRv+WYtgVGZWT3kef52sWyu6yqDnssJpxGoPMPbIydjbnL/E1qdq2
nlhoPB36qozvzS69BVHRNO8xBPVrhHbXMNIhLDRBLXX4vVCug/OIKBuHdGujutTEsVTw3uzxiyFn
buhLA7pKanOMmq6ln11A1e7b8eE8V8oCCa+RnNKEW5JLuxNRcYVd/67J04tyYbYYSw5drzqqSa7T
v4FOtIqr6SklOayuMbpKCdRU25bJiY/ArM1cxpgZs0y59U3b1oHTD8eooIVhGbwjv6YwI5JrVTr0
fzwbVcBkc/RkFqiDmzSaQ+yYNPBpBiCIoXk3xqdh8V+6KCaXR2Dy1x2AhG9qd7pQXRS2CXpYY/dY
ZoplrGHqEB/L2Lq2E2lclZguZdgSEhItaUbLYXlEHIhfof2k9wmBL0l+F9KUcVR7f1+rVn+kmv4t
3f8qTIABFCBAdvalicFoKyvvOPk0sXUFH7jgCCL17lM3eos040YaSbYeR+dt8eZbT0EQLlhEAqwe
cKfXZd97LHCQXjCWg4xo37QKx8kBdKa8+/DLmGxTaN8L2NIhwUssieRw6bG4+1o/b905Sjd4qgUp
rNW5WHUt4fMDoCyeMQ9ZFeFUbpaPc25ctbRX1OtagHMbMnGNPr0s2xMJFxxYOL2eFxVgcRKsS3Ib
F+3KtIOpNG8GY7pyh3DHzkTFV9x6AMpjWBwIpN1GernpKuUuc+F62l3b+g8CODrnyGPMj4320Uys
JHRDHzV1vo+Ascn2WtHMCkIt+oQ+8Gly7fNE8ADAMT1fhQDiGcC4DkCOgvCyiDiTNOR8R1537Nw7
q3mtOo9u13CIeurIuGDrylRL0rHv+Um0YnGml9DOJ+6nW2VFf+ws+5pZ5ZX+6XwaDiv9NGbtp1OZ
m1TTX0xaKKtRt33OhcPV7CyPfpm9SH2dNt5b18XkS3NuG8MGY8V0jYX9dlDHADQz+OlE1P0lZxJo
xCR5pv0DoeS4a6kFpTeqt0LrN31Y7tXcxr9v5fnjUaMj5s5XHGqY8wAuPYgnsA3ncPYjjjZ8tLMr
Ek4XXky+n9cf1CsqbP2lVQ0mLaExpZvMqPFTqBPntIhdYtq7WhW0utqlu8pa12Z7pZf0OLQ5fO/j
h7Hu73HVuzOidj2ENSKHnZ+3n7JKL8MqejmzBBgdhBtQr7gkCTv3Q0Kxc+4/gZ6tMgpuZ7Y+K1qE
0Js2E4sTFe6RZjEOIsn0Yxas8H4vaFDk+55T/E5r5Ab9mrOWfr93ovAzhF/r2MkF84KtMU9/acL+
K2bQ/x/C8z/hD/3vpAZZ/4/f83fUoF8o0OG7ylU84C8Pgn8bDfzhA/4NAHn/UpaWHrG8SKptE4Dl
334Bzr9g5RBOCCwDyOP+Bz+ICHp0co4HOPPLSuDfAJDzLxOEUcdUm2a7yuD7bwAg63cuq4XprDJB
d+GIQnH83YnZzzxUn/Bvb1igqGqpSzCO1gdvo01i4xhuUNTRhhbrZkmti8bpr3W4h6Our/AjBIz1
74Yu35t2e9XVck147YqEyz7cNGYGT6YIPLJDloXZpA2zjbO2Da0Azrueb2fPD2JnvspuCiLWiJ0h
7KRzHv7wXm5/8QL/aFHwFx63SKfxDVbcLDA2xbP6I7ol59geWhQRt5YxPfgDDZ9M3+rRltPbMRn6
DxC4I4YkrxYc3exR/xwoAftUv50s4x/k3NbvMleetG+CMuLVpR7378zZpijLeDL0kICX2lyVjX/I
I4FYsKYhNt3b+ryzK3Fo4nA/Rw4RIx6SwrbujjIlgMJC+5LdNcrOSVYXc2MBftXdA7YM2yE3d5Pe
XdJl2+V5HmREbmbt8NzU9gVRZQfEWUEz/hM19i+sAnTfsQCRlT2B+ScSNDGDUeX3XnTb1vFec+qN
HGqcZ+SPleA8pNNSQ7F3pwyTrdD/iltjBx3rusR2vbcAF8Z5kxRQctAa3//9O1dU4D8yRC0mGvm5
yjzSBG/93ZkpteYKKVEqbiRppm3/IyvjPk0BmdKZ02j6sjTu899f8S+ye7gkRlAG9hB494jflPoW
LdkU6iZ+hR6yJ9GxBWvipn5chvKWNjg1mmmNoGTFTUu2XV3YgW169/h0rf7+Rv7qq/vG+U6Y1H/i
+iVaVZYORS8mnYeinXdprr9MFmey/D6sP2s//v776/3F9DIwpMIy1yXYQFj2b/5bYqqpriRfvF3i
nzDur2tx0iPcUd3G38Rhs3d7NGNpmR5KoL4xpohK0WzkCUyT8RT/A4P2L6wxIT7hlIFrJA4s3u8s
cWeUU+L4uGTlnjVRz+cNtXp9WdWnuZqPNyLS7+PQpj/PoGOt/nC0Ck86OopLNnKSzx5tuzgZjXsz
leMmGgYGjTm95Ewojrk3QrZYe3XrPh8ex8G/SsPkOQuLjVpWchFbzNbwKW2LrZa4e3+mNsYdE7zT
+6fhphat30Y4vhSuQ/oeZlEo9v9zUWsMR0vSqA9vKj17WmLsDWtr27R0kea0qla5tnZ6X6wmV7ue
xmSTu/lOLtpWW5wAEPhhFPQWhTP9Q9CF+WemKXNObWie0kVAmv/P21osr4Ho5BJEDyucM1Sy1jin
tF57iNyIzCMf9NTNDOhjF7NFIoEc7nOLHcMU2ZFgnltLolszElCqihOFs04GZx9J+eLhzf334/ac
7/H7E7Sw3cZcw8AN8E9W05NtGTlS0Zt6LJ6cUgRF2N01WfTSdRa8vNjYm053XWr1sYg9br1u75bR
D+wecWW80GmAj1SZ9HH73eDplIkTtEZE+7okCC92L9KY1gTeRSSoTKhGq0MRN3RCk+wL0cqzPkyb
KJ6uliT88o0rLbmAnXpba/3dLJq1M/SEc/biwS/nL6pdQmnIANdJWLZG1W/O2kPcxZfJuGyzyXgp
u5TjwDg9JuO0qfzon+bUnwsEqhNmFaURRsjW72IX3ZyKVMQ+znOspW0z3I1lfhg0WH7TIRHzS2Ej
DNOdS3+A5VjQoxjKCsvOlMbzsK6XZhtVnKFp430UXfZOdEwIrUs9mHw8LbAhFr16Ttvk1ZlEBCC0
HF2UR2Y1PpI08+a6zXESYiXtZstw4BSzxHfDvP774fCXI5cVgxFBNYSr029VgpCRsCZ64TeFRClY
XU99edX305ZVfKcExIX0X8cqVj2pY9bKzZjOzxhFPtBxeBxE/+hp1WWiZ6ortlvSizlKngWMvP9+
dbe5QZRHJuHSTLT/nF9iwHBpmhi0U1HvJ+xosGLceU5yY5qXqaj3Ev+Bv38wf+YGsaP94Ypqv/kD
NyjGey2zK9bTTEhY2BkJVJa5MRtsmCk47Ll5/PvrGX+xgTEpDbyrgOIp2n67IErsMAuxJbpJAEds
6aWBUYhL3Cyv6lnif91MYBjwLDl1S7i4dXU1t5Cy6cK0rVA04LUy8jD7dkPb5/7vb87/cwGH8yIC
HURW0Pb+ZPnoZBiT+1EvbgasoAFfyl1L+Mzimt9DgSlVad8LQfuYKCsBM4iM57HbuCOtO3u2LtCH
0mpGVI3qRg9j3A2cZ6OePoYu/VpmnVYBEBTSHFwtgBTl+DAJco5ZRWxveFPjDTpmXM4assXhjpMz
ascsPUjOoW0jDkm0Kx2PPCpBYlwN+zLSrdNkQGWUthuEZhbM3FmaVE9xSzJdv8S3vu7tQ2E8eoT9
LuSIBVFeXdL0WlbRUL7i07H2PUj9kfuYmWpWQ/OK55tUVNu0tXbxzlKd5t6MulUV6TjII6bkrv0O
FjcNlbYACVriNFpLucui+bKbLnUDeLBIWoHvhYXcuzsO+MRKVC5wLN5YeKGVe+/xqDhdY/JV2xWc
ZZpL+Db8gw8JB6s/baDYtKG+oPWMU9tv9VqLJ5qmlaN/Q+NfBdHdj2ymrtDwoBBBmqfPRRkeaXzf
/f0IUpakf7qyQ1UKoU8FWGJc+lvBpHnpXLqVo92Y7+1CwjRWGaszxW5BQlgNyTYfoaRLf5uktEtq
nJBFiVYBOedD1bs4M0Ao0DIQvdqYfybUVkDm+1q1o9PoGDvTHnDIkBGT9TW3tKOogbQE+maMvDKQ
MYcoqKbz3mcHCX8MBSN20n3fkwRe5e12jvXLsVMhsV9lb0CpIt7mkJnkivWWFSxL6QZa07zlsm42
U4PxR1t2p5Qo9G0is5fcn15pXT36RfhjNvJ6tOgqGazZtfgcouGEuzUNEdUX78r2oYAuthQMoRCq
v2LC05LMzEDnEDbGL9ZC8pNVhm9lxXet8HsXM+qCLnu2RHjXD8VnX/gwT2Zasrb3Wmrzu2FOH0hy
zTxtYHXRwA1TG3JhbgPKEuNABkow5+NjYc2HbPL3Wjx9aOP8zvF15SnoRjWxHFs1f3L9yh0lCCga
dbgeKypXq0wsOmSrCWeFtI5ew577NRyAg2agH25CYOrVNic1hj+OzKsRzUYQ4f276nsbMjdcOA1n
lIwTvYqEvLVybQeLEQK2u84T97L1afdmM2oHB55F78pg0r2PJrQweVWEtL4HeSU6+Dr3hsuuMsm9
rK+FHj+CS5/OXMQaGK+68wHH5rx+7PT5Pu3NjZ3PT/4Ee1PkMJtiZjnMCb0CG9YcUgVTKzpZ0C/d
FFhfI3/9TGJaVO/XqmNUDJFcI0qnhx3ZF8gPNvOkKGbZfS8X2DILT0gLUl8jtCGUF0k4bbU0vhAa
knc41nkHNNL5EIL4CU/7tsHGcxZ7WGlrzd3pdnZLffeTkSL9i5jotuYxMukjKnZgxLkTh1kEIfUo
P0qRQLXXVl0U3c2w9+iTQ1KYtC9LzteZtZsi7YvuXJA48ScJxyaIsKnxNvGbGVdlF5urVtxJj+Bw
E/MMxapS3cXWnK6csD/+eiIod0bNWJ25SYqAl3XzS+/IFzctdtgEPduRDWGmBKVUiGBncQg/v6E4
iTeaDlsuVDSCEs5dNlLMeMCfJjrV85XOFFo8sZ9LCIwt8vIlKq/eOQ5Da2nlU9zLpzHxHsC+awXO
KEoKLyAOzqxWetnPQ7kROP4c2nx4zxUJkpePDvk+1WUwxONRxsl9ntSvI+Bfbi67hVJU0S5nomsX
IBM6pbyGvGN5Hx+asDmzBuuKeC+COPFkgooy0bHswkSRDn6KZfjoB3Cz2nGjFZ5tO08ud10bPRem
oqLNDtx/NYyw5ahKD48f9Uj4a3X7rHAfU5OukSBvvPodig96LmA0jzE8zT/CTGBErcpJQJTAHC4E
1jhfXEtZHbTG35a6cV0uWA1XVv6alMXjIn4aHQAQxuorBfiZd3m+PUEsK5vVTX5GwxncZwVYJaAH
WC06yii7Of9y7Jv7uguPQ2HfQn8CmYfDg6/KGSJRV5El7ApAjUFHf943N2HGt0tQECgKpKJ4Rvje
9It5caYI/yI4VfWDMVsHF7Dq11tGWLtGMrrNFPqau+NJSb9gkuzT1LxdnI9h1O+ikZa6kqept3ee
uiUOLsOHm7uXcToHuBu6Vx6dopWdktkIR6vXxb4zEjwP5OXIH8ttA5k6U6zqUfGrM4jWOoTrUjGv
IY+xwib8b2HpjBP7C6tM7J/lIpWB4z0AyqqBuHPGUzMLMLTQ2w2MDc19UjwG3LvefK3YxjSWJ9Vh
dmk1a7SceyMCTOv3hupFR1TBg+pOp7SpQ9rVlupbOzSwB9XJnmlpz7S2BS1uxYYlSOlTcU101QNX
qK/p5Qyt/n4IzZ62IPooHobCRkLff66W+LKeq89kCIy2/+LNbPqSpbRq549MFJ/S22WF++AtLG3h
F0DYR9PpBxe+7pmNMNa6txrU/jCahwa8f9VBfmstkQWxCw446/Hl4O7gW0wYV2fOaulRNxeC3Mt2
q9mgHHQ74F1nIY4oyaEN+xdpxs+ieYWf+oO469Xshp+800/NVDylnViDkYF1uRA5iwXWjWKDjPSA
RAH8qeCIlnXBk813P9nBmTHTDNU9TPG1hEnGO9g2xrIWQ/mYphApZqaI64bPbdYw/otNH89rlj8o
fYI9QhHUvcy5LPzXykIFLq8Hc37uZuMYmq+xwofJFirZMCR+LdOmc3gdWPqAZyheaeMEvVM/1T2o
bNayUuGbBISBYVgCDF1JfRuH/suZ0ON3Hf/oKszGnwIi5EpX7Nxudp/7ut0Ydb1z6uX+zPoJFbxb
CpM5Y14ZcQrvTX8NozZwoYcCOvEIsixj/MYRZjICUZFm4/ZEGzaV+b7SbIaC4jaBxH86PVQD9jpn
AEc7sz+EGlBh7V9KDzcfxcM6Y5MFVi02S/cYPszVgBfJ/NKZ/i6d54/O4AEU6YIRSxy00nyGNB04
c7aa8vamdeJdGmEPIT3aIGRv8XkdbPa0Cdda1B31FlZYCIch97kDNSQrSrMxy285sZAfmzLHYiU1
wHrIA8/vE5ZOwddbTXFzF8nqI4RVrcY4AYB8e6qDTO0IakVoFJqGi8mxgwlTQD7VqJ06p7wSE/VO
rSh8pmx2nZ2u5yq81m39Ap3dUz6xK1IEGF3ywWhrpfcd5tV3yJSYEiy6peJzNP2HtYRf0pMX7Uhq
bpVeu9nIUu69aWB1w8KQ7sx4lRb2JxsWw2wEhtb68tXtu0sX2aUFbWGMtUC65gbV1eeIDDFOkBw5
1RXyJrluC+0jFu1r5HgPdHveLXMuNk39PqbTTzJiSzb0xoufQEXxmypIDFKsqUwTX3+LJkX3naJT
bJnkrfaX+VjsbK9+LXRqKH1O79rRuoZJkOHBKIZCW6UyPQnTdbeD76IO68x9My671vYwZXIwy5E4
nFf5qXTw3gPEP//ZGj5EArOkqm81GO6h3GSjt4YR6cMXQZ43OTrDouu3VeIlW7h9XyCwT06tR/ts
iYPaaZi8Yz4HmD4ERlPcdE1S0LZdHoi7KzBFxDbIQDWGDiD6JtqLk10HE8cyoot8pGWk1U2QFjS/
iw8rtIuAeFHohCV9n+uI6KipbL4X+L6eWdNNYkXQ0IqmDpA4JjUybo585LZ0OlKGIFd2uX9nFrve
KdZlDi0mKfdg+VoFFUL2u7Bzric7+8HriRabCoJbYGkEqefAXb9pNbsNBGliDKP+QkNbhwqgfBzz
5mvSY0gIPqhjgoLCTrSF/cWgjeOMVuDlFiujq289kmcMhvpxGNyN7S3tVsrqSs/D7NKsU9xWUQlL
F4ZgVxj7PtOJtxTRGtqEXIc+lWHj5FgkdFgVm+O8n6S1U1J3BGzV2qLrtY6Ty3mmubJo3U0KfW9T
9BD1ik02dfaaQ85xwXaXB2m3hBfkT6DOxkViwL/ubGnsFuiQaeGbyI3ZY2CmNA3mGJbsKVjbUdsd
85Y0FqisgdvViDR6+dIlzrxpl3ZDkmQKelrlEK2H57SA7tdW39Kz3pMJaDij2gxL3mFZ3VhTuV8G
8hxiY3iUobiEVxNL99nCTzBxpu+lKx86y3/EwacKokK/KeqOHDc7O3PO8S1ruU3HbFediJ/CjDUG
eBvj6BgD1/a+9Uk7HRQ3y4PArnXO0ZeNG1i9cztJ8Z6F1YVDbM5aUuBMbpIHS5hU61Rm+r7TzZvR
iK6lFTYEUkOZmQt51DtEANA62PSRe5IV1r17kbei6Zqm8tDNMxryYWNq+Dcl876ctGMfD9s2m245
xfmh9+y3/WmW/rPZ5c6GhX09JqG9aWCt+dBegC04QUqhuNJ9f4CruKzolUwrXeQbLZSYMe4rHwYK
Ahc7cNeYKrursUtTeBJo6VP92CQ9YdINlmr+j1NpJx1CiJ6XJ+SU46rJ9aepT9YgLPw0FGiU64+G
WorDVYZBcAGFwcacDlZLFW9k08idjLCbqSMOcJiWbWbNfxytCuNMHZc1pX0XsbcVA7qqBqp51Zuf
sixODj5bgR5XRAbVwyaNFbXbKu1gGfVXfH1uzVQFmS7l0dfZpzzSOAM6JEGrkd9amfN7Elnfvh/b
qyFEmaxMkdSnq8uMfnUxLMUdfW2Etk2LE53Jyd2MH6bYeKmt5DsphodwKn/IIPqK6lGHBF+EO/K0
bgrDvfRzjz1ZGEr3DkW/hD6qT8Z3AvkptxOwQGf+lrP1VDrOi9OYu7JhEE/M79RDtTuLF6qLq5Eh
boTVj5V1z15HzjsAxVbzTZ1DVHPso+LbnJoXJ4ZvFH1i4PY+tHguWN39MFv3Q03BPDos24QJx8X8
6iU5tGt7Z+b9RiF2kFR/mtnCQ+wlDWl1wovIpmeh4QNnzkcllimj20VnqcvSPCiiwt4U4zUnsHbV
9hy38qZ+sjJ9WPmD2Gmls50w6rOc+US5PrGr8ooLEhglm2FHSA1mX1m5xiqHcFKGSB7LJmj6/G0e
j1VjfVsR2eeJ4T/1CV6qc6/fLzyFNtQDkzxFkNzj+d3UqYkJY3VVxBacl8W8qdWqkSZUgiLVNwiB
v4Fs0Ulg5qXgykIYV8kcHs4fjxknDY3i0XHDYBHdbd4vVzKMPjvB6wMlYs9r4294YOuo1jZuDQc4
Mf1x5S0hMfIVm8xw8pEGmEpF5A39W1SxuQ35SN+pwtfQTfxj83/YO7PmtpE1Tf8inAAS+1zMhbiT
okRKorYbhCVb2Pcdv76fZHVFlymP1Gf6aiIm4sQpu1wyQSCR+S3v+3wMWPTH8bn0RpPCv8Y+rCGT
pxD6I8IuUyTNMRr0heF7TCFFPO5fZ9GvCBKuhr6xa+hw6uN7rNqvXja9gtF6JElan008Tj/9yI3u
FW/mzLTRlhvMUdT88Wcjk1TVogyvCxRqqXBvomgP8OIFaTNxSly9wJDDkdLE+yxl+ERZU1ayHmWU
rrdoc3ISx7RCpH1XC/UpJYCe6vzWFNN8gtpQdu7x7JqoOuKiTG05ESBbngh7KSWg7zHU8NG044MD
tTwLo11T2S9SdByEnCmKHDfXET4Sm1pXje/vA6U9BI71HtQIbk37pde89yB8LCQVoiv2GsJXqFVb
T8UmyTiSGFYq8QYhE9k2DYsyXkk7TWfjCVDfQ8vcM9PvOm6deQvwrtY9JP32S5DY72rhLI0IxCJU
QJ3RN11kX3l5RSVOyoLCBO0q1aqpxyUhzT64121uHjUDu52lTpzMqms9KlEL4y6qBfhzso4rGNPz
Mu0ealfloqTM0mGvxERyxDxJEYWE2LQfOw6KMCbKK5QMu2CubukqcQ6xQbmynGWL/qHirgdEv2RM
xXNdULghNJDj3+yZ7fi/2Ch/tQxTj4dgwJYCTjJwT/Q5UQm1/kld1FLufa66SKOF0mXbQLSnqfZ3
xmQ9MCclvErj4E53UWYkXHiphBR8tWtNMYmPA/aI9ldWNa/96BxqXUW85b2P9viT2sdWZZPXaXkU
RnIfS3NIDLEfjUJ/kgUBFw/PFXrJxv8gv6Cm1ZpvoRK+VWPC/qriM6pivo0uhWC5ZhKS+PdltUqT
Af7U2XoxIZQ/m+cUh/2pM98Ui7TC9xgN2hh4AnGherCRWTfBHfWAj8y8sZNWjjptSScQPMpI3rCN
l7Ijdpd6rMFirxrW2AY3YZe9isB4ORcCcdrdtI4/S03vvSijZ52dD1vAjHFEB5VQbzDDV0t5PGfu
0gsH92SRoMEQ3aRzRKF7sUGZxxwjjfSpVniOG8vaZklyL81r0oskPUpjhomfmmMobWWgYzC4dWgz
y4JdsnyhmoOYFtkc49XuY7t+9eKZpXi3Y8d3jC31x+i+RD7F+tL3Tr2jzAxNuXXq4Ff5EJj2yfbv
Q6V4F5EC8sM4Zc0PpTRBTeP8i9rhpHG640QiV9RzAtGM71rN6hyjVO+9nDPMOvTvGwOLhTN8pJxh
V0WYLpAr3xetC8zTuKL6piNhDTV73+rqvux2QmE7AYz/EXewq7Lxh7TimEXx6JgfXieVzHLlAs9D
+GnLlE4mpTDWf5H+z1UrXvST2Mq36vyeuLWKTzm/P6uzI/7oKiP7P9fj/7/SbfxvTMRhmMn3vIPV
Dwrv+SUES//Hz/4tcnP/xZxcmmMmvWLkTXRc/ha52f9i25WdFqRC9FxQDfxNOYCMoGH6BbuvoQxG
1fZflAN+iJFu4A0oN7mICv5NysHn3h1DeRDSwRCEtYA25KKxWFW5o3eZNx0MM5eIyg0Bi3slBk6a
yaVKXRGq5an9UnU3ce8/GMx9HzN8zMQ0kcsk5BhhU03QeLZk4oB6Q4IyDxG6BJneXuVSJm5DzJW2
k7OBUZaPaz1+9AfjPTexvchkKQ+8a9wHtC+pTYmu+DUSClFUMK+6rNwbhY75mjKIrtXz3AiOsdwZ
FKVASOPIwO4llIa2s3K1bp1FrNf3RcnUWcoADXgh0gx8u2Z6PUzGa1hS4JHmUrtE7xJW7hbX2qae
nvzJRd9P5xArS1GTMo4UTmc20xlpAswao0+uAukysgnBDIPWhcrOnepyX5ZtRZreI9VwS+GsyLT0
bWp5sVuLP5aeRwY3q0e7cO6m1psVKafNuSuimbQASrKcIa7fz3usooo31eqPleuvB2n6amQ3MRrw
/XBGpt6sLIv3Tv47EbGrYEffTbm6FKb05pf2XWqTMsryighuK+qajvJkUGQuKu805IV/lTFfxKRE
jcpi0XeY9mWx37Cmn+emlB32mIys4i8MQwrcQdr8tcx80YMCq6UFUdhk9CplE1frr9Kwezt/BdfJ
9lWiIVXvx7+sEbHsQmjZD9szXodoPkgfjFswwUzARpiZPt2xiZ5vqPqzEBMlHeAsuwq69cD2mKp8
GeERTJmhKgPG+9buPjIV7gVOiXIcT0VmvWhJd5JldRHuqzC/q9Ggx73zojjpvLG5YGTsUNR06hx+
F3Uzxj85V/6PMK9VjNscPb20zQTJ0rZ4jkoLWwF8/XnNFW41URQ07vMyXEcWxXZbYCYThUctfLyy
YnfmTMZPtx2WZTH9tGUJJyn4SpGyYMbSresEP8wQuble9z8iYQxXBv3wpT0o12qSc6IXncc0Rppw
vd2hWyx4JkHLXEGdUNAYqrmI+O5eTy8dG/8M0M1rolrLYkwQh6ZBtgkKDR/Lm9+M7swq42GRddat
HWvMZQ/A5QIAYRhTUa2SzrrS3fEF4MN8SgPtVGUM0xpHgi2Kjk44uECtYOOX8Mm9uHJhpyFiqMuc
kFoVs1RUzaJN0ZGPap1feyK5Zv0bdmbc2zVJWECRFvdQJh2dHQXT2qrmdpLUa7XK5m1dYuwzGNGi
tkysqCQOrbwXlQkPjXL8/Nwj0kcObwy8sw6S3cwbXpTAa5dmraSL0XEObeEe7S4cKQ0b+dx3Yky7
vvUUTurK0dP+EePgMhLmWzB66pHpO/ZMrREfeIqRrPCpzerJojDgUq0LLTYlxdfmjke/zlfafdwN
2aYDcwmnFgUbxRnIcGm/0DV+AfP7RuU+LvIVdoHp17BryqQiQrB15kumzrILnX476kN7U1VtPXdE
Wu6SjiVcTI25LFRPY3IkMwg7jRwNCYC+sS2K1j7e6IU7tDatXzzqpQJyuJ7clwp9PnxZca3FFNja
MIQLZ85CEfwcVCuam6lertly/GQMthONcUXH1aMbfTorUyVmEgTuyTHzFvmk63M9qChiTUm9GhjO
kgzGpqu65qEoNUl393dmWsK3irHCYy5S5n3hKFRyO2PWa8a00KwEeL1uwgmnBbmzKPV6CsJVauwO
QYxMFHJGHXkDE59tdc2wiY+JnHPJELICs0kw13Pdf8eXYmKVcY30HpXCm69QoaardRNGFLpsRdNW
lVeSJFflz2JyisUYt5u6UDD6KhAYg4YmdUK7t7NKmqmNfmfIl6Fy47fIi9slrnDILxbuJUWPNr4u
ntooXwR6B3DGIdOxtXhOYbR6prNBO6/2xILolxyEgkRc98Df9cJfqUO1p5y9DO2RDtFoxPPMBhoe
GSqQmdI/JBaMAJqJEQQbsbP76MGqB+5/RgBaGQPeBer3KzYwnUmRPPd0nUQiWE8dqVvhAYLL3OIp
H+iyqzDoOdrWfS9WHhtS4oauNHGIbZN9TEkBwcM8hWh0DApUMy+FPj1NP/oSF6liEV6WQnljdXRX
NSXZqyLbdtUo7cv8qaA0n69HJKgLK/S2igexPnQyjtJMh4Ri3DVMNbptopa2Vf/c5gmQesEz7crm
JWvIRujMqnsnSqeZGJckI3ghmcBDhMlcliCaMFhk/qL1qNE5kQWlZYj2o1bdGbU/LLrSlYw+Wq8m
rYTUnYUGqnYv7W8nH4hQXoWnUqSnKjV4cdt4nAMZKJvKxOZYHe0E0Ysa3mDIIyeyOOraiuIzY4e2
tYOnn/dZRwpJNVW3EMoGCm27goYueVEe0y3QbeNpNJMUn2vCwiZu5lzzZkri5HNMSVvDUAIkK8KZ
JcNrPVUIEZui48aGewQHHwyRc5hezpQb7CWeu0SlLK6KuCtW2LQfssE92Lnyq6ppkAgNI2aJMzat
NG/WZWY+VyYO9sqxnU2q6rdG6l67nXk/UOimECcQnSjhlpQ1nMHVmYf+qG074aKXdZm44COY0Dyk
HRoFPVyDS4otUgLsqBib1BuX7XnQrV9G3wFz94Dr6hTCvaSK5o47LK2AvlwhoHCGpLEkoVsLT1Vi
x9WVQFDK0Bod6XjwZDRyH24Rpkz+0W2lL07kQPfogniK6W4S8omSds2MwwjOBIX2Yhzt3cSxFxd9
DHUgy2YJkta5qqR7fPkYeSt6HlTBNsGQMldnUwUBzAgbU06MNTJ3YAH6E+Os4Q4zXRiihMOg3f4B
sM+Hz7HX+PUzJSueRwxZIJa4tkH0s5Ji7SxJIypXXoCkhDKo53hPPJ58OXXjgxnGPyYMXMhkecat
0t36U0XzPV5mLJ2Zi/vrqnSHGCt4PbfM+L6ujY/YZhiwr937NH+DxirngRo+R5wpBK0HwX95lTs+
5GpdQ7CMEK228MAzdGLp9iZtH/CHI7pupCSI50Dt4OZWsAImBnfwzrcDeyHs7FB67ASRRF/EarJq
BLzD8XkM225ZAFBZAV2YWV5870908cdgfG6ZaDovMkS8MGoUoPHaVXBDPzpeMPCaYXHkoznT4WZQ
f0Imx9S/kggGXksWbZf1z8F5bFR2hEjis6Y9KfRTq2E8RmzwS2WbA4X11EvnmEr5DM7UWkfjkAXd
RyJRQ3VPraZkIAf1JGnGbHvlzk1bjjTCVNNChJC3JOmpfQp99cYytaWtVXuDPbpptV3utqDANr1U
n3TeQPygwzqyPbg0hGqyTkQ5olJwZwLsRwNhSH6nwvjzcdy4enwHcXt2rkFxBNMuci3wZ81cbeAl
nPUCXoN9FQPAxNCtKwu7PcRMX2bEPzmuVPNRgmYzvp/UOGm6OVfSBPKVuDUsXDl0m6AKSga4/pRQ
FNBT5dS5i64xDoYHd8YSb4yXmdOSPNBTYqaEbv8iHZkPHps1VnkZtoEXB4m0RnB9bPrgumPiMBAe
BlakoE68MQZfSyJjWWAAskT/FTnxykuLN88utkOnYpRhJYjKfQuBNYWlMst4jrS7lTtonQIdSjlS
kjYMZnU9DxHSgVxww4zegkoQA1Ns7RtD85Srvk/TK9BQ6KbpJaKIMkxGVARPsTUhCw5/lRJZdQ5G
TYCUGcb/JqYYqclSZeWoH15P4CySx6TAyacLn+nM+drJ5VNLI1lmZWF1ZnrE/bckCJqj5T5menAm
20jaxflmmpSjqoTn4NjVTNA5pW/w4kvWh03zB2HFY9WOH75Y1XRJ4rB4PMv0Yrr+HJ883ZURlD9D
FxFcM0rPw3OBdTPvh/s49E45kXv1n7/3uu4up7c4k7bMHKyZCjY2jWKmR4w/E9rWVdrd00h5Va19
KM9YG9oG5Q9UWaG09+bxfiy8TZpQFjN8cz7V449R0+lUxq99zwgpXJq2DyWBXxQQULopTylaBicE
1TcD0KwhZBdXxXTKhXo3gpuEvVv0x3OFGDA0PQIpZYCyC7jqoFfBz94mCUMzcHITdV5LalkPapii
I8EfQgCllT3z1Np1o/1EXP7kKP2M9IuxIpDXQAc4o/LOdrcyOgCh8XhvN8ns7Poeh/BR/sCYIgQX
DGwgWTHF+FZ22SwPlWOuAh71pFzNz3o67DTcJtVaBV29c+RDzaUiKixAOWCw9MQsopLLhKaCQqAI
0znSjX0/NvfCr470NF2utGLXMfK7PvUylKiuumzQMDTQhp3AInLOWJ96EM7R9qBptZwXXS0Y4t5V
9Uwxu20dDjUDeix9JbVxNrJCGmANDnXi720YWrvRYhR4V2tEosME4SufNuivXlIoTcz0OdfWdbV6
7ZvwR7vR2vG8MGoYztjkAHll5Pc+bpOClcOKcXMWgy2uu9Df0MjOrxwA2OeqWdsh1kvM5KA53XXP
eN/WQCtAmT+XmqqzvLBQXNa/qgA6bkibNBgnyB4xYb9OljKbRHg0Yn/JKKycirv6EYe8YzEZSGu2
79TZ1+iGbqjscCRm6kc4eAuqiRz+Pc9aTGgebJM/49WOzfEUqquiqjbAGF91WUpkohKUBOi6Ki0E
/vNK0oT1975oV5NcfJ4ZzqcuIrlN3uoIwIQ7BI89OT+O/uh5rLQPNd1Z2WNIlx26AXOwWHMmcsUr
zyse+9SCdUuyfzbOn+sHxGerWFWfG4ngUgVlecd5QK1KBaUND/0Y3lVyMF0ui+1tQKG+4trs5pb+
Bd1fP5xHCXKQzGtOf9mSJd+i0tUDJYJVpaKhJK7kcOJ9ECrBdKgcxjZcMYYei0PmsIRydvDux+hh
kw7sOUVYvtu4ZLrWY81PzcLQfEgblrHFc1NMGh2NRtvwQzp8Td2HkxcwgdB5t2lLAD67z3wA3U1I
8GF2D5aTbXTH2lSQGhj58+gF3UkZ/AcLBE6C4MjN3orGxoo+/cyRhli1ejrXvyU1w0dHaNTYnKxl
SFU4VcAV6NUv3x/P9nWkEPcyhspz9TYreome5PF0HXuhVj1MKVX0wO5u1AaeZdfsZLunM6NHPXXu
O10nQDaWUmjD+UXmDtPMSlQs9bsoaU8xfEAhOSpE0o/aqXWnRUWKHRrui+ZCGrLFk9F2mGwKZDvd
Iu+znW2itQoVupQ9fJncja/LTEGKVTfXSuf9DENiftph6zg15wmQsytLwOcqQjhjDgPzKolzsdgM
fMEpLTEvEvgSUIJrOhAwwlnGEgkzSThM6ogHs5wPHIQCCz/Sdlifg74hYVkyKg3qkqy8EaH+dIOD
WeESHDgbgwyxpwObxoZRE42ED2Zb0s+uC9pA9kuCiof+/rGDb6MoDoCm7SSxN4FbnrphOfbTWxCs
mPYAvcmk2JJJYM5oOQclH6+9kXaBJInmGdZ/F463icpjAu0x0girg/Kp6mYySLBh80hx77l7YxFR
m6O3O2tKk5gCjxXSIVLqAE5j3KJEq970oFvKNg2dDUg5pjpLouqUV+g/RcKX7GEHVcjEz2W+ftw7
k3rg6RPK8Ic11CEAQ6tgL7K9Co/IB0EB3qOgVsqr7cEsYpGvNRhGjWQZwTSSayruxKZSY/ogMI8c
e1u5xH0K24eEIsmafqygoqyTj7pRnxkzptPVJ/Wr6xv1SKt+fb49qInw8hNoCs862aM1UyVeh0Kj
MCiRjiE5SkKfvS1AOMTmT7xja+yOc0lOsmE8GSk/LiT2yd1ItbJEQY2yPmdIPJSrDDfONP5FYtVg
ck8xDfygpXmcx7PE4/H0H5mToKYaC6AR0V8l21BSqShFQMndEUIQiEtaTCQRVgMsKw2mVWGXbyV8
qxLWVQPzavQAUlOozWIb/SgQlTPo4NxABFnILYLyQB2NaJ6/17KGFzZQF8bW5HMh592NGHudweE6
X70r0VyIIn5KdIAdacu2tlDrkEgKP3iZSGeH/FcG3vbMGhMNR2pd1rO4zfZljvVOs3808MEkmrVB
R48fBP7TuLCD4s0YkOqoa13ixXyhvpkjfhsTVdy58tpNNIyxc4xEqHtqB3ELFK1ETyU5KBF4PWpa
5XPko7aWmEPJGjPlBmmbw1wbx1dEdj8LectA0bzYRbjqJC4tVvS3M4LMH947eGrn7t457DIlbE1X
mves2GFAf68ljK3xt4GEs/kS0xZJYJtsGxthROAmYW6FhcgETP/5LfBlfTx0aPOS6qELrIiGYrhw
uh8TuURAuKv2SmXkmcwGzhftnZlyyqb1X+qqeFGArVz1sOdGCaFrZJc0t7eFxNOde5r+SFG/fT8/
0IAWfQDRzoNsB3ES5R5rYEiK+5ixiudOpSNxeBTpAPgXryacPF/YL1mWQr9pxVNdg9soGNV3LsYq
Bbl+CG+vh7uXSABfI1F8PUw+ppptIhh9Kqy+BGYfkTs6H4y3xLjI3e3mqpAAzlSK7ZPafmrzZhEM
BDA2Z2MVEdDLQnZJOTfKm+cwjt5aT39pS0QmPYiWM6AnADIJ1+/QW6Ra/36T7X8Cingf/td7XoxV
6AfN//5/a9CMbv53emz3DGX9kin+j7/l726b/S8Aay5uNE3D5e3QU/u722b+C8447Tabdpfkjf9X
t42WGk04XbVpgsme2j+6bXAoGDdDm05oFg5IBtX8PRbn8Jdrtr74/W/MhU8mPiEcwzAZb2Pi5FOt
C48THMnOawYcVWpp7ckFttVYr5zph+mD/ibgLquTaOcJI+x8izKAm1wxe2NutbhwYRcPGp5szbwL
g2h5XoksEMr5/3mh/40Lw6+uGg7MjUsCw8T0XC0cO1y/otn5SXk9pvh3vfpu0Pu1Z+dLd/SY/zDO
cteaNRR5VN28KWNnllXKLkuUnavnS4MQpHLTl2+uTZqjf3Mky5sGzIM+AMgCzbqwpKVhGPeTm3u3
DQIoES/lgFYUMRxcrf7ENvFuxyHTlsVO9cU6ybob5oV+cwmX48d0LsFk+DvMBMuyWSZc4j/cnl4G
mMsWBiMIdOZ86oj2ykPmVbP8tcuiZcPAWzMBTtHUt0VfYWgUO5cxX19fxCd/HNdgUca15DPSrMuJ
a9lU5kA0Uv+gFOaN6xaLeoI47MbrKWiOdKy2X3/cpwHw8jvzFkk+v6Agdok/McGU+Sg5/INDea5z
kIsHzNQZEQ7G5lI2DUvKoGUdHjqW7NefLf70yC0gL8DbXdMx1ItHTjvHVqy8Um41rVjJdwR/2mKE
UGjRKarDm5Q6aGHYs6pRlvg0cFKRS9CtKS0Xz+W71sGbw3AcEL3XBQXMpATO1aL4HOtvrK/aJ8Ok
vE0mjBr69zYDpS7a5+bImKTW4VJT0W3zuL01wGoT4pZtsUy0e1MfNybUbB1f5wCNydTVewwcFPT6
FR7pFWXp2RT+0oN8gfNo/fV9/GRQF+gDwCEICSLhItkM/7lsq3AwByuzYLoBfA8zb4/IbEUYs/qf
fYx8mv94O5LMoDfEmMEDNYEdFcm1TVPF8v1vXoBPbAf5bYTN/szmyde5+JistAtG1NgRZdeOPYjB
z23M4Ev/OvKdbxbgGcjw+54DqAEwEa89oyZQLPz+laaY6FNlCvahyB0ibetaUZQ7OqH0Ia5KrN+U
WLwj+yTEC39Lp+q6muJvVtbnr8slOJI7xNJyGH/3+yW4TL2h4qTEB0WncmGVM1G2V5UHKDhq/+11
8vtHXdxZ3/BMtgG+bTCKTasZr6ptoBGr/sJn/R9Pmc8wAcHnuIBxBIUhNlL5lf+xUNDYTmZW+smh
6Ye9L/pVN5XHpBmfO2NBdXgemQyMFYxPDkrae8o6yKeV7jHKB7eOqXf08nOwYP6py2xGXFabUjjf
oYg+7/S6qgvTYPfDgsx4w98vMfPQaCt6kB6w/Z3mlVk9UQm7dhXrOOrNUv4z0sp5R9trHGzGCqiU
4cobFS5fJJQfll2sdYs5s8G0Rcx/WzrToc6xZjKVQ7EQhItwGykmpi+5l+k3nReu0pquVtAmz9FC
bbOnwOsfv349/7iYObvYCBjViaboYouKDBOCoJ6kB/rnL2hPVhbTs8qOQIPmR4kuuKAJlJKRm/Sv
vbC6RZn+f3MJsHA0IaVOn5BIdVWmjeZ6yUFJ1e0YJK+m+5AZK6tKABr7B21gzBc9X73T16L3r7/7
+M8boc5XB8hj0uzUTePi/A7t3KJDXwSHZKpoilWzIFYWnpLsAgmQLcx5MMXzRIRzep6Nj2bVQSfv
R0dD43mb7TfvwR8fiOsgXSVaQxZ2GU6Y5qgWSt/6h9Zr5w01yKKY1l390nOSmrTeav5VHzB0jd8z
hxnC6unffx7n8BgkkymH6Vwsc1xrQd92WXCoJo2J5eq8xfBJH3FeKPmCJLZjaC0WcdWd1yFKcpEt
v76Az6emzlJgpquN+hgUlXxg/9gJwjByJyGkbJQkLOEBlAQzYwNoNqBEyO+tDgK1e/X1p8qxkheh
5O8fe/G1C3iVIc364DBM03Iayz1Khtzzj2qgLeIx2XV/TcybayKax56/dBqMjk07U6w15buq8mat
f/VaJ7zJlEMqHpMZ0wblHoYqgII8maN1odVSLCzaPTkYfgW/SRmNDGFrl3JlISC4Hiscbb2xCxRz
qXn1uoRiE9sME2jLtcnowIFnUFbtrgkn3LHNPGTiH2Ao1B8FjtQQZlA/gw8zM7tw2YOqCKRjZyI2
m2hJUOFm1Xx93z6HnoDDXB4F8ZjEnsjb+o+nhSmDRqRjBweKfg+lHy5RNW5iQ9tPgbVv6+ybicaf
2Vnit8+7fF0NU+lETHfuUI/RRqt9IipdrFRGF4qwk1Jhsnyt2KY+iI1Wt25bYd9mgkCqVZ/LrGSu
TXv4+g78IRoGFgu9CR20pSMKuthDCZoKvync+KCWFb69+ygFJcWmHiybgFxgKNdesjQa68fXn3um
XlwEIprLZ7ouJXr5/7/f+qhJFaXCu3OYbHUfxRVD7MVjZRr7wMJgE4KZRzCdFx+YTo7aVC+yYUSl
sokjk44D4v4uu8lFfhv2xo3WmUusp09fX+GfNjPiI7StsO745+WJGZfWVLROBKOjCw5pFN4MtX10
QJ5HAfPudNxZeI4TDfuYNplHs9G2vAffrBh593+7S+TSZGZSMyugiFxuZ1kzFOiG2N+ZUTYP9XaB
4vYGOTfJQLZWpMolHKpvPvPzkuBDTVelbEDtgCDtIkZ08nxiYmocHCYjvZEr1QnjBcMH5l7k7Ctt
W2ULVc1vMy7h61sun/nlt7WhiAFLZLC5cVlFMEpXC0jESNZpXBcKPSNwZnrvI0rTvwntP4dsfEmp
aVZh58Hj1C9DQ1vN43zqqbUNxZIhLDtmoi2GONt7AjZXcpTRjhNre4A6qyZsj2r9q1bDaxS/J6NM
YPT76S0lA6NgLVjBPE/gLfTm+9c35NPxzkXC9CNjtKnifEoXm1jLavAh3u006vMIeUxTox+kWPn1
x2jyiV7eeBIqnTybgJjE7/eXMUwDAIN6rNxi4rrBZggUKNjkVXzjRpxcmHtD7THTiyNIx/Wkdyu8
RDR9HiQu5esr0T+FqXxjl5iFVa+a/Opi7aFOChLNBcdspvUTpribrrG3RE7L/MPAxeynOafIcFP0
wdqjOG2RaWqFhOEr11R40AZ3W68SC41CamVk60Dx520M1wjIMD7CVUB7klN4Q0CIwhWjoW/uQZMs
s1i9yXL/ZJicYux7X3+rT6ez/FJI3imzqRpbycVeZ/WDOoqqUG6RaK5COAk9X0pHZxlgNaySeqMF
488ywHLx9ed+3sJ4hzVLLnS4RKZpXyxy6KhNpwNWPljBQG5iz3vrxWPckzOo68oAyFSmC63bRzSR
GpIA5qJ+cwEy/rxYWLbQBMxC9hJKkxcXEMdMAOGNDw5+pV8PWbJgSt3YGTu4blh60ataiymkyOR9
W+Vx/3DT5fRr7rwg1eU9uljTWFU6i+ji4ObhU20aR5jdeCx9Bx0XHTc286UZ13dNEx1EunNC+yYY
03Wl+xigvZsk8Q6IGWcqHaU2bfBvqf4NHq3AOipjc6MV0yGfhltB06yt8OIiWs0UxuGiGfPp14iK
kaHiRf5QFLx2cbPpbPVRVwIUMfmtkpQ/fT9+CtLqoSoXdiwHz63xxYB502+ZCvQjdUqoNc7RdP05
mreNbburHJ2+F3Ubt/EORotmEm0Hw5pCsDNaAdwladbN5ILLM7dF6Fwvx4o/UZ36p6M6tH9nzI85
DmZP0yrfx5p2Ctv6OMXRoaLeR4fGVdS5r5bUkrLw2QYAr2rFGgHMZnKtHYOrrZFqT2eYa7ADd7no
FxWGBXgl9HNJUW644nnVIKbK1H3fjdq8qejNqWMCbMiFNVXPI+o0PgNiC79l1n36OqSwZ0aQOJNP
ww881yFy6DiVe19VNjIMam6Eou8MNXhqEQbMjEa4qA4Xmb9RagEnSJh3vjI9GqL/wQs419prSw2W
aRtsFEO/LwBZaUnLlCT7GOOQDXT/ioHYD/LHhmZ66/CthiJ9iGiJ1/S0IxW0e4D51mOZdGm6ot0F
fgoib6DkS1UMJ/nA4XRdM9Z3lbnhvVVq+xF9w9VUjOvC1d86Q/0VWO3BLdQXtX9VnfBFVapdohW3
novX+cYjYgGWv9WKZuO7sC+Jwemq09AinllaVPWcLMFwHj+kgbWbxuxoOigFtGgOafDUdqfKCo9a
5SAKcF4C1V61/rRnyOeLw9+l1B0DuI3NGIOdN421X/vblPGE8qagq2foOzQmJXr2Q/3u69f8D+e2
TUGVyaUa5xT+nd9fNSSKJcSnKjzYtTNzWmudF/DLG7AOtn/6+qP+EBD99lEXWykGTVudJsLGWAU/
5nBKCWT+fJzlYcGsg6Ue999EJX/cSNjBqM2ZFByNi4+kvNHHeT5QDx7EKsXAzJLNQpNJzki1zJQJ
6QWROZabr7/pp9xExl//+Fj55//ITRpkHRGqifCAdL2pH/xA35ipu0rUaA6f+ZsP++MT/MeHXWyW
RcBcCi3mw9zBeIinbqnYTOYIxYOsRn39vf70BGW1gv8ZnAiXvMdRGEQapfAPfqPiZ9lPhDMyrpD5
uCWCo/iuOvenmIJxK/QYZKuFsOLiECpUKp4Q+kiOGURbWc5dYSgzNzyN0/NUDwhEkMG143VQL2yD
2dpmZB+LtNoyTenecoOdYMS41/cPsTndVnIKPeXKxmrWYkyua79btmO/q/xkputkKEayPm8L2DMC
mGxuWS+MGlOJ/s2i/Jw/sTxkbd7gxaMleJmdjK1iVmWtBwdPIyzK5w2msbarnpFDLgxcEBKVg1Kd
AG6ZGWLHRIGZBZ4r0/bGWNyrebaYHAboNcERKuQNVoVvVpQhy7iXRz8Gc6i6pHmc/RelqaSB39M6
JdRJASYm0IJdwbh5xUf1ksTrjt6HW0b0vNqtwUzcTt90tXE3qQWjurG0D6DkzTsPnk/F3oz04aCU
w9bhvMYEqzH0nH3Y0NXbMUWPw2tRceqFTfRQiY6pOtZKV1/lETKKiImACPBRscGiuLc6C/d/tInc
YNHaxfLrpf2nnUJ201QCaSFzp99fWd2t0wRPfHDgTF7lxvgUZwjEgugxKOFohBSBGTt2W4ba/def
+weGKouBVMY2HVslfbpc4aLnxIPaf2DW5baz8C4a9kEWnNFFGK1xJZx6Fdr+ehy6JZ4Qwi5AigPA
CyNeO53RM0YDc/zQbUJE719fm/jTTbG4IywDOjWqcRHRh8LBPKKM/sHue+D01V1Ye/MyT7eeae0B
gbbxtBBxf+N09Tpm6ECbgEZhBrH8tdwX0PguJi9fWrhIAgEvpmHDRyGnDrvAM492/ItF8xwQVdth
c5eB7AuVb56r+ENWIpvlhNHUWjnjLtZynoQEBGXP/TXHpev9B3tn0uO2km3rv/JQcxbYN4OaqG8z
JWUquwmRjc2+b4Lkr79f6D3gwmnj+N75K8B1zoGdlkSRETv2Xutbzb08e7Qyn8M1zvLM0WrDLsuH
k+sz+gYymgTWBZrJ1hxyDpXTh9tB/2eJUDxa7zo1oTNvsgSCYXSfdNlf2rB/WsxtZt26g5AZQP23
xTyszTJq6TuesPicCsdcyMsof5W59RcA+B+/XIbXtEcMRqnfVyFvLPHZd31w8uvmaGDTUfmmBKd1
sH4Uziw+Q9icC6/68c931e/TSZY/qg15sFJ1jTP8r4+apwGYLfIyAmQTreVqnCk/S886lbFxn7q7
rrPvfHgA8plLp/OU1nNZGoFunGWshqyIxOxiQRjFGk/XP783+093C5Mg7hPX9Bjrfbvj9cKM4wkb
zclrzVXVKHeZgSS5CXdx178E1JITaJfJFCuUiHdyeUiyfqM7PepvlkGdPljmx8vJbk/24FLKlZeh
hmI0BGul11YkjiOhVa4Z/LtWGa65LZZ83bcyL1Pw18dJs60z/+yMwcH01YtediSpNevCD3GtRM9D
3j1RRs3lL4W1363r1yBLDtCyZ5Nb7xrbg2xHX0MRxIQHIr+XVaZfdtdBkbES/TZoga9o0cmOqgFE
S/zU0/gihehAfudDBV3QHP5ygv7TLc3ixi5u0Ymwv48tk5g4rKqhBpOX1Aumk+y/DY1xB0fyL52h
2/zx+8blqTYTUjqiv0tGaPwMFudZ6QBKl1k5HeX0yEOuokfJnpZ0NnS7Ttgr7cuP7fk/3zt/Ko48
WWhS5GJb/97+IHuxHbjhOS/b48pJCRATWIOznkIJFSfEkSQ2Fv/8krqszr99XmpbQkpQpdJisr5V
7yGtR5UizIf7Ee5CoE2xk8zrKLyiZMY30qw7JV0i0scBOSJ47xkt4N0jLC3cyiddpR+U8q5ClnXX
dC8VRF32W+VlsLuHON5LXXnqeX9713/oLPzyrr/vtTTOLa2jVwjzd5ODFm0x2BNHcR7iamG4NLIb
suhDnnX2j9gQ0Mw8MsZN9OzqXg4bZDut6OI7kcbcxF60HZXsL7fSH1ZHiieH4ZwlMyq0b++Rt0ca
SMNURuKB1Hd10smy72GSRgsl7JcqFuLC/Iu8xfzTiyLboFss9TS/9T2Cqg89rWs43EJ201qN7Ejc
ZPvb/zWAgTIwgzSdTNhj4qqXhrrKB8PH+U7+sa6dkcUvcXus1QrkXgthvinvuVnXqtDvrA6acJmn
OZhv5z69tzr3rm2GvaFoUpk4Q3Oz0lIYCnXx6uNVc5m029G4FGo1Hx0Ck/vmvvG865R3F11YT4MJ
QqSOBWhRkNWuN7eyMdymiEB31tCkcwB2P8y6/kvp/PtaYiJ1Mtk2MFipxOX8unVEdVK7jVuj+WaN
i936Ir+TKc5eBKvsPz9bf2ilw8dA3AHoGoA/n//X16qjOhi0PGPKYSYPU5ptjLJZkxVyDsYBC1/0
3INYFHDYw+0/vzJUtN8/J6IdqgANvZG8Cb/dfRneXh9Lb3bi6XQxYObzqW2ZONXeAoXTVTqANKCm
dVK86Eb/E4QXPamnvIKcJ+JdCBqdpGnyIEMUw+m4qlulmBlJjFG1QPk6zItjb6/tMj5oIVak3OUI
5DayFzZi2SJzmj+HS9V0ZjeldzVmu8jXCEAiTBeEa2lD3nIfgnjjpsWHBL00N95rZSzDUHySYj1Z
6568NZw9C4/8NVGCjg3xHPpvmoxnq/T62JLXdotXvRFWARKsRzLdbjSOVIXgoC+DWFoEZfybdNmp
MH0ncuFwAq1zGRRXW2sUPoB/JshCKV51yEIdCVYLU5Mhc6TNBRmbJaXmROY6fIahLDd+AHYiqV9v
2GG6RCTJyfw6WsyFDLQj+ARXZGNK5yumRfItV9xzi9hsf95QFC2In6QCfqVipE6eJ3LzIBYdhWpi
qJeReqE1PacgDh1RfEiO5w3l6pLCJ7CMk8mXymw+iRUNmvGrb3CtQEsP8I9dXCnGTkN8g6KTaX5j
s+O3ENM9t/Y5dJo9Y6QZIU70LcgIrGDOO05nLxCL00ccIHn3trMdqVkNJrBwZfdZtCxNL5upWncn
TGNvZOOTTSRjB4ACrQoUi+MYFu5F6RMu6gAbTSaAkK3sK/T1YvvBLVOcN8yPsxpnaqY8ulH1JoKM
WS9S86HtnvQv8mPWwsruHGs69FZ4V9nxnRFr902lfPAEzaFBnNNJJoUan7QJcUUZ/rAdCoCjSuwv
GZ71d3oK89e3qxU6jZXZDZcoUq6mL0Jc5P0TBi0+YTzcJ8P0kjT2Y6vWa+nTLbtsbSTpKo2tnZXb
R4QWO9UKLvmi7cjgM82QY1S7Cl9iU2xSpdmyTC4Hvmk1Lg8i6qoLkQYqqn/QhysTzMEU5peYvNl5
0oQQCAz07bY6HWo1C4Gr1A8W6T2J8hB6GESMVZ52YBBdLd2G7XgXe32xKX31SuvMBpzSZbM0BkQw
ttucsLXe/NSmgpT3ocNgOb3rsXMcvfgzQXfUZMaw6uzgHDc1mn8ec83Bx2aTyDNLAufQWc5j00eL
Yig+Qy97Ik3mwejafR01B80G8jdds9F6K/ispUyC76bHgUvUyLRPE0J2fApSWzsWoXFn29E+q05T
18sWcfdI5JK4GRHTctoGdYUEuNkZeIpbYkahXzxjZPtikSKwVCaRRkSSDkSTBkQm32i5I3hHl/DS
QqaY9sAk/RKZPPspzF2ZdWoTeopQf14RgpriN54IRW0JR/Ur60v6QFKZmlph0AXMso+IU3VR/GvE
q45m+JgQt6rDrComhPG2EW5NKIoewaww4teJTGq1feWzyIznm1vXbsVD72Gcybbcq9yISjZPVNiO
2YDrxgEwfgPF19mBD3q4IYAimeXblNKo0tLniNDgjDKxHsv3RbLY69x/9LytX2HkG+NLD6TSM3EV
QbmHBZy5nwrOudoh8louL1B3aJozTcgj83hbX1xMHF0KALpIxdqLcOiWqgZXnUfNMsVrMXw6Qvv6
v5YKA9xMSKSuQbTuzVVyI8Hc/pqb/9WM0jfIXsxx8bJMJbggdLmf/sDq6LTutiFv8/aHSSeH9wGa
l0fmyZepv2pxmHCF8iYk3E9bZpBnZwxV8MXc7C4YGuZ0ySbwMNJ/RywzjgsdGOnwaHgsHZX57Pne
Ne7uyp5MYj0jiTYr3gqZVixkbnFTEKoL84NmPBXMW65hWFdpERF33BF73Mr84xvp2peZyK5VPJae
WFVUxzAcOaUArJgJGcDgaxxaNPbUxnDfdT95q8Jyl3vFtdGfArNcyzzoTgRrVyEMu+XT9Dr2ocT7
oeew0J1tO9UkZaXB0+2LzTK8Z+Mxr7EoDU56rjxry85AFjNONTYLeTXCkmRg2N9qZeLR0g/j1L0V
AkmMizE5b7OFFXGlGz/M1pE1rSq7dtZjY+ziIlpAXYwWKqEBw0+tNw5KWxw7BVNHTDbprFOTF4+B
TBVrz7dI4wIvpTqF95S4c3zXizGJrgRFs8fg8KABv+w888lOMfW33vg1FS0Yp/belBzDxsOAOqlA
NQYvJ8QY6rAOZKWvo3JZq8VA7Wa8pnqJt3uwzTkzOehZi0mYC7Ns4pkdluXKhpFKG6P49DJTWwJW
QUHqbLSdXmJ/NFMvmKdEXyUpGIggIIMmifNnggMWTlFCuEq6L2KJL8wqr2XdNEvDhkw3tsrWpS2Z
6cC4hNfHMNuLrykEV5MEAXUEROIZI2jdCxddbn3U1fDQVP4K3sAXwVPpbCyMY4g2KPCSt2FjjFiT
BqPxiTdv7BlTkL1qCJ4zpXrWSvfawXicqnY3BfWFymANSJZLM7jDMpz6L00PeSKcbp/1rBx2sO34
hDUnGSzeuzDEe6ZDnwTL3uHzAysxsMD5vUo2tkqEMSbZhzGsv4QfIpzl3gvj95JYzIS7JdfyN6ZA
FArhuwOgcdKHdRUlR0VjSbbdjfwZE6ZIi9wmz6ZmPpjDU2VGOpgdYob6voDixI+DFlKxU4k5kBvI
QsaIec/+SZF1lH8jXshgUXsVwSbFroLwm0edMTfhcnGuhqvPojFziUpcaqn30+iVF1o3D6Wm70eF
bciIDdLZBWUJhojJeAhHbw3K68UV4rXyxKtPkEhgvbktUI4G+ec0MJKrx5UWVYRVD09qH2MIXaoJ
RxrQm4e6azdqrK56EVyNMn5wgxH3E6ES3WCGB86+YJPDdNkWFUh2K3COQaQdouysIoRZl9RAS/Ad
51D4176uj4CL1LVUljJdL6BKWPuY1stMNcKDntkKfe2If3H6JSQRYhgGhZawUyb7vH0IsH3NwpH/
GLSGIFI33U7tPn9IMljV5CSgK5sK0tvLw+B5Jy8kZK1xqhRcjnHAar52PRstWtne28FSD62nfkqu
qWY0K5WOatDaV0sT6y7Jz1miLwehdoQ2/SAwaaUqSPRDr/uMGjoIvcOSgPn34ARExzRTtvaAt86F
ObyiYjgLdHThuFZZ//N6M/QI22OLAWv3aKb6p8ufkArTlC/Gsgj8s8i8sv3ivkHIO9nBz9wuty5z
woZz1kxJ28/YTo+wG0Af8fQDs3iOIAbMhBKcCr25c7yOtwxdIIuGNYlIKCFNEE0FrToHfQuEnYTf
MCofpkS0zymjGm2NDXKN7Xvh9u5C0HvBmbhvaaQ3VrPPpxHcpcsoHc5QGSycINg26gfhUnuDJpYW
pAfTUa5eTJYUAmgt9a814Q1ZtqRTeOyqnGyk5NLr2i5p8d2Wyq43gq1UhUvNdAuUQxs/Qe8AYo0O
nXf2BnWOUXphiGVBrZFXJeFNNLMV7azUGL4RzhyUTJzU/aTVW6DEgWfO1Sq5qBj6S/zY5Pr0LxnT
LbgKGzlxln95qrYHa3if96jvtEc5ES/Uh7Hn/ZbKkzRcOI2NFcgqr4U1R9l4LXzzIAloJNrvK61/
InH7MHrVXn4gXCaric2I0/NFEeJl1JJ73xVftXEenOIMJuol6NYNe8JtLi2vHnXOuoS2gxLJ7pYj
SFlor/aXzqt36PHlK5I5/dgcndjc+2n8UITlUe2NpUW4vanh3q4CVK7ZxXSVbRlAnxo4YpblXWIN
R9/sNlpeblsXjAstjyi+b7toU+WsCkm6JDJVQKTBmNUcDKGdM698HbJubjjNR22y0WlFepyS7Jik
9UmpGcrz1RdtvRuhPWj9g7yGmEFWEYSiQBPPEL2wfhZS/5yfhnc18R+51G92bHw6hbk0jWRjFO67
0JJj7XrYEPWLNYDQaow3F6ISW/qiIaRAUYPFZIY/MZGfpYrfZZSGxIaHreYx7h8jszgIxhkFqoZC
jzapVLHX/ckDxjeJ+OJW1llwW0GX4Jhtv3tVem8Pyi6tg73OVSqSeq61rE7gXgyj3rGIHMaA6sp3
IK0AqfC5nAVyhSokWzfm0DcPKDisID5gyJ4rpbKCr/TWkDuiG8GT6bUHl15hn7rsLsFOCXmgG3jl
Y5Ms7RoQO/IEg013DK1lY/fztNQh8QWrmgpSgf0+6PFDAGNcCbVzXvNC7d4piHjL3uqDafoXSxm3
GWTlgaBTpShZCp11WZ4jUa9Yue7bYqe70HkIIg2ni2yMG225nqx2gZgMLER76m1ti4cFt36wG7Xm
LvG6Hyp3Ny202AH6PRik5VBeYU2QE6S+1B8mP51b2njWVT4Qrwlzah7Rnwl5ZJzcuf31BpApYxJz
OYuf+Gv1Kn0wsPnFZMUU+bp0sI/1w7q0RYYxG122kS8Txz/arjja9jox84MdK0edr72olE2Gy8lU
u1MTJhtL0VcZgAbFs9aGzkOuh9tGftBRQfcJMrzsV4HW7UYOwQNcDt2M8dG1G6vrN0KvdmXlwQgB
3ZQbK3nbxLx1205XRh+ufZdZKUNbPS3WsqcshRL9oG7rgjXNSy8ViwqI3QkN/xjonG/0LwI87pjt
AomRghlHJgKuCm98CMUqAidqp8qj/ELlT6oB46E0f5eNMEFZVELlAKsd4hCRPx3JmC2jsZa2KA7e
NI/9cme53odciji13KOxXnNoVSvto06s9yLWJEugZZFNHvRGYoqWFre8SnSbvRbuuoDYlXB/BXwI
TG5AP5yZvGC9Nh7hcl3G1D6Nmfaa9C5kYe2QN0FE383eo3HYFjespHGeOrGicfBxWwzAasyqqlzb
YcX8wDwYVjnHms9BrD2Ek3KVM1YGKtshEM+0b9i+uo+B2bfOq2XlSvfzp0npr6QUr3g4lx1aS2k2
kt10V05ixXoa8pVUGekh5K57cGR6V6GoMJdytN6zjPqOAfLbae+k3NbPKSzYFLJkugC7/hC1eVBr
+ywivCgVnUb5Naf+B1Ovmyoky2smFR7JK2a2UE3/wRblsupUFs1uIxx6T/Mo7eeqp+5o5GyUaB2G
zZ1g/YizDeqjXakZCAOVH/JR0AaG/hSsA8c3Qw5QUK2ldEiC3Dp00bS1e2MvOLm7asXS0mOuSY5t
BpDacMLPVGiXCuhUX6hb0yfLdbrkLvu71+l3coe0tWorvx8/brcYtJjE/nRYLhLH2Met9W6wLLWs
MRkXeWyGTeN9hCX3VH60236uJcQ0autgGOneTDsiMaUs2a/Z6yw6dnkz7No0K0jiip4ry7540CxM
7ru6NM6utDxKWbPKRhhjwVLM7s5nmEO74g6oKMkVL7HYO61jLEDG7lDQvVVd/tBa1p20OLUxAzhP
3LuqePG78j0fB2AhYqa3/cKOwpUC9g6aD/0pVJyiJKjZvPMkhJCzpYHHPemrHbHFz93U3LlVuRIE
dg2fFpQ5Q+xzB3zDZK9ruWOXpv3GAB1HFduDirqsdemksYZ0QQgYSrvXam1Z1+4r/nymJgXY/kjZ
oODKZ25A48tM1Z+uES8mjSmaBz9L8X/0dF4hYyBQ65bEdezL6glSAvCJA3vQS2sWS8wJ65J7V87Y
DE95cvWAOETyxQ37LteqDdo++Z1ppbEFDXXJ1XpeMheSIzp5txLiRRSSpr6WrCbxCOwxbrqlF++l
VMRk2yaXeOfBMoKv0ISQ7hZlvRj1fCOHboFvHyAn7KSdDF3sDk30XBTFXHauBXJBnf1WmET1yOdF
S15TotY18LrmndEugWhu7UqfK8Q2yF2QzAugCpw4OE0svLJ4c8rm/bZk62ctzI9KWrynhfNlGdmR
0dgMaf0Hs57WKd6kU48Q7WuLrEynAJsaVupQ26bI2ORagzKm50hQpS9TV+9pHB5o3MRpMWPjfKHO
e/AR8M1y0W3MAHxd15xj36Q2jz7lpbtdotjUWJUxP5YdG6ARnSwE9fKiyofRMJPHlIxA3+DWSe8n
pGWqUBd1aJ49B7KseZXLohuqhDxYbbGwmqgmAbBaWkG56svoE9kz6R8dET5d/Nkpb7HZnOWH6dXo
QdZOITPTFMGJIOFnaXCgTv1LOvhfaR4C9Qn3dRNfx0p/ITpwzDHwRI9aQcMxtRSuj6TGdDT7VEGB
33GRBdkVs7R7sbx64w7FV8xeCH1omXQEofoZXl47W9c9QLzcdN+8qt2bfMA+JmWoJbdHCJIaeOiH
WeKBu7T7DzYNGh3aQC4Y748zu3wJyhOFpn5ZUo4UDIF9eM6u23vrpu+aZUDrEkO5tWR6+Or6kCuq
6uSEbU7ECyS26UdsaN1azYH5tnHvIzrUmiVdThar/EkURr2xbIcYmsbeaFO9N6NXy/c4y5eutfT0
/EwuoiTv5x7H/PC5z5td1tSXcliMY7isuXGXoTnMDCtemXX6s88ni72VE2BOzNni9uGQZKFDJRQz
suLXQUuX0H0dZLTD0QjAx7nIbH0Tnm44RAutIC1tSKJPtzOpiYXP2WZqt1NYgEqiuodbdXYingyv
LpGRLgYtvENG+a41prWQc2JVyS+um17rmppaExBnBxf1qVPTmegJJUjibeg/edH0oLJfVaW+dQb9
4ibR1pzEjyzVT2WykIsPAp9LTGVbROKHxqi+z7uNS+HiZcmygHE1k6u21VD6BA6fosqQs0zqW5Ll
Z80FSxgOAwVhaF5DVwNPOHxMTgToLXoy0ng3cBm9mwXdi1fAr6V+MrSMBzivl2zvl/YenfmlCO6m
gGxdW2ymcla1pGF40FWnqVIp07wnW4ybqkofhVav5SfIY/YBY9IXgjCbOG4g8ZB7l6qH0o2+brV0
TOCqMS18ZfiBLeMi0uw1rdVDFTM6JdaiK7yFXRgvmWWv+mB6xEu0agG0tqgstHoi28XQz6IjrxJ7
XR/PrMk5eagv7El5b5jdzBybgC0rfc9BMSBJW4dGR+PAraVkM/hp1i4hXQYDi5S+DrMGkpzKaV6V
+RHdwnY4t+wj9IDiF184TEPGx67BWPdJEPE8a9X720Enml5Sqi47p5IpJSoGPWjrSBvAUR2MdNFl
iTIroK/PWWV5j9pYbiZwmt1HlBDKF8DOG8zizrGlHjtcm8oe2N+ipjXkkQYfmEZ/U5A0DcAn09jK
0w6i+0VpOj9hGi16KpsIe6kBXqLRUBDLYlMWGx6HZavsd4Th0OalCGYd6ES3MqLPrMdqHYqtKSxq
Tqolrz0ypQLb3B+rVLwL20G8oS0StV9YnbLOhuGuNWkOybO3IQ4V/Lml2iKaRjsNcfTECsa5xVTO
g5JDEvpxU/oJDGbUAB7gJWcszlI0Rz7MUha5QzUwyNIItQv2tTZlKz/tNgMmBsD2+mMOd4kDSVaZ
d4nffUi1nqPybfEJUz6ElZnXKnU2NF02/jgfgPGSX3QWbkekhfZVZ04K6rihCOA5VoN3J574EvOO
zDCRrBlSySyeYTd0WEPd/GccaUcjsZ4cPICCliW5dOKQjxX8A0N7Ei4mHcOgk9fRRRmzFLxZ682L
uDvzMC7VuENB7twPTXKSv5LQ/tFY2r34SRvdLElpj0qyjcEqeoqzijw/hqSsPspn1xTOQaTOLgn0
kOwwjuhBiex7PE4MwKXkU+miez+z9nnX0c96pgWGQIRBClFNDVMl3xpeLL19rseJjJ4aYDhbvFNo
vFzEXctJ7fY1o7mWn6NTeC+65WyiBVK5HxUmfHl8kCV0DsjI8OHUZuOmU7K9fF2yereGQ7Ye7zoL
7A/pk2jbLJ6lhOwpbOG1mO4TjWvcFQMakey1z8B8de0pUeLPsRcPpTuiPKTlhtIe63sObI+qJe0W
RcAUF+4io1wSlLKEIZ/VgQ6trIr2PMVVjP9nf/tTzeCD+GR6w+LtF/OmIl2mhRixeGmn/ooifJpT
n39V+YQPirbKTHH6ZFUmsPKM+ahnD6afPIKgu+uz7i1y3GfPVp9CBiyLLFQ1IpP7AbzKVVe8L3mz
MWIlWhBUEdExO6E+ZiKkck4fCxKaaFBeUYbBi86TJ9hJc25lQewgMdMRSvsG5p8taGK4WmvMBpFX
ZGA1c1KBBMRbPBKaisCxIMkuGQk7JPQw7kk/DIhBtAyO2s3Bb/MXuKdMvGVqdW/bHy7lsa7wAhKp
5KX+awSlIYjSu4rIxR7osASJ0lR+77mWvDZkLyCKHmGNFaGNrr4IHeWNbRvqK7OovL6qzMkGoh5r
Ih81wblKZkA6Mg2ytrCfEQ8JLwzZKwdbYiNBjILekkmSmsyU5J+3EISANBuP0EmlL97JEUQGSYfG
ioiu1mWab0vCdEkNHkuKoxzOkCV4EgRa8hKnsPX5Lct5vYUtTWq7p4uxsFW+4DaB/djLlExCz+i8
W+FaEKBJrCA9KhoUtvlUk/JVsoG0Es+YEL2JLWOdQAisLPHmVI+CqK7MZv2Rc8HbXKoHke6V3sGR
qZ436J7mA66MSYDFrc1unn14kQ3NNHNLqs50I4gJrbNoi247WQ4yQZSQ4GjJq7dSnY0ai6SoXn2B
YE5Ud6IfQf3de3KodYOvmeV0UQkrbQgtrQkvnWSK6Q1j6hFsWh/dhpTTG9ArIPg0JwDVihjicQba
jUSjxjXXuZBpqY1VXkvCAmWK6i26ppbJqoGMWG2B5NPCIPeeRB1Pf6kJY80a8STs7i6gHdy/KK1x
cHPGvLaMGscdMSvjgS04XVYwjQkXe5IQzFxG9yZa+WhPcFf9YC1GdasSE1sSF3sDyDUEyNqi+pHK
RNmh5BIQ+P1ZM3CSkL2bauT/p+P8T9Jx3P8JuWs9/ijyIIj+9X9+cDxpx+3Xf/6laCaCsv/3P37j
vWn/8y9Nd/7tUm1hLkeIa6F//m9gl/lvW/VsA7+5xxxbCnf+Ox5H11E4ohmSWCZPWm8byQr7z78M
+9+ui2EPZSJWQhPUxP8G2OX8ps7XVYf3pjsG6j4NWsKvwiQzdauKRkpwio1p07qY3jAXF8UINjNU
dszzAi87NDkiFtcoTw1+KQ+sMj4Ie1ETc8twdFnUzVvnUM0yJnhU8oasTbZy2sWzUC92Y6kDCpic
VRqI99J9i3FJ9A4PXttZH4ZDdZbW5hqMHVxNhaF50OZIc4p95iEGCQjzKvyvxmge45DsktG96C62
C3PKf/byJae6ZXGCY9514nVkGEA2CMzLzIK0UQGWd4OtNZYnpEskRXZUn53BuYEzEavURJ3pOXtN
yz+ikvah43+xDCHQtpjXuvZrXHYvqlO/yH+6/eSQv0xgqt6Jv9kzb0qzX5SXkCIkg8qzUU/bhvNN
tt9EiUdmLz40JXXubx1jz8BrOznLyugucVf/6E1grk0/fQ3kY7s7hKM4/ug6zAcEqAitrgaeCR/T
ikHBoUfsvTr9dUtxWPaR8/YaCQS5TAsq23ZjWqSadWwEObPGWaMbOzNXLx3Yr3ngcnYQJEWDSSQN
yERd0rc7xSGlLXPTs0qsrOeEGBd5n3X6plZAUvuYs+pfVGtSe/f9ipAljh+b4hml/bcrQo0B4qAt
AnS+Vgr3ns6NRueAcPafbt+/WINuzjQ6AZE+vOpRdxX586QW5EFwp6B4ea3Yu2dqgnZLs/07iD0y
cp6Gs4YzoPaJQ7CXg1Wli0SYfxHc3cScv751HA6GZUB4QFuI9PvXJ6rTB6OGrZOevEbZ4HWca4Oz
qDmgu/neYiZpRns5AWH/VrqV3azR4c2riDxS7C+VG/1NSPybqpcVwiWVCwEgawxv6de3Q+87Luy4
Tk9pb20No1pVZnpfJMs2dA929eSKT3fU79upeDbcnGqs2ObovjIvuPPS6V5rp0VZMd6At8kkPcHi
ie4tBR3tW6sqHDj+j5ta9zeNWq2jiPoiqBYuqgJ0lOt6+KhTe2nn05b8OPwA5rQOXbFEDASUpDso
GiRax12ohiQhMVaGKltTwMOApRTDwqd4y6nMmJDTKLNBxYfk/9bd1g1x2HLPhV2/6xhJoBOfMxmk
3FRJaqCxhrwIOit4vxS6K1WzrsyA1UrGatZ4W9s3F67MMR+hjtT9im9yjjD5ETn2fLD6RV1Y90Zm
foat+SLKaGmVyWrSJ5pdqCfDv5gEjN8XYCnZ1KCY8f3ov/EHKhQ09uTHKdAvwJ+BQkqTNk/MtzZX
ES0+lGE3pzmzQHO2lm9O9e1ta3nzRuVz0ToXIuJwGqHTJnSZfGeJMCynaln25kLpEhjMCL8Ue8Xp
e2kQPNEFwKtthFAOxjTEUn95bn/TrevsWyZPLc8tJrvvAKyGR6OCOV+cSMVaQ8hC77qcPmImt76+
c/Vyw7HkFCvaxjcffEOfIwndtl27s/FTmom1fbZqbe2LnPF+s80Gn/IX0nBDzz5pjjS3uwne+0DE
eTCe//mt31hxvz63cst1iCuCw4gt8dtzaxccdEhpLU5qI04iGxYLw8y3lenuI2bYrieukFLpdsb0
9fTm6tTaolYe28pYVOFIq5mU1ri8F2lxb4U0EyjjVZeb2ahnoqEXONXOzygZj36drjP/y4uVlWdG
KFWMZ21M54XCvpQV+lvoKw+icZdEgeLMiI9hV7zpXCWiqcN5ltpnzsRL3OmkM/BDNMM6xOTSvchU
pvXMrWaJ19jM/nKbOr+pyXXQZngMGVKD9tS/u+gNc2hBSsXlia1qXkZvTjjhOASYTzLvU1Rqb5Ga
nLPAUmixh48Kbr5RGV/HuP1U6G+iuYweCaaC7xYOe793926JLC4OnvvwokbFZ+x0UJPpGHaex2iU
lmoUjdeq7R5lDeF31l6P1UOk689ZLE6Z6zyYbkh0afswNQfiA7ZKOD7pRfakCkLXUhwvpXAfgwEh
mKEw5EZzckAseHC9dNfGTEpdngsvC09GXT4r6iu+NE7dkiGsESajoV60smXhcugc0VA6mfs6MtNm
Bl7vdUU+PJLSzSSi8utZ01WkiPavtWYf0awRX8/4sCKOyg+OBB1t7RYZo6OO4ImZjWqBWi/++dY1
fvNAyC/HsbDXe7KG+K4uV7PCb0PAVqe24hTB8W5et9q72ZrwmyeZneZewy6iX5gt87a5a+3iQ63B
mWqnXjjxrDTKQ116+x45WUNnWi2Nva9P+7HdD4N1F5sJ+Ptghfx2rw76m+Yki4qRVqlOqzJEs/fP
n+Y3ubr8MHhuKJhhAuJc+3XDapjU5fRgylNe6FtF9beehZbBdx/iyPsLDO8Pe/Wvr/XNPRaGOWcn
n3iqVgL6AnudcvAOlJ2bBDsr7papyA9Q0/ZNzM1m1rQiDFKMq+Ctq7pXWwBv59f//uPjMQfCAmMK
tfC3t2Qp8EAIaChOfalsmDnt/AJERhzfx1byF3/g7xYRLrXmEXUGd8kAKfytNsijoEJXNRS3uhMR
5CkbEHVldoxIs/7pK/6jyH0s4GLX2c2xisBjjPRN+/E+ikjXIwNPLufFqD0CQH9PWYXGxFg2+rgf
u36vsM8alfIS2jrB1d12ktjpqGQ4/1+Encly20gWRb8IEZgT2HKmSFHUbGmD0IgZiTkBfH0faNWW
FaVFRXe5bJPCkPnyvXvPzaP+RqNHNurDaYqeK5iYC31GDWpJuzWT6CF2hudBV/TybjOlVkFJriBP
noskkZhd3tIomK59MKlFQ2BhdI+/tv7lMfxhJwOLSWWoYzj5d1+2hrFJJo3HsGJvjtt6pWo0SKa5
lx3T3ri/JF7kv+/8v6QSbodJtcFpjIrA+U5aNbW6MSonLc/WeDLH+DBI97ENxZsXtNAY89gG7fCH
1Jhjy+MoJl71IZqePUsy73M+E8Es3bJ2IujuTcZ9EXl8iyhGl0TYWVoNd74EQVfrOtBw/b5HR4Mv
wOPk5M4mrwfZvxVOf5MZcodc8jlxo0vH6vZ6tfe65kzKJu6CVj9aQ/0WeofULhkdwDClHWR+YpBj
EFU8lK41OxM8DI1awgnMnCMKsIV0d7KO1s5oPXSBvAg1Qq74iFKX28y19oGrbjOvu4xd7SYY23Wq
UciXIZqOsjt4fF5rONddmyBZlvTIS9Yn+0rz/L3vVXTDFDENEy26OrmvMa4A2MvIx4vI/UvtK2+Y
zDWg0du667fzk9ICreV8uNBt1LVF64PQRTRDlzhDCF9Elx4Lzvym2Trg+z45zL+mK+3mv2/1v0Zt
qnET5oHruSaV35er//+gDl3M1F1kfXZO6vwhL7PdFNRQ2JP2TibVc7ouvfyQtUw5A3/N8Jr55bWM
2T0N6zYgwC5kmo9g2f6A6f1LHWTM6+u3OsjG/udRqoHy/gfIFrfw+kMtleeiN1Ygw3du6z5oDOcD
upEUqvS9ur0a4Uem+bpOXbRlCINReX6EJEm7mbUxx/lFH4yP/75oP2wMOJgcIOZcNsGZ5u+NgQOg
XtHClGe7jKlxp13QIBljMhqbxS/mOfff86f5/5/1fUdFWJXadlLLczklz1rk7Es9Wqse06c45CYS
AWKodGeb8y1SRhvj8JIp2ujSQ33YzdqD3UTnm5bLwtL7Y23dVF1+keAkqUqkpw1TZjrwuhlefF3g
yN6nabi2RUV44PicT+ar6tCnpHlDh1keNOU9WKU6+BJ87FheNQ3UKt17g/2/sSbnzEESPwEHJDs6
DF31MRaoHABCbZXVPY1FfvbzedoSXAFJ2TssqMWYXYXAzFwvPhmGvgknbzf//tIsWarNI8bBX2qU
n54qrG8OLnQoqf+Y7axytAypR/JM9sY2M4o9beXt5IXrOjd2qOVv//tZ+WH1tp15b9PZSm2cP38/
KzJQyDPGXJKHll+6XfKUxkSdBhHtJZ9lwrqr0eX890caXwbZ728OQHH4CxRipvV9607NJKty2ylx
RaWPLapWs5gL9Lb5FPaV5VP8Ja5xJlrwUBrjH2Bma2k6a7pKOncuntZWFu0K/eRJ7aSC8CSHIr8S
qBcbmOROKJ87xi7LaUCdXSQXJecVqLqSxKtwHWpmvzElwUIVnqLQuG9kczEt8lywLkfl0g9SY2GU
0Ss07gPCqwujy6vF/BuJgHo0XIW8zN7nIc7dXv+0ujlJb2RS0bbqCvV9MeZEzMj+Ac3CfYdpmR+E
/GAiJFZwP170DF2wavXN1JjpsjRFs8n7uSyvmDAPvrGa2fukRnZ8Gxx0bskmTucfJx5plqbuLBIr
h8XaN/nSa0VNGp23q/yYQL1OvygSEmPigNBY3SHhskxbtr1WvqduivnGtxYybZK16AiSKEf+Jrta
OXayr8BgzPaTbNN0aFgSNPpL6dQcmtETMlzy+X1QzN/sfKLRZ7xqXXUrhju9m+51A9AlqAF8Jlji
8uDDTryRdmWA4nPIPpxquBGtyfRjMGkaAv5FBu+f6rHdehkiikKdQvzI6zTK9jnStEIVw8qawntN
mouQaYbumvo6aKvXafijqbBfiq+f3CtfU/Wu5WItEqxXGd39ZVG6cuFW+ZyswsRB8jepdmq4qngm
vOC28QoC7GLgR5yLhyI9yUqU+PV7cnToHnacXQq9P8UGDoKyHh9NJ2h+aTD9S2BgK2Mbo4Z0OfSz
mf39qhk+TjUVCUkDY61q7wBHaxtV0WEKm3WfIHSwig3zxo0xRn8apa99b0Sb1EHSck4qT3akBCNB
3gqBPIqT2X+/lOZP6w5oCB2IIN0VThV/f7ti8vJeb3x5ZgxGUQUBofUuJyYy5Ynl6MZwh4sxnS56
NafypMYZpex1oIBiB59j5l03k7pjQHvbqOalBVDSz/teiB8pUrtheGH0detq7iqMp0v8HLv//vJf
RKnvC4pgEmnP65iF3uHvL8/bnfRuyKF7rhLaqF/ibjj1ur9JeC/bCc2YJ3aN7e8ay7+sLLE0omFZ
4SX1+C56iWJWaDdOZhFfXxw8NwkXWk/UrUH6orBOVdedXCN7clL9Y2z+8CZU0PDqbZupnUJhHUhn
1berPDhoof2HULSL+aMbdLtCzCS4bKWJ4tjNDbxhutOtcEN3e2dZzTEyh1+OKj+d1GyfupiNX/8B
0+lVBb1i6RDK1r6bUtL8gyu0+MLSdd01mzJJtEVwkj0Kc72+r1W7SYL67NTjhZphGPR2fqvhLK7+
t7vDM89CMKON5qrk77tTaUVdJr2GvCoOSWSS8qkkvc2FHiz6+DDVcqs0tY8H60I3hq3TqO3Y5SvS
tn55xr+e4W9fhDYzsyVcqaCgvheTxuS1gNVleq5997ZHXF032j7TjLXbYh42YjwlmKHMs+HbuHSN
pdXuyEkg1FmdG+LnVWauI6G2otYXYTAi1s1Pk9asR/PVbZpNjBbPatxLodQ2dbFplcRAd8O5HOF/
DBt8UTRz8p0L2r2N3SPAxIQOrr5pQu3DaL2tbXf3//1eGP/2tDHS27rF3Mrmyn93tHctACSNHvuZ
vOO91Wn7qqzWSRKhn1bbgkURxqeGpaW+lFZ6FTMIik28Dyq/CWPz7Iji9MsX+qHc8MCvm6AWDAvO
5rdHwW2AgLcyTs+ecW3ArCVM5TYS8dnkOpLqm+1t2V5IsgDN3r6oY+McdPGLKW4a3foIh+4YlebD
CO6DFtQvddcPfTsmhTYLIB0iyKNzoft/B42816Z26GV2lrK+hTq9V6iFE+2uT7ENFNPbiFIojuzf
GivGDy/HjLwQeJ1ZyO3vjWBzDLU+xphHk7A9TsG8A3YnBYaj8fvd0Hk7BPenOEiX8yPVOwL1dsaa
8pLl+QdNtcsUR9lsDyALEe7luZLmi5fa1xpJNP58zPCblQn6K2vVzvVesiE60QAFveSSiM39FhWe
R7+mUxAK823I87uPsNAObSku2+QqC/ubNNavPUPQX8hvVJ2c/Klg7aovXFdsep1ISqKmvbE35rnR
yjcmMlNhpkr3dn7282bVtM0dHkx69JwKmLIguKoI4huH+o6Y4M/AkLd+HgyYNuMX1YU7hYSCE/je
Mj5jGe+QAN7JLrge+42SK2QHjyWaioSLUWa0Twz/jkbYHennb3EcHOOOKUCeXVp6fg3W63702mNT
E+kZBKjX5X4+QSZeeJyvGmcQl/OXWwS7SSFyarA3phgE8oCfKzyzaJH9rR10r71r2o9qiq77zL5w
UvEEpO0hBRBmcO1wGv9SKHzBg78tU7RTyBF1KZBp733bzVwtSvF2e+nZiqxzB1gz5o4YYqQBkB06
o954yD7Kdtglhr0cgvS61puLvjf2+Wzb8fsjBIVtQ6FrO8MWz1eDhNY5QhF9n3+e+c22qR9syWw5
d9MPvSxv0iQ///er/sVu+/5TmAzKZxo4Dbqvk+P/vVCk4SorGqvknBJ1rccgvVKEzxjneqgMjc2c
zS5v85CC2U2tG8elNvWqzfyLkWGfSpB1QdRcmJ3cC/syjo1DKUit94tDJeqPfNwkdLorpP0BvVbv
o3PtrVHgVq0cGPjaeKgtNu7+Dyb4NbrczRC1j//9A/6LKmEVM/m5vk5q9KG+3SbRIqAqRJNwqixv
Mwy9LF12goq7f+fTjkjSULxxbfvR+W1H/eGED3kaIqQrWE7Bif29WAVSC4LeMoEMpBOCVO8W5MTV
zIFvAn/jyYJmYXiUKaeDXlvPL2/gVTSvjDOJGC3gmYBr9xuJ6afNZi48DGZDVGKQVP7+UmlPfvBo
jck5k8GTiPqjJvNrMT9lhbNPOcYMY7nPBhyWzkeHnyImNCcIIjh78Tmj4/7ft8ecL/8/zx/zZd8W
BjT4729Ri3KyTycrORsRW7cun+Y1IXDEWjqb+QkLHbrYZXEt8Ir5Q3gsPOe6tyYEyNFxqnTsPd7O
5Zhmo8+ACkToACpP1SxL8rD/+6v+IGvgSYL2Z7uc/A1m4X9fOc1tNVN4dfJVvmqxRWSjcp7GYdyZ
vB4M0l5tgeQPfmLEXJm6cvaTza9CXkwtRvL8aV4HCWHb2e02Vh5kMqQKvPw5NuU0NvaOS6ajcjF2
5WS6+bvUVkfXQEBL2dExbIRVvw4thcWtOEwlVpUkR5keH7vEvC6d4C5oxZZaN8TdT+JFV1f3Ri1u
//sq/LjsMTdDZMO7RMjEt6tQNpw+EDEgSB3zF8AqoCaqGGOO9hyUWPHRUiNji4+xnd7Mi1zF6MEr
uvX8iEOqJpNDHeetLQbmabNwzitDy+nDlwo6s4+sJl8Txbr26aZaHjbCelk4kBr++6dwfyi5wLET
DwdslAHv94YYMuNygA+Rn+Nx3E5vUZYeek/tDVFsQ7ayRjCVS+w3JQ+T1G9CRx3zIL8w4WbQHN7Z
hEz3clopwkMK8NGe6V8Ujnx362QnKZHiQl+JrL6LRndrQsZIo+loWuVukMZy7OvD/Gco/ndxm+4i
voDT9pBSiospn7beqvA2iedcIP/Zyik79q27RpB1buNsVxfqmDofTq4f5z8PogasTlpfomxF/g85
b2qy/XxIiDlSFH64mzRjE9jmIQrHt7LNd+SBr0eD3szg/9Iv+pqufH+TxdznN2my6hxt/n49HD1M
I0sTGQgVxKOp2M3/23jxQzm0FyXDD+k0K/oBAGrSk2GJ/XylWjffNxgbyvCYdWI/FNrXxYwGcSxw
G5uYnQV4QKAUSdXcjm1z0ySEZkTuOkGdobT6bv4jU+TsTF+CqywvnaQEhT9sezk89I6+qb3ksR2c
S5375Qz9TZ7bRzd0UJy6y06+jU33RNDQct7Z8K7ujKF5t7Xubr5QqnZfUEkcYz7a7HrMot7IeV+s
MhsxcWX/cgV/XJpZXnxUd0ywOBf+fQX9OI2FPe+5U/aMon/hxThECmORiWgppkeELNsG6AvxU0Md
rFp7ggWZLw2GzcTcxr98m6+QmO/3k6gfyn+XVe8fKR0Wa13PeyqOWqsOTdZchJm5lIB/4s69hM64
K5LmT/kaYZQ1lOJ9SPcIxlfzY6vzFM73Z74f/A37kgus+r0eYS6Mw0MVRldE/B1ij3jcJj+5Zrn2
uvCoZTeuSq4sSRoxd5O8zbv59Zzvni/CZVfUN4O2HVPxW3n/Q1cF8SG7NBefnfo70xd7uDIik0z6
sCF6xGjUXamle0tXV+Burto8X3UsDibWMoesWtN5CSsSg3CW+DkqarJ/ASB0yywKf9lyvoqTf+4B
Z3LbNS1h/RM8xTldFbTVCzBF7Ced025oeV3IqNh5HS60hse4E/iVnQ8CNdYdngcjG385cnk/bdH0
KSzSwHS2vn/O4z2btFBVcY5xMi3R67aY9bBtusmmLOirZP5yTF08T+mG5MSrZlsQcu6ODZnrU4A6
3AP74L6lZntMUnsx3+GhwbEIetFk7gm7QZwRol4F7bSWQNYT7LHdlhPSgVCLsu4uFMEKtdwNiEXi
Yvx6BeDCb4Ja/vESUplKmKCFsSRMZaWadBM2wbIc6tuhMTbSEn/mxdpSsF8845iacuWN6Ja73r4h
wOw4P6Xzat377jYU2P74Zxx5guOF7sJwy/tl7k9bV3OQ+7zMK2saqK0p6zVZyMBj7pTCJ146f3wD
cFC5T/34eWbcTEn7msnmHevXsNJKPH2N+yuC+Kcb4zMUcMDgUeJ+5zJnpY97NTCL83zaaEzB5NCg
7UiDFp1On5+xI6HmmS58G17LZKb+osV5bwTjRTIYzzQ2cQzhWBWV8xzSeU6b+Howwe7E9rsqYdWB
L/nlgf6XOEw17s8i4FlCPI+4/l7iYmESClTl+TlQTG8s+Nbezivp7rn91seX3FWnIQem4KxLWRxB
0q89zpDiRjRoc/LaJg4amSw03H0f4wmNPCBs0ZpYq6PDn/nvIuGHQz/wX4oc2iBf6T3z9f+/s1Eo
gRF5nsrPLhlSbshwNamuK/VUqmxDnsui1eOTxsHPku0uIqwp1o19pdrfujFzRf73IjB/DZjjcB25
eN97vm2qRkul1CpV7G6G9EYBBmtGGgd8BZG76zwd14RZ5SFVYgVpghqe29xP/S+NuR9a43wRoXNq
4Dhl/ZNLaAoH406I0JaApgdHn+3UamW76YNXpGstfeoic5V4T5IUGMrTHSkPpQLRZq+9odtKYdA8
7I4jp3HzlwX8366QpSOumSXmcwDtrEn//xtFq5p2FQSG8xh2VxPclLoo1oDkV5qjrqtGQtzAoZ52
v2hb/i0i//7Yb89HVoDDyin0KWKNATNNdZpsfTcY4rdu8Y8/n7BYfumJ6ub3M+w0mp0zBSI/D2kE
vMT6mNl4kW9dJjxxnecvRtvG5XhixLtCCOn35qoq/xSSnBeyaXJpnQ0g/t6Qv6fpL5fe+EFo6KKS
ZI+atwg0Jt8OlE1bj6CyC0LVYHHiCQ3kin7FY0mZt6dze6XjLllUvVnd6vq1rBQMv8Z9YmFk/ccp
KfRGrAI7uNR667moxiXr+rY3jFd02CB7xhwVCP73wEvkIvUseC5M99wY81DjG2iXcgsdfVWvnUnC
omQgirZfUxoZHQ1GTW9lDfDg+bMmih7bglrjvCJfJcEzxsWIVam1wGOElXvHIO86jgbmZN5gMscL
LLxs6Jrd/BX3YwpsN8GGnRPMAmByoRExvbRTnSOK761Mj2FdUXAOHRksLSFu9izDIxuib2JBda7T
tHyF+PkpUK1zLgR0V4ilU3jtUk/iy8zSrotcM+HK1ArisGQR7yr+srIkNZfl2sOSY7RYvUP5mESM
6LJKMxgjYqyu73urq5ad1cWbdvZzlY1aIsZ4TGP7Q6udAIl/gTw6eEltHUZQqkH3KrIDyq+rpkai
HIO3ZPMEhSDjP4OGgasHl+ak+KK8Bu5YY7cNU/Rga4hsP5SZtoy82eJFgGI7sH+PwTBX0zJYTO6y
8AKHALliWLgTYIbcp9XSG/ltmKb2Kpm52132oVDZp0o/ZLp2Me/U7nxRFCyepQdFxGYrb/Cn0qzS
lt1QPSQWOhkGqMvOTbkcySYE17mAIoR5SxuGSw+jeqCxu9E0MVQUrXN7uquqlF0uPInul13Bn88x
fy/HJNKjpJrDKUgk+d6tj2Vr0/ORDAi7kdaD/hFzc0hIupJtN7EKlzd1A0N0ZriOmJg3Xedfjh3e
KzHB+Axtul9edNsZYKvapiSs6TEOWjjG/RMHJoA4RvuiGZm3NIGjIT0vMO2TNYlI/KFv4cJL1IsY
OgbLuU26dBXCO3HRVhca8AgI3yYWPbA8RpXug8Y4dFJgRu4oVghhrBc6oLfJK5clqSu5YXWrtPGa
jUeDckr1bImK96FQJO0cHb/rKHTN57QoblLSjBZpYZAnliHGNEaojhq8RY9HVJXCW4ZpdoVQgwwD
7aoexJ1b0EQWpsRjMoJkVbz/oOA2dfQezdxa2TJVjYiUGhhux4B3TM2w+NWIXRYEo2OtwtBzV2Py
h58f6GXovZMuaaNE9dZhA6sNjMdKUz7wn8rd2TyoiInHla7hHmXIkq3j2lq1Y3PuvN/kjP9GynFM
cDwUw7TQhCDo/u+tZsjCKi9yvzg3ibH2lH8dm/R8WsddZ9ZwOYzVJWmHT4W18wmM4sy4sjUAXQLX
R2CP7i+luWH/MEjE8ALcfBY9kvT5fWpntLy5dGOrs+Y1tFWrpR3mChMMvecWRjdAJ+MhNfw12xTj
aeyAg9adED+/2xSsbBsvRLsmy6C034vcfZxkfaFxqmjiAmJWSoKW7U7vYRCwjQcrt0dkVnfjpxvb
r3ZvLgn5k2Adxvs+yN6rXizGGmeK6bWPifMaKfO97Pv3CQvqF3TSA7SGCfOjqcRR6hz+Q7yoMB6D
J80c3is9rlB4WE9kG1xgOuGJ84unsFWEuOBQDm75nm/50B+kBYe4CIzHauzoGM6WXmX6QFWr/TA7
bnGCZtJ476IOPh+8k0I7GX+CisVSSnARs8PUrTDRW859GrrNIrUYIXn5XtnBqcR6n9lBTLQuUzfp
iCf8JotegxWFWovymSXG7rt7mn4LnRkJjqJukTooE784q37nbCGybPVSPNldePd1B3yfkht+cYjU
NtQozSto5ZPrf1DPLJhbO5l4VIjgrOQ5RDfI+5LepA6GWOi+95yqIY4obZ3N7Bd28GPl4Ejj/UDy
VxSr0mmKVTTG5tKySRKblp0X3cyE2CClLWJ5OzPybn3zlcf2jXxAw9euMy3frYyyvNJ081UfGSY3
Nf2MSDePgev+iR1yKW36LGX1AdjyM9dhP81Xo/BgWZJt9mRMMS63nEiTtP6TnrAAP4wz3EFVOdt5
OX2Cyn+vApdxfQDnzcCkWtdPcuK3zM+EYPUf4uBBNZuMpMmqE4RXVDLir3RWHbAelwnBDhzuR5LQ
P6x4PO0xP9pFAwRITosiZrCvkvJgh8N67KsdPuvrXJiPdG+B8PlPTSXXvU/6yn0yxA/5/Lkkhtz1
rbpP+oMgdwd1/WdjQDBL8fcGqbupXchtuXernOTBDMKbsoc511bLWPQnLRUIdxkvCZKchA5kWrQA
QxkzX/W4IfyaJLNEe7Lt6bIWH53GAcoFWOmH21CZN8oY7+dH0WF+uhgNE8LeeHAa871qxRNP+GuZ
5fcEE4RjeAc8/z6qo4cepGzdeFBuyr1w+rukxfotQ21r+tQ1Wfw+420TEV3zOScnHj4D/9NvjY/Q
nUfIoDS7JFhUpbhLLRqWed8yiJs2LnQ01tJ1DEd8kbyDdcVDOM7dytYApWgmgIOJqSqhnLoYXjK4
FYUNSzxMDfBk5vnrCf8ifU+5uof3gAU4jEFigSX0gvpqHNi4o+GznEm5jdZOTBLim6Ej6QtVFe6e
O1ZV8n9NXqQmRzBWxlv4grxmM8S4nW3XROeB9SkfiHajAqlYbSAVbCtt5prd6/4Fr92nSKhSWpmi
dg2xe5G2LcLkFUrnp+bAnI1ZHAYaBzK13qwJBjFxxC57ngnmIppz/WS0NFPnuarrfae2mTPeO/Bl
HB9u9YSrvFG82j7cFTRWwboq9E/U3Py31Ds1c9fX6d54gdZZjClLxvqnQ1b5MowAypnhNfOeZefI
59xDL1zDqtWcZon847LtXQV5z+sXpSNwolu73sYdj+zpaiZqsdqdg5gb9/UepXa6SUuPlTUO943g
tZTjY2h5T1mvwawTV4ZHUVk473qO62P+D6Wl39MW0tKXOuuebZMnm9dmaw6Y8Zsn3xkgGnXlSjTI
CCYXcEkSuwed/I8LaDEom2OJoccDhZjE9jYNLVaYerhwEHLRd0QN65faU2QGFh17ItcLGBF+5DoQ
R9hwnX5hF6mxGZgrIZ+TN0kxpHBnWZK7qL2WFghF2VzaUJpW1LVFErLEXJpiqVyq9zJBD8wGjnWd
j4+7Qx/QTkzKpTInzPw9TKHQhpEnU2AJBRycyngdEwFuyLJvXf25UtNjLNKHLw50P4/3Sv02bNKV
HYU7f9TeXJZhO9fuQ00dGwc5EX9AjeJxyt1D2HOvwf1yEYGopoW+aOdnLsgA4PXBPZF8rPYULYIh
bzWAliRawG7ziWvoMxgr1XViT8v4oBzzxjCn+3F++MbEux298KTJ6F5NXNhqKD5kN7w3eAlJ5hje
B3VUffo8GRYugfHFCR0UhbRapjJAWJFewjTAl99gM6qE9BcJPX6sOJY1PDd5f5uzZIUA8qHfXBnu
tC6b4FabxuuydJBA9P2NBbhyPgDNDwZD9Yf5333+3Qjln6Yd30lyZ4+p3uXWaxiszD8U60RCnZ8/
pFSDdrft9f5Tcaz3CrmIsiZaVpzYLHgQyJhBJFYxvY964c7LoO2G7/MLKK3oNbCraxl1qxEIIaLz
654cKOCLLDE+aVcLrZJkt4WnvEzQEZvZA2rBRePxhs0PbJeKEnscevaxh5TUmWypvGNuFn9kqDM1
J3p0nH3kOBz6zD9FJFeDYuhhG3G4FKV/Klr9XungPkqT59OYmICFLzZ+6hgpBrJltaxQElXRrRy4
skmlLePWfwDP82rZc8yKGA95LS+6KX/tdbS8jT6DLirOZx5iKKbzuU6K/AR2pG5QJ5ZCO3RefG3W
u6hMnnq8nbiJ/4xBtEtKiHKW+EjZyZdWGJ0NrLDKNV+dYPhUrX1WPpsNSUeyv8Wl/JjM6+/XxQSl
KCv9ahqS48CJ3vSC65x4BzEON1llPai9b1ONeUxDnCm868sRPciQoIAbPnoCTjgIo4kLUHNAIn0N
IwOjq67THRjQnlrpTTGicQrVdWfjI6NRl7JM45kE29taARsKCtlaBNcWxmlsNJwxbO5aGO0JvHvq
OuPgwPnzjPpSOAY41PFk+zbbGXhZjhSLQuMLBJCgeuwFM3A+qMUTzKhWob7No7nsj/rPyUvuWhO0
1FTtiNBCK8nPZ6SAIyLx0RsUUl2ZPgLQagP+r27hf/AeOBW+J11mr5H+zHia9tOFYLobRH+p+bBY
FFxo6Iz3eu5Oqyn3z6ZoO1YQL920o3Ht5emVgE26HwYoL3PoEYXtYjDrcQb074NYI7dmgrIYTck2
sGn9GhqNXqm5b0aU9IBgxYtNfqtTL6DxIe2M7HzbIQt1/F5fUlNe6K1JrhsAprBr5iA0PJ5a3G2X
tp/qq8Qf9qYF+jQ0wZdiVuuWk4vmx/dCcQBbxXTk1KamjUDRbnblyIqh25sZEIuxpQxwHtgAyR0a
P3bu0ykBa1nM23rQFbvEv9UGVfMSc2CsarHyhL3k5LPXzPiq1+HbeIEC5Qbbro8cSM+qXmUF+dJ5
dxj9/SSSV/KZ3/zM0FZaoG/BQL2FBpUXZcgSXyZr/V2HUWMyrXz2J0t4IQuu/SJ17b2neUCcwyu+
Ln0m9VEQcQlhE7GNAZiL4KArC+wP0opGppwj5accHRrThbZ1nXZY+mXx1qUpMDV/qSldwTzPhuXA
qXpZ0BToy7pdiUn/qNEMh259X9GnJofAwZegFxetS7KGbV05anT2QhavCrZSE4uPsK3iC7PGfmr7
lbbt3IsEcfwKI+VhlGG8Hayc2XjWpReWdVsqVKaMSDVmTVuLR2wr+r3n3Q3ECRxUmdNlMjtxSOcW
1hBE+7aA+xqx68KvNBgiTIusa5+dgoI4NYOjaCFohsmNM2q3c0iCN+L8Mad9bO6jMYFWMNbOojO2
fQONSJBvoEqqnuBlzHXg8ObLoBvvZjBTkrWjT/MZIRbktUHx1+OKSuJ2o8P8VKK59zmjsGBe6SS/
mBFdJJ0jWvSn5WTKU1c4C4dtYdCn66gU103SnjkSU1FVK9mp41fBV7XJO9PcGhCwjYrTOuQBmxqZ
QXdm2aPA9578mWSaveY664IbUduD8Yev0KSvrsMlqJV71zIe+4LMGEG5ax1xoU0TjafgPk+Txz4G
Ujj/E0Y3suw5NFH+5RqlWwyLvZ3UGkTTSSv928LOoZxVPDnI38jgmpzksVIf3bz+NIN5lhQmnDNz
IPLlARHUezw9CuVdaFmxGeajB5jbT93f9xTa84JplARTGV2xH+1gOZgT0HTljCsts4D1aUxO28sy
dui0jcab44UfRslMy5lUsLDa/gSt7eiTFWeDWQoH/VENnNymr8JSj4mZhk3nDcdYo/R0R5/g5RHi
Le41P6BQIUeA+gBWEJPCu+LGsCQlSHJdWBlZjt176QeHwlNXzj4mjxpQ1XTOYk8s4LcVPXOjSldv
k4WaIwF8N4N4MFVhIIAfC8uasoswIsqTBeNA6smMm83YIZUTtbYK3mKD4gJdGhC46YVIFKRZ8X0R
EZuDzc2CEpG/5K1Pjk1FXBJny3Gc1T4D4V0Yuhl3rbiBXm/c5O1cA1NK9P14G9f+Xo6XygPcxnlO
ks26GJW7tqzpGEBqCvz8VWtRjNkmFFKU/Smf15ZsaUqfr9CXZbl//vqwr3K/z7v7VvGj+SlvVT6D
giaLE3egPaYme+zXbwrt7Cl0k4XLR379Pr/tODHqm0z0wNJFeT3Y5Oyi/hPLOJo+NMLcNrWO0jev
DracIfIuTUHTW7hEMkyNWLh+z5E6/xw74zVw2ZnjsrlOgZpBoYUBGLZYU1PtfpDdc18C1LUXEUlH
nO4WEWNe7IflLdxqbFKc7QM8R8n8ZjIPsgbOF/VcfMXzfl/Ou2lN27i0xM6U1mvRaANmEedtbHXy
RnrMM5pz9JLgQgBqpm8HUiNjs6chdity80rOYx2lJ3RH7Et/kntlCJMDczitE+Hslfk/7s5sN24s
y9qv0qh7GpwHoKsvIhizQhGaLNs3hCTbnMnDw5lP/38MZ6Jsyb/VeduFQqEybSkYHA7P3nutb4Uf
m9a7Nez2uz3io8TX6xPN1C6MnBNvgesOvHu91OFN0HaN00+kPhB+YxBxSIPyukfXPGkDTPOBnoOa
qlu1Ab7iiOCp6pKVVcYdgXnWUpPFnZmWyif7U4QnvdVJ51GK7H6qoFJQpdPbTQQ3Yz+t09Rbi8kI
qLDS8WzRj1rotrirJUQaho3lSh0qUkP18Kqx4INYhbkvM23m69RIPLh3XbT9fvxQzt2pPvzYZZay
0dqPSQ7rXM7PUwfavRWAu+bfe+mJ6spLa+orLeAisYcTSySK2mKaTHbuzV2sT7aP3RSWTMUTWzfW
IlTbQ+kdwXfPASbj1fxeklPI1J6/QQbFl2ZKt86UPCceubGBpT224GT1Sb6A0oSqvR1i8skL2mkL
WKjDose2IgGaLcsWtq2iTs8Fwo2u0F4UDPPcAn25yDC2LlQH9YBsoccN2ScF0TUT8RrfXDUt9ZGn
cjDlxG64TUCM198tlX0PiMUiLEhUn8SmHMgKtmu5bdkhLhO+Bmw3Km8nA4Rs2Mh/EcOSwrPsDRIa
9MQhSVa3d2F5YDfurlS7nLbo9ldibJkEVFm1MkQ70U52966APsi++imcg0xsQSUYm4rNbJFdC1Eo
V72XPgdqoq/y4eTkKYRdt/pe2eP3rg9pTDQvbd981wLrSyYRxzAUQSZQ+EFFaH2jKqOfFBlyqGWf
G35ssjRkXYLIVUEhRhZSu8yVigbWsKLqf4jb9Gum28eKluusfFwOefMQ272x5GwCvffOpesd4qJ6
doP4tq60etkwIAA7PRNCeQ8s2mkYl908+tZKFu4Mgzgi1iD3M5E0u0bk+7aWHeFWck+OVLqFwrJP
6/p5aACugUpg71adpzE9KxNYNSiCXAfV/KLCFlKi/tjxpfT0kzFz75lEcgXoQ1JCuDUh2911YKjn
VL3NECKwRcJGYsJsquv+SXNbiou87cli6/ykMr7qUXXWjYa8hRJ6ciXGlT5YgEKcU2wkYj9U5WMF
456QWVZ1yzoyMy9W5Adp+lepwR42CBSK7NHyJyhP3Icwj2w9L6+l5a7aIu43Zt1c9YP9xTI7dy+1
l9QgOrIzP2bUs8toUJ+mZlzIDjfb1MKxrfvrfM7MGcDcEIpEosdkELdCro4xJ+xkzWmcE3fmvUmc
0xbOS+ejrtaEV2TPRJAQCVWnD1Un/B7ewkSMj1mUzwxkFboZxqNFp7Ih8IcvzIWdM4DQzhwHlM78
To2EoDgB+VKkiT+iChQ2IUKxoq5VVKkbcw4Yykkachh4FHP00EAG0UAW0UQmUTKHE+WRWHRzXFE9
BxchlaEy81glnewmn8ONNNEfEfhGc+dbdb2HeiIGqSUPSSseEu9bO4ckDfPPO+QmNeQnze3oMpQb
kJgykw+ClCWNtCVJ6pJK+pI3xzB1cyDThdpHjZOiAu0WJalNjlXeXxQI/4hbd1/m/Pe/55/B8zfK
OIya//nvX/7pGL/Isi6/N3/8W5tv5fVT/q1+/Zd++c31/1z+OPxW+k/N0y//AEsDMNxN+02Ot9/q
NvtxFH/9zf/tH/6Fl7sfxbd//+vpax5De2RCHL80r8hzRMD/9Z+fRBvzMf31G+av8u9/PWT1U/GH
n/ybWed9YCY3K9zpjDK0Y77ef/tBs/M+zEQEizIYfYWtM+L/m1lnfcBggibeYdTjgqxj0vM3s876
QMMTBxsGFOQ3BvP4yxXhXJx/TAo5jVyh//zzfwHeOJcxNJJ//+vNPBFAmsXvg62F54uZ2q8TpTFM
hoR+foOsWL9r+/tGfW6URwszdRg9I6V9R/pqvdUx84F8HYQE5uyzMl9pcNTQVgvq5hobtXMupmRF
N/Ugh2jb84qQWbl3RsXvLG1pa0xbQntdV7xICcRMjHiDTuVUwNWdE9kZS6BAWnm5vNFbb5m0OMK8
U1pWQDK1da1qzHJXCcmVZlDeFPpVYZHwlLtLR/1IKXuy9ejayo297Y5rc+iuw7Db0x/bFdlIa1HZ
wMQlLiLeCcYBKYktlsYwMYBWL4ZDA7VCpvqmsXm3RD2dMT8ri7NigHtIsrVAr8VrXI2WCF9XbpVf
zR/GDzy3Q7dsCtrwXXLnxPZqyulpTGQJZCbTzYdRcZAf01/hc4Sm+VFp7iGm3KRaCD1wnkQIuDPl
tQhsX9X71fxhmNjWNIsHv3Dia92IT33yqHUCW6/YCne4TTA9z4LNdMDggK5wFN1Rp6GwYtu3THjZ
rSQXgIyteyfKDgkgIJrLWzAx107KuKJZlDkvANM7mANrPZrMcWnMhWSuMGofwQZr5VFtCYyk4piP
xVGzfaYWG03GD9E8phH0cPo0vUaJsWimfD9HdFWDPJLX8NLrwMZIj0SbuYmEvFI3bTfeF7OII3Ov
pfTWOG32TZrf0MEJxHBiZ3OyU/IDJq5C3lzP/1/Ti8cIuQ1b8mWplZukS84DpWUeVFiX2KLDMq8W
7VDeVq71kNjiGhnBVcq5HsdpFRNp1je8GTLFPY5mebDn1B/FOhuKvnMKJryRR+nTsVfvO5imgJgR
dvTUSmyz3Sghl+oltYKtAaq8tatdVxRrWz+NGuPnQbmtrPBKetHX0NIZJWhXWR8gAN64M+mKyqwO
3Hsc3xj33RtrBMCk093MAdXIqj7l9W0IfX2+ncmYOXj8jAKZ3yFUizHpOsf5FJce3Gh8TgbGcJpx
OukrwK41JP/zXxVOfAR/yUsNccI0VwLlc250a8e2T4oGQi+ZdnVr77o2WXVteeoYi0mOuBnJ1NEQ
fUZTvKfp47OPXEdWf7A4k4ri+QPHEyaEYnCnpm65EcgVSXv9ND8xddHuK6W9UZjReA64qoy3ILty
C8kcKqKgLvbzA2t5uzas9nlirMZs3M2PO1X1yh3jFSvWdTO5y4iTFuLS7rStjtXOoOkcxJNvcHXq
uL+yXDT/8x2RhVhl63gvRxyWaba1dHtJ/+1a6dpNUjC6j41tQGfcpmizJ2dPXsFB7QXtSOl3abrn
NOHKjEk0/JxXECeqaZOH5jkN41MtskNU6fx4uLWtYD1fm1oVQK0ZZnDhFFtu5xUp9GzijvWrvvZu
hd6fLZrxBn3SZSmRGsUaQ6YQKLdLsFLa2p89tMnZ0D0m0nrJE18lMrgN1e9NpTzYHbwJLUWXwKaX
Qo6u5KTS9JrVoGGvveQjszEUMehjmHIY5EeFUeZ3AMO9GaEfdeFHO2RIqVXGfUqNHZArTqENN1iZ
YkbFNruUtD1Cy/8UEheaVMN39pVUfImD+l39nuokN6bFPp/zFqJmOOiKWE5dvSaffi1afdvoL/D0
NrJ01iURNCP4NHUkZhdFJc2VxlmHurWzTWsXODSfoA0v3Ho8OsW0tUfGFzlBXHXQnXOLPTsxbJB6
25jnKU23QZ5tioKdJ4Lmqwm7dTfPM4l1PweGdj2ft8qNnuPaorAW6jpw5HmeDZRRTr8Q6PQcSYg3
j2YmM0yNmEUxeUzt4W2OrvNJQ0Y1WtrXTpB5o4TD99IRG6vsCcwEfomA4YliaUzsz3MjhzoBSGPD
BmvOnYVeuMVLxQgZGirSBBaBSnL2VROryEPbOHcdt/eiy25Gj8a2mEUC+rznTKZ4NVb9qQ6mU9QC
QqvUrzhCOKCE70w7YTFduG90ETgNwLFlUz+4fceNEus+E9pF4w2MXwn0IfG5hJ5WldfjgLm1mRhe
FiVj1Kyh9O6IuVkPBcMsuCDGIgv0h9rTny5/ixzbmUSiIGrjzHGKucF3bWr5yaSuR4Iexti97sc6
vPJaYnlJqq0N1PRroy4+Z0lJL8IqM8SyPW/ChIIUc2MUMu1Tu2ZdmhbPlmoL4BfM8i1tFUOGFNPw
SNF+Vr3wXkh9lzuCaEhtXZUoF2bFtjpuAo/oAEImW5MMiDTwPbpmitDRRlgd2jP0Z3aGvpuYb8tS
t0LvNrZKi2xy92U3nTFpPxajTsqVwuvRQzH2NaEjmbjNk6fyyE9KT+mkYFXybrUhYhOO27TLtEcn
Hq+wE9QcXR1oZ2U07gAejWqF0z5LxW4yy12tL7mEqE6qe92OMDwryVWtKO/Ikd8Y9GjFc+hEmKOh
njeBv2690FKVqtbJ9myZxDs1K5EJlLSkbgHG/Wlb+tem7+dN3u8/yQDHyHYRvMQrcwzI5GpU86YF
vYUxrfWIu2QRaAR9swDO/J8/7I0udf5aPzatbG7fOHHaKZUAWqv27Az6qhfq0jQkDZDpHSXcG9cE
HwPh14D16fyGRaHojUPWa9SeeXevs0osR+Vb5plEcTHIG5Ufn/aPaqH/i4UOQvj/RaGzK14iCN2v
Sp2ff/bvUsf+gCNZ/2EiMi9Vy9+ljv3BsCzXMLH0eIbzU6XjfMB+aWguviPYcDwJ/6l0nA8G4gx+
G8YPwN781KvK5h9VOjNaBcy3hiuW/7w2UOZDlA3D2AmsddJ3GxqKib1KJ4QCYbg0Ewjy1vTOc/dW
Oa3zfMN6UvH5zeCUX5/wAVrLYEdAtmYjnD0gmvc+u+YjMXuY9ADUoqIViDX//PzxGPBrf9WI8rFI
DaFXUiC+wYsKmqQaSR7lmdjDT1PJ/NoJOt9odUDVsrF8z6CRP31yraJFvvKEBDlcqpbWEvZhfbIk
UemsvdrJGVM0oACDx8/dpAXEPNgrIpW+JyXvKR0lEMRvcqeCLQEp9+1UfuzwnfJKnK4Zw61Vq7tr
enc7l3fwkFZdpbLnCsgJGZbNpJwC1QHiQKvfUJuMJhfDubgVSxkZh9CqnxGEYMI1zpMnHlLN2jFc
W3XAwUwlW42mesqQ+3DdpnqWTCjqISa5uemDVYeGbdTaZdNEO5flza38NOy2dfmQV1+Qsqz1uFoh
VyYALdmXVbslxQLvfLhMnGxTGfYysddRQfdHc/zqnEAEkqO27SaUAWa6SpnhqApgpwhaYxMcovKr
qqxbdfxS1YCde8EpduQzQe1rVyj6staizxDy9kEtAKoc9CDyZagv8LYATYYb3L3MfqFW1z/ZTvdi
x+qhz12yzCkX84peftHn5EL1GmIfSR/SutFGfDbk6OKPNrl4RvsUJWLnIfeKDOkLHJ5OEexmu+so
RsrOFy35FjrZKiGSmbnBokjjtcdZ4E+mxkSTCK0Z83XYTZuiHJYTjIOoXAdIteenARIHbwrPJ4Rw
m6EAtNyPOgYYG4lHkvp5guAFfV2N8F1yS8/PUUz23/xMzd9wvs2lp/s1cBv1yp6Dq7S1Wj2q5PdY
EUDBzA/ZM5gVOCUVOR7NhoquZltEvtoOhGu3XBTPN3t6XubIDJN8z9LeTGEKnHpYmDSbe6IqaNoz
dEyWeh37oTZwNq210ogl2D3sO+46KKe1WVO5OOs5LNpCt+m4GeCLwi9F6/dsWRwEX0lMQh2/pkdF
lcBjnP9dThxoCbGnDTfA3c/p5BxlMXyUbDT0AFiQzFca4p28RIxLAFfVvwizu2nU94DBv11H8Mvb
rmnTFnptcmj6ovNGVZTn+RyI7H5INKpb9m/DreQyObaxrI3x9Od15HfsQmhMrL/qjC9406lJFVUO
4H4weDXO4osyJqsQzeMcSWo3VIQp4gCbipjL50JFKzV9Oz8/SAxWkWiX5Bik08ufD+mib36zshGT
Z7q8+I3L++Vnq02dOaNhRBwSWWB+R0dEEIWbcSbmo6lGh/RiOh2y2dDg1htzaegNjQmMcdxHCok+
IyLo3rP9mZU2klwzJOvMRsZCt17WwwrNzGG+3QrMA0IhTdyZrmJm9K0a+MNkHO3aA9DordIxoQBE
c8PqEkEQ5U6ti+ryR2YfLD218U0imju6MyBW6khSO5lMATp6LdiBOEMToNAuMtcWt1VQnAiaXiKl
Qi4c+Q7vidgqP4nWWCNXOBQdAQqyW3rMqsZCv8tzaBWMQGXV+24y+WrVkFkXEcI6J+Vkq0xifmLM
7SDVTYya/y+R+W8MbURi2S37rPpYsziOnvKeVUz/3XsHE+vcyYQ58Zo4UWhg5ErcLudczwnLtX2N
xzjBpGFhfJz91qYS7AqHHSGrhgezPJHvbAp/YxLDDgQ+ymC7YDhvKAlI0/q2hJVHO5RMND31bdwk
tTfdGMW06TFZY4+aAhDIsbUwWgZQGAkUHJ7fpWltksjAyvzgaeGxzKb1n+9d7S2bnkPDp6RahovB
3J43tD/5+Ur6c4oXe+LsVPqqbVK/IeEoAVcT83ZjiTQECy53EjTjhRKn73z82z3Br5/+qgRwM5X7
J3XBKRK0NLEWt2qNDptxUvLtnS9qvLkN+Cj6uyAOVO6D1yBksjkqxasccQ6cYhuA55vfcfODwNKZ
h3cKYZla9lhq5ylWd1WcbFVLfedWfNPVhoqJW9BWTfwJHAjd85/PNSEAPTARMlbml4Eg7W3eGuCS
WmqtXCpogoSz+/O3hpn1m69Ndx+uA9yquWv/62eOUzk4SVeKs5Fl3TYbPDxYRPxKbenmiInSnrRW
wmG+JRLdYicH30FstqyidTqI5iAJzIUMSciUsDljHpTCriEIt1wLXrNWdOeO32Kn3TRTvJ6M8uuY
M14aM2AAsHE6DJBu+JxqKOHcXtvKnHG0MsOgQls8VqrRXjcuIpOcHw67/JMz3uWqy5KRhw+asp9w
LZALhuMH6UvrOwz2TQb8WIduBwb+KYP/cVYA4C0EPo0oABDycUAkIGa1QAEZmMTKO2EwFLS51Eqj
EV+vK3ulE/ZVbmJqdxBYPoYhSwHVMMkhs2VOhpjn0tlGl86GOoGzLsNhp8xWu1rNtBWsHIZvjnIv
o+k5SIrN1A9LJ1C/KPj13Nm4Z+Dgay9WPrpAZogqNBU3tqyqO7Wir9QxD/AiFZFdGz8avVX6Uz83
0iDO4s0igGpf4NXSZ9MWzjVlNnHpxRNpad/A8oB9F8D5ejonjfpoe81dXuGpaZFljBkYLbGt+26n
q0zip5Tk6T7dx8q4D5P80ZBflPQuMkjXNYN9bEgikO8mhqaLCouLj8vtSzEMD2NNYp2L7SAaygcA
psA4SJqhWI7Zj2tdhBIpQw7oNTD4wRgnnzKYIT4mjU00FUsm6i+xAaBkauh5FQ92O30xW5co7DLy
sco+og//4uSS2ZnpDxC+rGFCvZgSBDJ8bAoGGi7ES2IO517+VG5HNBFOnW4c3qAKO0TyMdCpLq3H
oWk3IUR3laSiNjfXLe0X2lTVoqwRDCsoRMwHTdT7orxWZHdq9AHBa77JqKhKnMtKX0GvHHgjs1WL
zWU2HEHpE9CCGv1Uc5q1UOzcpj5ZQpwVvdoWFpiiABE0ee7EdHKAcqYdLOuSZlk/rolBOzr6TYYj
IdkQKPcw2vXaQ6Ok0HM2ymFrYOMUKSZKL6O7xQlgV6dhAwpJIOA9vFGG0acSPSGDvi0z/Sit+iUd
kaKa0yHIIoWlkZxHhbblxkktLDGINifNXMVpc3SniK1xpZZLIiZO7ifPI7cCZnfPcado1AwMDDlz
WUAFt3nURpuOLEEm4K5va/HnNGGGxIaytgnOxQcAryKPnpJh/Ko700orh9sYZV1tlctBU1fR6J7C
TnvGZO83Mtp7NNYaw6LvDBU1qJTnTOQrB+s66+0q6vBwSmKYDfOUjy9DmIF8i9BNgmig9V8SJtfx
G4t+e1n3/lFj5P/wkPilbItmHjlDhv6l/0Ee0U8viDej4bs5X+y/DqX89vRz1+TyU3/1Sgz1g8dW
Bb4GONIfE96/eyVzlBnsSXPun7kQB/8zFnY/wD3CaKcz+lWBnrOJ+HssbHygMiDnwLGMmZBk/6Mo
M+PtG1SFsgQPxjFo6LxpTlqpxhBBUcLzYNrDwpJJsqro56+GEipXaHjbEFuFXvB2rx3kmGKAJG+j
686YGGpYRZFFUykOVgMpcojXF4tyjJijdzE8eOOJb8W8plHmKET+vBnC74poWqKIIpb14TYnl3db
AqVZoX1rNrT2O4TtrujSvdqdA3KzNk2qDVvFm/JjZLyzf/gNUn4OETPn3ZrKu/y1512KyHa8RoZn
VU+LHYQL+hQhAha7Dez1eCw76a60SaE1DjprX2tyxgnX1BeN/Gy0ZIol+mHQ1VPYOwqiPZKp0WQP
73R6fmO/BI6tc4X4L7fLazZKw1LfmE6WndMypi2QW8Ya0bcD2b5P9kUVP1ilQEMTMlEPNFZ/L0/W
aTd+n1QsQ1E/PdlMz7eRLNhsVHbyDvfdpKn3tg+lexrnkDuIs/nrjiiKh7oK9Zo+lOaN15nVlSsS
OZ/pI2l+rZThlasEhIbK4Krk5Jzspjt4gYYOZypgM8lx6bRVeLRyW78edYI7snhN/lY9q+cYKwwN
BXfxzazHjgnv8B1n0eBzSxP1nQz5hojgvUy8iuSMlaU2z/jI3aMaqGTOlinqO2vAe4YzdAnVAdav
5Qw3soXOao9OtVHNTllqHpaZerKsQ5+CAvGmUGyxtXz/aV34TW/+NyXLDDp1dWIqKJ3g8v56lvLA
qMdWFBkwyU67doLoyam7cq0bdcrMaayWSFpprMgs31qgR/yYwJyPnl02ayOdFcheuOpbgrpsJw2u
sTMpSCH0YesSAIE9I/mx3v9/9SL6b4o8VCmQUkzWLWDK8+7/pzKmVmViOF5dnMscZzxPjt8r9lXT
Rt16GseYOCYCFlRGGflYGwdiNlovuM/T4Lt2ScNwH3qhuGwqssPksLokYbaySZfdDPM5tjvvkV5x
8k5ZaL4ZFhgXbgioGmcuDC536k8HPdFHEhb68bNjFI9KDq8n7hKA1IaJwL8K73MFj+ukEMWxKrRb
tbXxiQh5b5AXe90Z3mdLyZvV5Udc/hUBEqXYViQ2+aVHOIhZyI8R9LSnviEzcHTuM4G7sB/NK2Xs
yS6mq5DP19ZAQxBOZXlM8nAVIAu+ahzuODmNwMGSANsOGnAwyPk9DuiV0tZXKnrHG1iWm3bAdWfL
mMy1ydi5QzItOzt9t3x+c3ENYE/kjak0jZEeXfovP50niyx2KCmNe6rIE9kN2qBdN+hyKaDVVT+G
dNC0jktc9FBSEx3RjLAfS3UkUKriPLzzYLypIw2OA6GTBscU9Mjr7jlNBKUeYayfQtGB1kD1HArJ
4FKt1V3cr2IrCPZiPs4x0bVdr4RkFyuSbMOuXTuK8/LPD2c+K7wQkR+AG5nrv5/OTeNoeZuBdDmN
kOrRXSjHQIno7igo4qUWj0tbQO6INYaHGNKLVRFyuRT0z+jmZbxpFLLF/nxIlxS1X9phhoF0yzTh
GdEW5F3w6yEFFZGcCiKfk96Pt6JVy2tMa3sHQwIyEIWodUx2tF1ITlsasnOuvLIRn5HHuDeJgkOf
HJvbnGatNloh2ou08PHKLBVrja0f4SpmHvyZw6JRJnWrRQy+/3z4b/lidGlItfF4canztX5VMefc
UYJ3mHoinjzemK6yYguPhJ+wYgwkOU3rKl7iXs+OIh1ohrkrXW3qVRB3938+kllo9+ubiiNhmMgQ
Fh2c9oaroFlt6JZmY55SaSdXSFchfTDm6tnKJNepACcY1yrhjXo4HfILO7LL16UIFIQv1rLMzf6U
tpHfJMQVjFO3VZiaL90BBk2Ul6tYRMNOSaZrhQgkX4+ZmBtxYp4z+k1//iJve7Z8EYfWqGbYNqie
y5//dJNWag1Mv9LNkwMgbUO7KVtNTfp1UgbWL2/I12HaoY8DX20YUEpseR0GOWpqKfyJbJOHwqDt
3YfYnCwRaDudDFf/z4f4djplkGLOY+1oJgfKHvfXm1a1s9QetdhE2Ct9GYQAhhuv2XaVdV2kOUTv
4JkuS7krZUNWFwrbvBTFMSRkRYrps5TmeDMMqCrK3ljJmgFJZxXehspaXEW4E3Hzu6vLw2Yytkdg
Usyllg5buq/f+Srz/uXV4/fLN3kFfmpR9nVpH1Fw5fanMIr3mpe8szu4UNTefMbczmQTylv39YrM
YoaBLCSJW/eQopdRyAyu19jUEUsI9zSQ6w5nzWKKque+CD+lbvLt8m89pRJ0M6ivwzlksetbXrFK
X2/VUM6ocDrWfeettVxsEiRW9GJg/nqBBcPGKtGNiaf5wd12sXpdmUl+AO4kkYYN2yH0PjUGTCe1
VK4qJyj4HYWNnN5456F8CzvhRuFZVHkl8dp+w4GvCVH2OjsxTpBqm4dE9e40dFRkU2EJ7KaY/axK
TIp0DHVZh/I5FIFDGh9N3tIbzQUVNUygQprvjEWM36wVzLEZIgMMYNv2ei8B5GjQC7czEaK6VxUe
ugdGnAzFEt06CPdmFLZ+MLCjQ22AiFClktEU8jm6gTjYFfoDojWVfdia6i0NosveBwPAc2a3Cdo4
Cc1WuAyoNdhZ2KFIGuEx6GPeKipmh0NH2//HpjRxsFOa0si3rjuy72DOsSid0PuYuGxOmndZ3b+5
26lVQa959Djf7g0my7N6S6+1k54Nch2Pwl2Xak8QpBpvjC5uELZrG5uMj8VkRu7aCWEhm2Pn0dew
rmOl9PzWhkcV9eCVDb0+eYGYlmrMxLTHidTqmn7QTMJs9TgotuTDgJHJ8LfP79MEYooI+/RKK8TL
5YyhVj7kjlJc21VyY1uKWJuR7b6zbfzda4Ha1zUpf0Gi8t1/Xaomd9KcIOUr5+Jj0tFWovXbbkcn
UoDPlQoAKKtYd0FprJVy+BK37guQpfaKgnYhwAsf48R5iRUUm14ZwVTuH0jndknsrUouJhupDt+p
rJkeqmP1FGshNiPhvoNve5tnyagMyjD7p7kZTwjkr18CTuNkKpWmny6lDFfLXIyVkh+GhMwkol/V
xWU/p0mnWAaMZHZSvQ3IMdxZt4qJpaqRGbgXGWhbFMvOrqgBkipdWa+J+L3t2pb2YUtoEDaG5Iol
8Qn3NXNc2mhZojdbBOYdVgzqkCxKHHjF9jsFye+WCRsNK+p1m4AENA+/fj+P/gJgm0Q7hZjFBBwy
Vcf2OVrwFCbp3kTzDTRvRA5q2z9ORfpRJq1309Z6j7S5vYmq9zc2b0YBnPJLB4cceIcz/2pjYw2q
oVewZ06eM22QyfYHm8B2X8mZx3f0XHEJ+DFe6x8Pj5U7PhqIL+PEYzx0Xb0v3WFRBt3j2MAdH5BX
HDM2fzcKLLd37o7f7cFsNgyU6AzMGNvMFcFPG4bOFlOUeD2HCk4c6gw2Mj1F2jGYNTkCQer5ZVBw
LXPvblQMhGNqGF8TrVWBg3zvWObT8updBwXX1AgWQqhjvu4XeK3WZpKJHPtBZS21od0N8LSWGlHG
Qe4dHYgAUNm5nCGxldtUp90ZxbBzxnrCQTrV3lamw2zTKYJNAv7Lyc0BK5+avXeglwf/1yNFzMNq
xQaGF5Txmns1wsjpwC+CQbx4pfPySqn4H0cbz7Vq43ZPCuREZbCKTKkcIhzg1ahXS93sypnM4hzT
Of5v0MaVmjXN0iM/HlPeXHKNKj2AeTussMIsLNyIC7V0ry0gj2tUsfqjM/Xm0Ria4Mai/ko91S91
Ya9CG7e3PUKx8or4Y+7l7sGp5VevML5pGNY2KjnqK3G2uztm4uZKBFN4zGz9fjDc0u+pIVDW1OJe
7TDPOzVN7lEfFVISYvIlY1atneHEHnzfJtwVFAdIdXZ223y8rP6CeYxUqhAje8duuEoetDInSDno
Ar/DJEuHvdzQwoIgETIOK0k/2GL4s7aNEAFRSuo3A+HqRiYDMbrlZB1kZMtjVPVgTFBiWAB3bkvo
howcE4pk0eyGikRhyx2MY187yEHo7Zzb0HI3mTIKxPKm7pcxbras2RbiLFWCqVw7xzZLanGPD3+J
rDXdTR7s5LYfp2szx4PSNO22i7pkbfIRAHgc7fFSttNzNI/COndEbKxjp66JhR6/ZDWMhSFzkOuL
ulnIPBWbPLaKJWpTY+9K72YEFDBCyUPeXt3IuY809MZnVW+BOmXh/Tg9gqvkSUu9QxN0KE1Mj6QO
UmUgsW4qfNpHMk0iv/K6Va+X/Sq0JgaYPDwL2w1J4ImCPTAO+6se34bN9F5zUX8zrwb26c59KZdK
x7S1uTz/aWUIe7TFpkn6OHyhYmUaqXlQ9TFAi3M1kKO1byKICO5oHhotxDgcVipqDI/BMlCWdVwi
Oi9njwxu1QIfyJ03YdFVWQ9jGj2AxUH09Y73TkX8FmI+705U10L1Nj+fr+1MdpNVU6Yk1XmQbeNj
9ruqWGqIgBkbcmFo01otSX9VEXe7asJkL9QDTMh6CZGCza980K3GgKQTPfy56DHevBFMdNAG+6a5
wefZrxW4UQplJncxfFAZ+ahtSJ0LPLnGRYCxR0+vpdeeiQldXJ6nLpXX+CHZX8yL3WXFczKxtU3x
mLGOrFWVfUOhw4CQalgfLn+rxESJAyOK1lPh4cINCM1rU/iXRNWLOjTXl33kOOnyiiinW7szu6VA
YI2Pv1o3uZOeqozYX50kdsClVkVlFowLjQX43RJ13nD8vHiyGXEc2tWoE13SWu1XuyoH6ZSw2rE9
XRqerURwLUZrm0rGXlbfYZgaPRRc5ae2qaCghaV0r3AqIDabmwJAGO7S2olvWrmotJuGVdeL7Y8R
5qXL70NSUewjLzyZRK/SyP1EXd9sL4trFLBPh/9MBnICdqIvbJgpjjXsG/Yrfq3b+bF86gPlkM9v
286KEkzvEtKKqyAVKiJgnyEIGGt0gP0H+ZGqY9MqXnInIi1blAlF6zgLrOOmcE4ZmhezaLaI+e3r
rrdDv5hCDE/jcDfqzsdL93RUv/RdczWWqrfMLVKeedw+o4R9MaxA2VPtlAibQMmVJPylJbt/YonT
tW0MqPy7TrLxQsTmICmCKs9U3nDvZci01JjifDm6I9lUrrGpC4yj+EiRI9K3Ux8u90fuVcXajJOH
BE9B2nnQkWOzYp5FsXFpktumstOL2jpeNocEMaExaiWMkZKMzRGLb+Tc0JPPtnyBeF0xYG+76qg6
cGNqOQLKhZykOPehYexrCYyycgznBkSCdk3YC80ek7k03R27IP/cqtJojbLrSLh7TSPA+3/sncly
3Ei2bb8IZuibaTSIjhEMNhIlTWAUyYSjh8PRf/1bAN+k6pbVnb3Rq4EsU6WkIgAH3M85e6+NC84a
AXAhKxviwXpUCpwdFLltl/VZ6PeFYPjMT5Fm3dI+beTj+qWmyIUGWg5aWDJqKMqF/tpC/k04TVR9
dDEcobZ4NwCN+OP7lMz1Pm7p0ZhNQcixjXsMqwxJQgvx1Y8TsfFzX+fzSvYajkc7H40qw9r8Aaky
0PBEvIyeME40xH8OnXk3jQ6CS9M+d11zXFuAwnFfTYYRr33yRSWph34BuSafWIFDyfMcdw+aXXHM
HpGA0RkONeAfZTxlFwAw//0N9D+SiGzqGLynFAKIVJbIqH99nTsBRODUaPTHCM7rUXl0Suasjo9q
4UaMTkl7WqhbY1DWsEUNRz9X9uF/+Qz/s3RmMmkwBF2mmwEE23/9DB4kAs+CiPJoaQp1QW5lBxnV
8FE4dmwYDMrQEDDXvt9giU3zeVkw6/TF0DgJ4UxstvGcmAdzwMX23z+d/+/vpaUI8GxeSEwYLHa8
f2vweoNRt16JtrjIo25fDFLbgVGtf/d97EHaya0dzQgZAqd1t5GsPlqmkNt2oJdf+IV3zsmSGWMz
CtsO7m5llcGe12oIa8TZ98MIz7nXFDmKEIb97M3SjPr3etpL1ENSNeNVt8ZHaWna1m6IkbMUqRax
07thhfKT5e7Xv9d/ikeDdg5epBOygmYfZw2Gq+xDMLIKBaHeF3ryR68w3NAmmsVwyej4bpIL8w4n
GdIS/9uksatthobRro0XTCKoC1tCX+boNVGvUWf0R33u9FCjcxwbzrhb3wLSGLJ7ItInYCacRuui
/u3PuXjoS+sVMLa17es23/O0z1vDhgBqxLnC0jOkR00S5qYl8ynuHW03Vca7kSQIrGHwT7rmhust
9gXYpFQzbcAawS5NvBopBLls//02Y675Dzeam0y9aFBoWECS/3UZ5iV57XE3/N+KeK7Ju5P6cd0v
HPlHOTrwL6+Gflm69B3aCSCBVjBwyepfMFD3bprXz6N093gCvVtsOb/siGZItzT4160591Glov5Z
8N+j2huFh8WxRIg4DjbI0ckVezJybB1RV4BSsie2Yk6CL9Py5J6+HTCVUnrbzAeOM3QGdqRavsM6
qBYnHi67a00P6N5pzuO6dxINVJwmEzZt3ObHOJO3Np37Jy2J98hSasaYPhG8QR9TkPfGIdKKIdQC
RXN7kXaLKO2u2QTrEwtEuln3ydwDFS2SSNsVY+XttcZtWQ4ZWLim3rNNRzsd+hvNLvk3YXC5HdRY
7xov/4QVzbEuRo48l7l5GDLUVqmXFdu2ib7W9oOpT8MHdMSYP088TpLIaVcGf50AbK7mbpPcHHcc
iPdlU7i3ktlJ4+jJlVIdST+QFXmzTB4kUC8HTflxWHaEkzgQTSrfEt8VFDp1HrBR47+c/qkHbT5i
pcOw2A/X0fG/NF8Lp6gsf+StDsaLn6zSqaKFz0sfpT4hwUuElOs5W0B+gozi4ep6Go+qmX+2kXTu
tozfPL33N5bnGfd15mMGUDY6PejvGKuhAgv9tehR3I1gRqOOvQEEYNZ3X37A7orkjInp9FHMaXxy
B/uz8wIODwzh9xPX9tSCXdy4djQd4kSr96nS0v2MEjv09flUj+oE9ZczHMiQ9UTgZ6lxA/7W7Kjt
USUXlE98+123bJLd3NR3p9iVcmx/AESin74cDvu5NW5w+5dQ7w+vgrhb9bvRLnvuGEPY9VnX82Q+
qEDbmk6dHQbb17c4UQNIwDRZl5VOaab4wXmz1+AsujSebzI3TUKUxnfX70vyJ8HHJ7zl+nZMDm5O
PGMzkoyUIziDcEeATKaAl3KI38s+zJvBO3odbE1CHvDsk0c90wSt1VPHtFbP8cm3hn5dT2aj7INt
m7v91h8SQjlSHWab4VysR+ayWih0VqHAN27qiLjqlsFXpy+aNaP4iath3gqIACdr7tH7B82+y4dm
PzPAu3l60G1cUEO545HnFokCcR3keDPV9EMbyGG7tO8gUSJnzfui2bTG+Gbd/aAQDMKJ0m4z8dcq
Uud5bJU4aVVO/MFi1O5s5+LU+pV5DcNBnTZGlWdZKDJbUZXU8R7OITLzYhkbBzqzXc9pjw37yEaD
HnSBzUpM1WTAH01nzgiUlIajv5Wp3VzG1u/36yqs7WnAuSE+zIiPQqArB/yA+FgOzfrz3KbPlhhv
FoO1w+waoPyWdlxMiX5s/FYeRdpON6JFHlBiGLc+eOSvAsZm2J+jgpE1uEDtA+KwwZzNudprAWt8
+VpCgVppY45aoxypTm9OFHSgtHyxtZaZcJCk8Tlrj5ao0Z6O7i+vSaftMNdWyCP1iCv1ura1bP46
jPXWtOvm4FJmun6MyWRel1pq2NGhUph8ork9pDAndklKYWIZ0jvFxZ+q+xWMYPr8OAfgRu/E1Bs9
zBC5V8vCJy6OTsaqL/AMa9wRLP6PL+W+NdzkQULrUoBxdvMiDVmbYGv3piia6KBqY6T/Zf4UvJp8
rfspeO41W18oxjQhFlk7gUTLiKWLgD9nB73lrTvgyV9fdmsxV+jxodaTArJ5cWuK8jo03o9MLhia
wcW7NHoRmIiExHnrKdO3Y56brJXp+56uj+I817fCSjTsCJyh4R3aT6or39b/b/Axyw6qLx7SSWBu
L5IvlK/zNe3iy1jrf0enftLrKnnpA65BmWXNS1mIfNsP6AStFD/8+knLTrP25eI8mvtiF/Vqvq47
ga6Sbd/mxXn9U1FWPqx9CS9y5m2Gx+dim/WbbqVLxETwCWafOWhafSFhCJntQssuE33bm03yTEja
fr0FuR7/LdyKcNKgqG/BGDElWOq6telFkdrs/VjwBNBS8nUCj1q8/6wk7A3uVy2dkig14uIdu97r
S626vrGEMK4xrrR7iX+59O1iv37eQICwahsbiUVh/FyX61Cpe4042qha+cuZPXVNlMdMdjZRNEzT
Dx0nBkio7mo6fAg/sd0X2PPuuae292l+vuVC/1mkU32Ze9Pc6LbWHsCrM9swNefEtJtumX6vPBVs
BYEAF18KSKZgv8YtUMfpbPNGmmd9Oqbt+FGBQwS8XsyhSMDYYWc9rAvQliCSakjw4boU5+zdkH7z
UAr7MvXtswdE/tzY2G/6LDl7sWq20+wvgAeNiLbOgmwcgHkmQ7rBEa4jo8q0lyYo4l1sK5J+i+E6
28p/0rTxwrGiOXKJ2DxHpHVOb9CHMsSbWwnWi+BS3p20upae848qHOO8HpKioQc6NhXjAfJh+Thq
P+0Fzr4UzTzcFZwy1Tx5/AheGx7a1fgpy4ULANO2rxGU900xpPnZTBquaz/tY9uRIaQw5IKaVh0V
vdF97WTdvlMBNTQ/Oq0c8hsGLQMlN2VwIce3MrLi56wpToZCw8yc+VSU8jmPY+uYwOAzpb8t2D1Q
EzR/I0AiV7v0HhKH/lwPlWFfJF3Y+8uGqKv0ZP7DmiIRIx6j7dI37JtsR4d1PKgMGN3AmOBYwa+v
0dHuIMgBlVwavPiPuzCuXqyggEfFjJId7SSNCWl5UGMiU/POtbRoU8tkuCdpM3y0k3doLD17KKzh
CTqz2CI3mM55xePUGeiuddI5O+LnxuQiigFqf5YQWFOUd+rXrcwhqn6/nMzuqayb7GHED7dOMlCK
wnCbg654sovkfd3mdVnfyMOzb377wbsA6T7Ssaf1uab6wRqAq2mVOqyPnovECPrYLbansB+DrR3l
zOi+X0Nsesu/dfx2HaGCd5wK/5GqOKnryfCokX+xaYbxay001kdv9kS3Eapu4KvkydHEgrAbhj+u
oNrx11+QqG8MFN6lUewwgiTH9W0pkt6jHtefAkmRZUn3ZtTZKdP7nN6LIp9UUOF3FTn0HLnZq5GU
2tLYM4Ih8ZHw4Nskjc88qAwSOmwRltxMAgMnlhKGi8pq4NQELf5A0PF9/T5p7K6+IE+NXtGPqESR
SLppuG5csrfjw1gsSGAr2xZtnO5kzqmQChBVKhhalDZrw0lv23Ni+DSv9NFAJDukl8m2Dl2yKG+W
oUqeLlJXuo0jn+uk9XGLzoXpcG0f12tl2ANbSF/LC/51eWzt4keLYHKj8wo9uPEo9lUdF5dC9Yvn
be7Yc4zsoWTmFhvDeE3i3w6sGpr/wbDj9WRvdKf7zXnywx7Z7aJFfBQl0ZGsBTruGG+VeIW03W/R
+I73rM7vRoLfLapr7Rrn57pouqOZxV+zM9YnZRfFfsTwtctcHorah/aaFSreRcE0oX7ryvO6oGbB
Wyife6IEUomsfYK8PBg3uJYwZuDwMN0+Trnonwd6wERpQ6gECPkc4A+OoJxDXU5S/Hm+rCN/Yw9o
6uz6uejpyJUEYoRlBEIgmrO/UnublyyKCA3fbdB4KBLNpwD1j6LTltCOWJzjwX7SLTeh7wk+T485
QK8HJHQTWqjIeYZAyUcbXXNfJRpV/aLb0uMOPJ1GMY9769MpNesYd9IGoDvOoTmfXd0qn/r2Rfa6
thuK4StiDR2ElJzdHXb3oAg+K2RoAuXkSR869V26oa5yM5RDLWrBPbjiCbSVie+C6JGgCtwjJ/Pu
sOobBoNlqIw5CBVwxR7hyb4uu+jAkQP6hV7gOKgGfzO0znghL+BAWHu1T1OG6Ummt8+z11X4uuC+
FF0NIBJA6CFryOKpCZgDixH8WHt7hkXQtp8Ww3ntPbjgSZRq7DsMom1qFfzXk9lvlMS4xxvjZc7n
P0WbcAB3SC6olPswXNeKY06eky4dDpmIUz4dmJ44i099On1pk/iiwxWcMjDG+wJXuR77COa0iGAt
bd5NuPa+tT1+Cua2pyhdmhiwgYv+jJlWKUbPXOXfcWq+pLH9Rse7v3X2+OXZ3muC5goeVEbiYBmA
AAeHm1q6fomIj5Fj4R8YIiJmtuyaC11Ze2lN99rH2pt2IrmBJiGsKfrS7boLLZ1gRHJzfxrOL0BT
M0EqR62JIbNb5rMXxX2YRXP9QwNj1R9Kv0jeBECU3UB81UuLLGkOHPm8nhoVkqMNiKwHYzkOxABt
t3TvCRxYuqkOYqdblvk7Kavsu2IXBE47bWnfdPGUBH160RjA7msbAyf6iSmcEtzTbQ5/zffTQ0kO
/bYZAlRwsWGSNivrUNaDAOBlDKd17XhRDvCo6pyt05h2KDD1okGU8QHr10ekLUwRB/JOFWdPc15Z
p6TiSYBD9otzK67/RRA4+t6nM4m9m4/z84xGyCOi556wPhq7n6nJF3Wuk70n40AclJZlp7X54A2M
WWqcMTR1WAlFAUlpIhrmwRJ+fuOibYW+UJbH7AnpjvA1/c4LPUbir4WctywKOoW1yMXyUoos3xm+
TZ9L0PYfiKretUndn82C9DKnCR4rJ/rMbCZ/a+U7FPpLlSbq4Eg7xg+Dwyf1Owb69bkdgZ3lpaGO
ReR7hyhNXmotfnccZ7pBQCA0Z1IlF4Dp+noDu8H5Y3BwfYqfh8mPQk1r2xNd/P623kJSn8Cal9OD
199RSYKqIdg5NLrsd+9jsqUjRiapbSPx6BJzb3pLI672uD8zTqi5r47tXD3YXYmKCvDZY5LdpOZ/
5qmfvZCO9tvRgwi0W6vwTNlXSbTYTU+Cd1wQm46Ioz/CyY+zG7+j1cheCX0CLo3jy01aagF9o3MB
b1rrXr73z5lw+c4QOwG24CVtRmSeeXAmCsikUWL8BPL+t8rm+MmklYHgPrr1RYHx3Rl4Fy1ZC+St
JGS1RWdVmNN2zPr6ScUZwmzd/TvYRCbEJjtH1PY/0A1wv/A3PfljfIAvDN7CEclVurl3knnOhD6W
04mv/RKbeNS0IWpfgP6V23AQY8S8yYPa0zsXd1afib/3GMB8Eh337rJf2HaW/9H1X4ocybqy3M92
dt9xT/pPlUtavRfJo55qCYTdKtvPtehpfOXwrFxw0bgKeKPkv3CqZEfe9V3Y9SyyxAwre8wgLORF
2KZttyu0wtpn5COEAcPhizXZ34+TUlofjiqGGWAGIflG8w4NdnHOSgHlanyq8Yl/VsZobUQUgnjI
Ti0T1McUFwY5DYN10sE8bWzqm1ddLz/n1DnOvBHxiRek03JFbUFu7iTHaQPmoqHT0X5hsOR7RRNA
pqh9l0s7qvUVI+pePkQJMnI5tChiReCds4YeUz/mt9m0/ommsT4ylS8YVgT5DkDsozcQDpZ0Xf7A
yJ4BIP64jeqm8VOvNY5Mnrsx+yY4DoN5iDjI56hEkZ0UJqvknzmv71Pq/Eiks7MFdNsIzMV2Rtou
8e8xHin20tT+cmHYJWhpwC/htDz99fByapwStBgnoYWN002iM4E0PXVzmaICsMi2sZ9bdKGPbdqF
Ih9+dVVuHRDZAcaW7e+SWE9Cagr9yva00IlDaNDGxi2MZqsywOEinfdswvG+i5SEokzxXIzpdTKa
Z1sBJmBuROVT5efGMaE3B+CEwSRGxfA4x2QiVPAIpVn8aAqb/kOXTTsrusuWZlRnUa3kNPsIVO31
bIkXIEqya7wktBr/rHy722OkQW3K2IZ+8jYtUTfNMLU6kdM6zCD2Am94m5y82BVGDuODOaODdH2r
0QreTTl1k62JLRAOAhsJUpl5tAdwAFzY5KoJ65+gQmMFU2GUi2U0CPseykLNw3cop/m1HIO7V2lf
jQLvZRpYHQmeDIvGiEAO42rVZgQ7DVayU6GjlmSlBb3zMtItBvhnEvquJaxdVA8wRXZJPBnn3gze
cjM4+AWhH+hFdUbNlK6TkqFPqidVhq8jC9dvAYnbo+V+2UPf76fI2I3gF5gZI73xgzGEZO5wRDLQ
OHMoS33jvKgQc4quZZJMYZNZpP2JN8w3R71hbqLx6gm6pt7SOymhCg4niMzBCevOP2CH823dQ6rR
Wg+S+YRTX9ovWQ2QofbKcpvjqd/pWnGNKjpSmCGKQ++MJzEWj7F/aoTA3UGsX5s1uxbJDPlF874c
Ans/ptvAivydXw2vhR/8Q5eQlpX6hZWb+5FVxCf4ePBHE+HaAEk8L9JLRfb2JjAkJ10/euP2VOEM
mtJJsvfZw9tdBNzjTusfYw72VKuMHHXOdBoAbQmxbatjr2e/fFHK/ifzwOTExktMopFoXZgRevIr
nWgopKSF8Cc3lR+b+8QyXnucQBvlls6uaEQYDM4vt3Wa/aSbxPXUDXHFAviO0EiZzcly3D3HnmBa
6pV3GSVMJ4EOD2QpHloTSs30i5NEH9ZEZx7UWAK5z17iGUvxJKZfnc1JsAa1ebAg7e3N1tiIW8LB
FF1NNECgsH8sWTW0eZb0g0Z95YSFtP8/AuX/TQQKoRe5q9GVL+LgVeYVKUAO3LzAjcnSTJP8KZf+
eTL635mFemSoMPBjDjPOVTWge6srBnBdcOmc6pzSoQg6szkkbhvdzaQdYN7tyorOnqoS89iqbrzN
WnRNtUzAEkVNMNWsYk4KQ9gXsJkiSW5bZVvxto5zg83b+hRjD2UoEJwQIPNSZy1APe3FGVr9tTJ5
e1YIXq5zH59dS/pHzU7Q30+5/xCVw98RuvbN0H8T0vfRajK7qik0mPycPQNiSlTUchfQzzrmBM1c
air/zIte5krPT1Nni4NyHGDBdoM7tILASpIAsSlVheAYlDd4Ru8ufLj89ajT6G5+G9YMYJfHOV+c
prBHSt9/Wn+pSdbYdYKxPJTS4Pv3jNL+cmfdOa+/1UQlsqF+nnaxSZjj+otHzf7Q1vi0fT/ywiGQ
8pzbwZ9UVeKBdizec5oiO3dkslfa9kDDqNWo4sgXSTxA50RRpLS8Y/pCjclgDrf8QILMfu38JXNE
g5s6mclG/1fYXf/KtC0Ysuc4rzTiyfAVZcY07EctQPQ1veBKOS0ey00fu/6mREozaMU/satoIMW8
04Lp7syt+cOvxvemQctfxzVTSQoyUr2HK9GShiHKAybTfLt2/lfFm9Lb4GhRsmg0ZhFMwEazkreG
Q7VVbk1JsGNJTuZWZsi5fdX+NWBqGU1VH/ymLnHBeON1oT7QYzZonxLhxsSTbJj+pz9hh7PnfTVM
zRNKrO+/gVbjSwBRAYEFeRQbF6SRo1jGKpvCKlXIynzscmAQUnNQj2aj/nZO05/7gmzH1kQAAi62
Izm2qGmt2E71umqd6ig4InBiyrx8C0hGX56vNXu9D8Qmi2BzCNi7q3YKXb111fUE4xQ9igv0LbrG
7nuh9Rpd/ekc6ebdjsbpAohp3qwd57IT1RUK2OZbv88opRVO/TLh3tvwk5Lvfl+cINSasvFPycRq
F9D6OZd5KxjqVeBgA2IsopwAPjfgx2a0dYkQqrJdNs3j0dFMoiI09ZJmADf4B+hkhqWFFFyM5RmQ
dbN3IaAHZkfQdYC22opAANIfUJdZ8jwEA5P8aj7pzOysRQnl1jWBgs1bIIFfp0Z27zySGFyJ/t71
W9bNOvprHai4nUGgvR/chgCnRVKiKKrtinO6S+IvimQCXXrd2UrWBK4mHShxZT9xqs7DdVpT+9kv
hW0C/K3lvGiVxh6uLrYfce5sbf1clpzg3dp3Dh3CJ6aleJWLKRwit3qkaXR229i/5D3ylGQ5yZTB
d88zHlHRRiQAb2LibqB3dNPGTNwoHKDGWUbXn/CbMo9xh5fC7zlxqV7Df7A0KhcpZUwJb6pLlNZg
hi04DlVoGZ48GwjndpTBIkTJUV2FJ18RV9K47cSLMZahNnj2gwdciysa8AQTxmKImUgUK/uyRQvZ
Ka5M9lzK49gjCnruCucwCjt++r56IvMfy0Ld9ZlSrE5S64czZsdh6R/jU72JUGP2QNaWIx+S0qt/
M3sXFw1a1OB0NbGAdDNaexgOha3sY9QiALCtOfTKYtwnkUv9nH93dGuJeFyPfsh8+DloXcAsj3p4
WTtlUz0CLf+aen18MCV+vjT6s75t5rn0AedJtNMRQQpRWtFY8BCBdcax86OeTq0qwmBUD8zmi6ve
1Jyu4vaJwBJsRK149Md8H6SS/gb4cVDDgSjmP341/UgzblsJY/dcT4jG11aByXn8qTWiPWff5YUX
z6gPK1pZt8mmoOXRowmeVEO67XJ73KPBwd2ie0/R4lXvXRorStvl+sNEOydcR2Ho8KyLkeZv4+IO
XxW2iksERR7cnq8XzCMXM1OCbEsMer9bn1Ujlc5ldppQRIhVpDLDwU/8k6AGjzwsHiP+hhfRomMu
h+yKiyjeWsLjxgIEJjkiYmPG/bBXrefzMM/WYe3I00oojnS8NutQSkr9jZEFTLtlyDooDvdzVRq7
dZnQ7PF3EY2Xg8abmfnbmB4SffxIteqnW1i/XKNJ9rJ1qZ88sohp846GP35PQtH6MXyI5ELbS4x9
DGTljSIblJXYB7kxv1s5sTgZspvAle7B9KbmsH7rtFC4iJZVmpcwQLw4+qNpqOSXBdIZQL2B9tUP
FI7FnpFB/dvLUX/ERFd1pLa9TA6Olql7tqg2QQAP5XYUzYJPT/62XMULKWPctlFXLg3qvn81qM1W
x4KXGM2u05vHqozEfp2BsE7BbiYW9X/KjMbGhq/V1XLUde9e33yuDS17LqZtHFWkKCII35i1Hm0B
NgCtWbQYqEJxnlsEuxTG3aOPBdx4FqHZEla/fscptZY26mupGmdnNsEi5ZPMhWfZhN5ilhLWVIQO
+KOQS8lQm+Wx2P0VjqtxvFRuBjmyN0H/0FgD5caw16AXTbdwrI5aT8IOX+fiKAPyMUFefV3QLXL0
Ha9Un8w7Aq+VseP7RERYXoJ4MF+1on6IHETHy0ePE9rDVS+mA+5x0oILqG3rvms6iQGy/gf7l/Hi
xEzMhROfHBqlHKGmEgkmUTqLTQBE8C7rTeOYmkG00YxvRxhyhA+3GXmN0lhdhzqJYf7RaC/sSley
EL0qPyWGNoLKKznmQX1e/9rAT99maZIRSNsYnVbZnzHpP5goFbZYVvsNntYopKk9QcZrQLjRaMTd
vOlKpLixnzOpRYtM4F37I1LZo6JrdAmUnx49rbp3Qh/vCMnvRMpmqV+9dWQ0G5aiv1G4wweZOR9t
52QPjIg26yM8NwWanUx+jG5mHwLGEPcUg9ODUzOiRWebGBEaZ2SbgZu8C4nuQ6uJ3KG9wJwjw3fw
PeGqiW/24ytarw2UJEJ47TTaSq+bznLw3cdEAdpfF0uPMPNJ8XjAwpCvTXdHeWfc8vJCm0w9omZL
wmYfUR+hlfYq/SFn24yCSG5mWXSHxuncsMuIk8Gl6h9dTSkIlD23n13x0GGy+uAeUZn5c3SEU4/2
X/5xM4X2XKkD5IdjNVrJxVcNo8XZuyGObsmq7PpDMhGmELn5ocoHP0QxOYfY84gwGph8StP4QDiu
dvzc+JQz99smqKKPhaAd50//pBDE7npD/9UxXcZYyXQfavPvALX1wVQIS0oZweTMOk4aq5SlKvJn
hGoVspzUQWQyWPNxDgb9Ziy/WG3rbsRzrNOK9zOBsJgNI45xJnSLM3GMZP17IvxsYzaz/zpT2RqI
3d8YYlj7bkQcYrDu98iR5ItoxmbrB0C5FE9vKn6ZQ97BRCQ3dH1TjbLJYTMm+c7TuEBtoRD3yOkA
OaY+VtI5kCBFADhH3BOS2v2q1kU2chxb/q4C3c6qi0jVRzF01VF2TElyRhYnLyeUQPlHJ06d3egr
qJ8WOpm4AhOZV3Wxi9lYdsQQAggTwADNmYnLQlwfa2wK0chZFCXgxTf7F0NAPLDMFBZs7dP6nAn/
0eyGuAH1c92KzIhEqjnO3ZORTsdyHv0rPH8vGJmX6D8Tu2bMEanTULfM5JczrdE61yqFwFX1fboV
FfkdXWW+lwiit9aoEwzbTFgCEIhXuf39jkMYxpDTSj61pPef3LIjDVJo6uZG/rszlI89dhiGuMnb
JKzxjgr1MlnEFlXRnS+aoYiKtnWnjBvNRXvjceRj0o7NlrxPQlPSQ+0xK275/tuZeGUYDe6p1NA5
ZEVLXPfiS1CswVsga+w6ZDBt/ZiGSAwXpKsWVpZTAUQosxPjPmRTmveDxZodGEjGIBbr5STHERJ/
P1PiQo07XciMw6j10lqafjI7a1e56a0oNeI6WxokfWbIA4Kbj1lG2CSrswQpzxxD/lxnsMKyxbb2
7DQMCiAbKbF3pzFhK5SINs8ux10wYh115TKPtUEoXSSCBTmKF1s4hDzPh1JVATXsfIYf/WbpvX5Z
N7C+1DlbV83JJQl2/avWw3RQkUcjLXmoCwHVb1EpL3eWmT3KGq09GnPHkMQ8lZFrX0AvovAR3c37
sxZwVU0WZEHUtU7m2frK00otXY79MGvn6Ny7DWUzb3m7N3/2FUAX3LUUY1FCoIw3FcecqNKNV1ZL
cfIkF2W7G2t/jIAIXMso+x+k9xBT3NnRUQ6g+NJadyG38bAkjlvQqqQaKKp0fKAA+tYGR3iwDqOH
Qy1HvXXUKs86ABj2YAdglqkIN3SLvNlBpGl5IqlIc4cENdeogkfu3m7C6nFZh+apryUnzEEkJtuA
kWO9f1NL9bUekqGpEtPhXC0Mvoi1WhMhh9XDh7HxWRBaF3PoCjwv2eeOVNsULFxlSYvjSf/cSLM8
pd2AnqVn3ljRMRt+4jtyj8oX097j9TdULa6Ejkoul6S/1yIqwkHm8ZUlZLf0Y3HoPERjdGJCNjzM
I1Klnsiy5QWt4pJwv9YJdsoT2xxHx7mGDzctp0rbGAHVRQilhzVWILHTp0QnGC6K2wO39wAq6uwk
Mr6INP3MUgW42G5H8ujf4oyRUOWKj7iGN1xRNp8FsY1eZunnVCqavHVzjUfzQesB/4HJ+R0ZBp2R
ccIW3pfvrhg/Z7NfomSHcw7c1o/JwkFcc4s8vdkoIgsOk4x/u96cPSg328WBVxwL0gyKzq2ONo/a
ur1bMTJr6jP61RLpoNQGtFOxj9IDIamOaw1T+o3GJqoI+w761n9e6zhi6PedywzXdhaJjah/xrnw
LjDUq5PrDwzZjOcIwM3W6gcH5Rs5CaULwwPfYHlMTOYrqFMeVgVENBJav262BmKyYzBEDd4sZ+JT
pQB5MxSeVmUwkLPo5WT4DN2ue2HPQaKsM/LUkpw4mvQEopksUeCJVpfsEpNyhbAkIunUvJ2b/YBR
6OzOYwvcOk/DxqwfqV0Duh1Ghv9DHDDSXoDH/ImkiP4XEsR/cIpj8/WI8vINC+66+W+ScuJsKXuq
1nhcFYdZGkePurHEkp77HLFpS5DJxtdpSEiDCtiMCZNZVAdGk3kHP6fxPESFgSYa2KByLtxQ8NZx
/eZOJr4aoT23ekLqNUdAaTExg2MbZNb/4hD5T98BlIzuWc7i9iOQ7F9l8d3Y0Omps/lRN2cPcbtH
kFFS1ddYUv0QOk6/OWbkgVo2qvvqqtK02/eNqChWRvtoRbEZTu3/Ye88mhvH0iz6X2aPCpgHt5gN
aERSpEj5lDYIZUqC9x6/fs5jRUdXSopU9342FVHpRAM8fObec43xqTEGb7shDZxFgOK/d3Z89OGX
vSgKQSymMoaPU1+oCz2Ov5H2a58tizDroELrtmtrEHo+WBYJix36zlecv63uuUGOlF/LaCwNk2ic
uwS2SJUnngVSPQ3QVX4NBD0R5bdkHvmT/ulxAz5M0oAF2cuACaDbH8g8fdP0cZkFyvHcHSq5qB9y
FkOTkWMFJuIGCceUL1RCuuC0UgVk2shEhXb10rFHthYjglNNPkIDpNp1/ZxGTMcSa5TKoHbRS/M6
rCYSe22xwS7a3P7ZJGF8+fpNoUpggKYbuoRB/MP8Sa/OnEdi+ksD6jrn59EviWx09NEEZkrBwWxn
GSIfZgrB4emGCklf0skn0xfIxrF3imm+BqW6GvNGPKoy215fhm5ePuZdF69z+9Gt+3o9DbgM7dCP
Vm4zJ0ufDJRFjoMPNaFG7BjKXcJE4wANqd0v67ila8mdb2B/n5FmBh5ulTbOASRARMoHD7yfmrk1
2JU4sgGi50NlfDWQbTXLRvhc652/RB8aIYMDbZtUTrNyo3JcoxY6K+1y9serbpi3RhHGl7mL6SJB
OTrk4Ztlvp77EbV1iu03X5J8Xb9fZA6vWrU1Ax+l/cnSxSRTT1tHN441dKVVFUV4AcENoTO9hYOq
en6Lmto03ItAr7p1nMXNalDYmKUR0rHJejgLPyb+6DbX2VOaIgk9gdFqC+5eNnO1icKnkdoS01fJ
E5OekXNb2WgZ31qkH0hL9vcUPED1agBnpl0rK3rOb5lBX75TMFeqi4vNJSfk98uxEKzeCXkyjw2H
/MKMEFNN5fyqxxW8r3426IzAacQS8uzWO1URw5oogHQJSjXzdAtzuToOjFk49NDF2tXiXASdxaxM
ecXSTRBtpewpO3Yg33xLnw8lviUTrBSGFot38OHqMnRyRnMFDg2sm71aRAwZ6yhdpBP4uC6Vo5pu
yPaJwWymjbBXyhwuVzQ06hTZQUAOcKzW0RrpjLmPm3ThZNS1PhGKKBNTepfUuJkz8VSW1TvSKhjw
NeiDHNvtGjiS4Z2vvkrgFytw3jSDuzsXod+8SXmefbgUsbuYkuUlXLIpPxAvuq4kZiQW0eksmCl8
psKscKA5p/RG7sRDb7TZj1p2gbM4Gm6rPNyc36BvTw+McYdDhwf3trS0R52F6662rvG7DihtOmXf
lOaI4ZUQIZ9jrwUVyY/6e+YKOH3VJOZ0rdgKPA/z4qxCTtz2F+cJ2N4EDjBrz9UQkeyqdQ7heSgb
/vzmv2BoSEyrwFPm8Mz5xK1IzUEoMLxjJgeOeak6wV2O3YWyTRfLEOXsRah2904dhJfOrPvb8wQq
TYR7CuJv4ESaKguND1+Eg78cjBlCQ17SB3M1UqRBzI0ens4Xd8CIYltmgGjIEewSop0NOv7aoJEg
zOLY5BqjsQz78mqKDmPpoA5Hj9xbGnBJVZpTiL4t2ic/d1UETNdlV0Xs38ZlV6kPaWkNKwt1x/r8
n9lAraC1WbgKG52ZZRvd5IKO2u77ea8pvbOYIjsh9IDJdzGR0tIVaLeS0rgzpEKuKVLo2NYE0Q/d
dBfhbmbl4oWq3WJtoOxTmYyNZXdQEsiq+BZ0c37IQuP53O7nVvKSRoApolo7pE2hXYVBtjSqTlm4
eWMgGcbjn3SXtla8dD2P1I4xjHcuZVUS1MK4+uFaE0aoCCnTDHrES8LMuh4H+4GaFg1LfAzaMXsl
ZfuoIIfiidXQ6OZ7fCrGdZA767OcMm6xO8WiWpo4by5n5uj0KXOwz2znJuh7zlG+OWZJ6MIynGLb
ElMPTq0y2qF0eDcZsG8Cn2qAvMgoH8z9f3+dwj+V5jV4iiqxHr+foshpE8wQXKfnNljL3KuMqI1F
GuqvjjqyYk4mKmVtmrbnof550uh0Tb3t2dh881q+ODBcYs90eJy6RTKU9Gj+o8AIXEbn7DWi0xgA
G9HyyVqdDZTloO4Qc8swQ/YKZw7Rm45J5IKqoVrUibZ1s/lupKde1k279hOMP8ih529O7c8AYBlH
pSM3tCRF71Mp2ZuNkQ+1CcCLFpgyfBFkjf50But3ZVU/aDNwFyjd3D2KszFmJHqhzYZcRECtmBUv
Ssf4GbboaMOi1BZdHG7tPla/q3g/cSUoXUwdXI6p8iHCxfv9Y5REyiFQIh3bTcutPFfdExnRwQrn
Kgmgs/AvRb8kzJd70jkFEhAX2ovC7dWLYiZ9IOsSkmxb01wOanQfxFOyzDOcJXkHEOabb/yr5yDI
B4pJihayOT60SIraa2ygcd1GKaVT0vGowoTco2kDhk61XO4UQZehVxOpUzoiJBJ6SAgaYK1/80o+
29AdaHI8rCDqgU52PpyRg17ps9Kn+H81RMvhGL23bmMcjHXZGOrSTDUH/+/cbA0Semt5pMNciKps
ey67rcaBEI9T8xuOlf655HZIepZVgq66rvgYm4ETFmcdVI9jb7Noy6S9A4OINkbzBsuT5Z1LHC23
l3ilBB3/UIGgFFQ1ZtstyO99LTqs5fiqE7JWOlCBlX0BeXw86DVK9UJ13kGsYdOj//umc/yCuuLw
JDL5ViVG0/p4sNBcF6Y6NNZR+qywS+x6FduTW+IvPj/knZ6JTCWDzqnu3gqrXWplRCCO9JGmTXdb
SLZbWnx7d3xxyVEeEwBybgiNj4U97DEo/WNiHs9FkG6X2Aht7X2cIe0YLX45CBjiVCpV/jej9Xzi
aTlD1z9fcV91GPRR5jnr2zW4Z3+/TZVaU1258j6mczxdGAqdTmxsY5phT2M+5jEZm9bl1GzHOWG6
IkcDBV20GxBki0LZXjmZ7tMn8fwLA6W/iH1TBxpXHs4TYpMkIFMU9kE0HEHfvPQvbhZeOSNRSwOo
o1kfHhoG+Hp6QPKCLVHpl3Y1PKZ54Tqer9aYL+ntAAojAQizX/mohpe+gymyGXRmt0CCFbRk1/kQ
Elcl/3eehIDYng4XiNXFJul+ZHohMMP6w6qptFvKDGWtxJ26k57ib97IFz2EPCwJ4mPrACDowxsp
hZEpgWE7x1AledSdlP6ua6ybc9cKoehxcMJjOOjiKCaddDhgx4kqa5VDMWDkO08wz5VzXvSbnPiH
Dnu/lYxXw6WNqXAYE//mz6/4fHh/qOWYStrQfeH7Sq3x71dNO0KEIuHSPJ5F6r2JJl0kzOmbKVpT
1CIomq1fOMN8DKPZ8XzxqoE4ZCY1t2N0BkFUU3wlomSLtiT5+wn+/8EPd1P59r//8/KaRbhSmrYG
DvDPCAdFEzRx/0Fo5sXwkgdx94e/+6/QTPsvjnzHMKFqymgzLsx/BUFYf8kIR0HfBhNKyJAG0rra
8H//xzD/Am5lCahpcr5E0/HvIAjzL2h+Dth6SzP5Hf7Wf5GaSS3BVfb7VWgDYhW6w43D+N39UGIM
ojRmPYEJPmfxFUT4Fwxvv4Y2vOqi7ejipQ0t856R7kk31C0jtlzYL3PvoCMp50PR/Kz1cOGbDKMj
y8lQKXZkdoeok8zireXEWE1ttMoUNzkEzrw3a+MyV9wrdRj3QaHdFnZ3z7T0uGh664gQ5jgY0w7a
P+Ml5aB17Q/FSVmhDjlxKRpZhrj010aBvUxr5nfyK18NnqVGQSbbrLX72ilv8W8+FqH5akfNY+Bj
S4n6vTDjXRAgtDbDe1PMDwyYKURSc91rFer84i4Q+ZWp4h1MSVoeIfbJqT8koBesvSW6bmWfz9Hz
QEB9mqp3Fe0oavnU8ksA0vA8ymp4EUlxpXUofdJKALUeYG0oyQ1OU7aM9k1Vlvuu76/mkgNfBs6H
JNvquf1SOxk8u2FluPgKe8SFKqMmX683c34ZzgPTjU5K5gf1aR61/JZeRxPjhPnFZGjmnrI5JY0y
e6cWGhFBA74zTYBuHfO2MXlCXLXr7BNjuq2iRxcOxvWsv+mn5qhO15kD9CBJ9+Pkb4Dqxg6A+sS+
ynRtPyOH9qyhlwNBa1VauFBcs12XRYcJYoo8u5guu+YOtcyvALKYcLu9X2veJPrV2Cg3GR5DLzOq
66Gr1gpXCRHiDj2fu3KH6SktBzLmc38vtX1WW21Fat06RXwSoE06PdzlLrgImsrJQkCHRPs4z+lN
ljEbSIuJzfhVAvUki7WnOjHfgrrEZfHMnAWhOy4ZM0GZFTgML9293GJ5kJtidt4Lu0HgynGQ8N12
G9NU9qyxQw/W7Rt32g9HHKYRorAShPoqk1ONGjUs+U/lE5LIaXwuRGdL6isIEbACCmrMvi2eVAR1
3oB3xeHjbqzqxQfD4UWsmyEk/T0P/P8T+T84kfX/5ERevrwFn87jf/zNf53Hzl8cxJzyrEJ0ocvA
jn+dxw4hxjrFpEX/7DDs+vd5bP0Fp9oFAmADc1bZHfzzPAavytr436f4f3EeA2H8dB4DbKV5t9Gl
ME3/WGxHtqGNBTqvU8K6yLbHKygVugdHq0fk5N/EwWr0Q+ZkTEK0cIABpL0OpXNnLvvRRLTSRQxx
lTZYULL9dGqybZdJYSKE0O2nCbOo5FTvh1zaTXGEgD8OPLXIWO2zMQ8L5cjzBjXd+GqoIJ9zgdnS
0R67dnol+TLxgIndWNwcaC+uyla5JfzM8AwCggANBItErX9oSMgwi+2HgaGCOwBVEXq6HJn3BITs
+MOz34X2hclDA3qj9QARTrkCwPVTqDHKnX2BxaNolUXSNOt20TY+YgAJmTQugtRdQk5cWCrTFZRj
UfaKr3xl26BrKrVajWW2sWLYR728baFcdOpqHkKwzfPJCU5TZb63UfHTdxGtAkricWV70cD/9P6t
38Q/B/JlQyt0D3FQ5TeE3D0OOdbqwu7FWgsA1zdJdqfHCdaNAPiL7unNQz1eps7RzY5zh125IJvG
CYYFbjzaoQhPM7qogxOlN0WinobI2gIZCGf7LW3LiPGh5IX3P8pM/g/MGcqHLYaaw2A0oBCnNTi6
NxPKAIfv/BiN2S7oyxuqyW5phuaDlQ7v3VS9a4OzrToi7xr/Kpt5u3GItTe7qrrgh+k/CWxwdfAs
fwcKkKe1+nbK51VKa+wRVMgS1vHaLn0YfJ5omkR+bg1qesMKXtGwYzvy88hj27GKlPrKcJXrpI37
BYGCJwA5L07AKlvMuifMft3PJNBhxj0pef1kZ6AwrQfDKjE0GC/N5Fb4/ZWnOKsWzWg9ocaueGME
AyKFvOrxX5pvuBy3UCVgLfDPOl1ynHU0JIEgQbCJf5jq9CiG5AfGtyc0Sliagvpey68i5MJAOcbD
4B/jq7APT/ihoGVMSNvH4NXOxAII1pvqcIFWisAaxJPAE2htrOa97ozISwwlXqTYp7TiqFrxxtJH
3UOnQouL0w1u948u8SazfM4wtAl7YFxpJw8C9k4cK/cMxu9DcuoWPZILq0UCm/6Y0v5e84Mb2zVu
fSqA2Xg6/6NVChmUAQ6/pDWIE9BHl95kNETa1+5txrAuIlQHxXSwGPoDdWPliTHCehcOL123dFuU
nNkY8E351WMVBjsjjAk6764ag5mVi6kiCIbg3oete5Gp6xQo6apX7asqJkAopVwxkxzQRrHiu+Ed
wtNlgneTKLwjtkcXnCNgNshIjtWjVQQHJ9NeNX/etmVypU6hc4FxPPHcsfMRGKQ8Y+2AzL6w2YWp
T4Bhf1TImLSRDXoQ5LBPDdZaD61dV9ee3MBw6a/yorqT2CnHxI6mVeuaUYeXOullmnZ3s41YJ2z8
VY55OtKz1ySU3rtRO6l5/zTEhG4ZEIZ6ZwmbublzU0QKRA+isOo9N50u697a6F0H77AYioWTM4dt
h+klaIYWM4N90bgY7fo2BJDeXhbOs6tQvlocQuxlFTfbOZPN/rE7lN30pPbZGwPkTd8BENKjXdHb
l2KrZenDaFR3vSh/It2BL9pkTJ+72xyfmUdP/5T2zkMYVW8lEHKjIutST4eneEx/NP3ozUhJPcc1
f9mp9W6yYBuZEFiJElFMCI8IT657jTsmaicUnuEriV/3vl692XnEZAeoxZiUeBTtQ+a0WxEO96Ff
/ATneoVs4KlNHtEeLwetvWUhjS88uNQFxVEZ7TMW03/32/9fjXxfjRjaf1KN3J4jAi+mN2QTDa3i
h0bxn//IvwoT9y+KD6lvIACQmBpGNf8qTOy/TJSOjoX2hGA6ia78d6Pogvs0iBIEbckogfaNbL1z
Dyn+IsiIPwwBwjFkBOF/0yh+HuizgXY1sgaQPqgUKL8PK7iSnKQn6eZUmeM9NK87oxZ7uNo824ab
wiUm9ZvpCO/2Q1/KA497wbVd07A+Mdjn0i2Kkdy7E3Sge9S1kCVAJ7TG05B3D3ZV3E7+e6gDk08H
Ami78ODOOP/n8DbtyeZOx++mNV80yjIXjXE8jFO2vR8H3K1jzmU7G9HJDqHhRjFU85Zc27k8zPau
CqNL3crJQqjzn0XArNnJLlTVuuJp+tMTSr0+DEMsc3O7uyAnAkBN7pAxAshQx+e+GxadG1/PRvVW
9dWtlZ5iQFkM6R+boN9EoAynsmCHbOyivPBE1oXA5HKOiJRzvBuVPRlA4OYPWmzf4KV4MfT7Roeu
aPVs03MrXqVKBtZqOEA/SJemLZN0JUUOK4Tl9rcWz3g0tinnbn0cVJyxFhwlWpy2w1WVqOUCXPW7
piOLKK0OgGlzkQfqixtDAvVncJBVsm+b9mkEyLnI2OysSc0i0vGajX/OL9wzWL7Nc6zXTqP6PM21
23BH31W6765K+kCfOjehQyPHw9vVI5UqFjZfZXZboxseY0jCXlrrW7cPX5uoBKTHfIz5HHQl45SV
/o1LArtq9BY8fYfiMNILT3OwWpd8KW6cfZN7qH0xybdtoTEOZ2hKTufHZTgDGx/7bnyyLTcENm55
kWEtzSRbxx363OEpm5SntuBDNUuiFy1Ae0qdL+ealJg/3yTyJ/0+u+GSBCLKi+HmVD/uFOJ5GvHH
pMmJTeb12CuP8pJRfP1uGPoTXei1a/bXf/6Rcij58Ue6tPsqqieXnyo/nH8s9lCQEcegKfFJ3oo2
PQbssA3avEsDlT97leFVV+rF9z/3E+CYsToHz79/MM3ZP39wJsp51MskOdVpvevX1MX6FO/7+I4c
gusaY0Nm93dqWX3zEWufDz5HLgptjj1cbZ8+48ka81ax1ezUm786RnIUDzdEiXEsOc9lwEZdj/b2
XJICoW7Hqd/58XgIVfXWmZpnpeR571fpurDq5Z+/hy/EcLwuR8jRISEkHEu/fx4YM/EIKyLnKkRv
KxR1EUcGwCHY7oxu7rlmXmw33xdsFzTc4p7Fkfnnl/DFpeAQhMLk0mah5XzMrsrLESg+YZ4n5xAJ
wC+9da3iIUWyixPRvSFGZze1oO7+/FO/uv0cwQONVTeDWuJrf3/jSNlNC8d0en4SlZX+oztw8B6K
yb1WrWaVtslT1Ja3g47HBnl+doR/9/LNa/jcpKMFRfuncwbA+//YpBtmMpb8fgp8yL9t54TUOPGj
09c+1hlV4PCooh3Qm41q9nff/OjP81r5o9niEQ1LLWB/+N5HdDp9Hozpye/uy0w53/aCx12IILMB
rNz25SYud2ad74HIr3PF/DHRdzKoPEatPi+KzH7+80v6nH7A09kyTY09tSp3rh++EX9wsri1lPSk
VsB8Y9rhkOBc5zC57oH9ywtPeSaeQf3i6/E9iIhfQmVbPrWLtMuvcgefl9m8ykf6+eCU1FGl3Fv0
6LZlgaXiK3bT+GJOosuocrEliRXcXi9txabg47et5J7ZzQ9jhN6m75DhLpR8XMsjweceFCVl+p/f
sPji3EVLqDMh4hIQ3H2/X4JDXBcD08fsNLkGsFTfx7qsrMSsrYskvLcH9y0TpuJVo3PpRhib3Vrf
VEDQ5BFdC8YnRGP1LTqvnnM6ccuGrofkjAJgRHUxIXrwIp0OV2+BI8oKwO9AZilMfJXpUg1oszWt
3GiJcVFO9aUP+WUofshnf1BkD4RH/PJDfMrMq/aBGpMlZ6dL0pAxqBm0Ppl5XxQN6J/uVSmwCffs
J//88eiWvAY/PCRQKcnRi66jiPt4MiSu1s4oPcKTWZgPfd2+17yJMjMu8ta50PXyobG7FxEQVZVU
6V2jdEu7HS7RmDHFwZYHEXEhCvLWkU4/tSJ6d6KeeIjSeu7U6LJNGVHVmn7rhKDFNG1H3EiaoEQv
X03IG57Cl050+nVSGQ9qtgMQ1FAW3rhF/2Bv9JLspRATl6w5kFY8F61zAmfsycKsGN2XaWBUlYn6
muvLMby2aO+7PH6scViNug00jtdsVNBTRgZyCQliHk1iUacQS4IQ7K6yLvrhp1Iqb5Hj7oyMubTR
ub8sgn7BJDDQxhM69uOJezKnSiGaxIaNFgU/tCJ9w9HttT5cl9pkEzHAcK5rsHXcOY3o3rH9mKBE
LkTfvsk7Bb433oVUzdA8xq+GvpS1J32AvN4S7htUiLDl8RtNdJR6+Eyw8OxZlH1F725MHt0EQRGe
OEwRRsiV9stPr3xzWilYo5PstnDsFYPPF2DWgJLaLQuU5bniTfLoMvGV+6pm42HaVGGYV1x+Opgs
xi+XZupvfEwuXoHnwIqMrbyCM1CP7lzt3VBQzEVkOCYN40qtqp8JPb5jn/uQDDHbAvPSP5qxDO4p
esyAs5StBIs5evf7/jXhazXZQii6pEuGeun17nCVW9dmgGLVlwdwTaBRSk14rkQ4DgYNqrQDjlp+
k0GZnIgEf8HWmN+h17xNix3mnIWC+hnoznQQKUbRrLi3lYe2dDdapaIVGZhVDFybdlo9QwlGUTMN
DeZC/1S6AuFYcKv5zDyEvWvkzaTF/bP8RQDhj76q/pKFAXPeFyy396msuqElkA96FCmrsrizHizL
em9ymvrZv3b65q72CN1+lL+qDmuN3OGeRZanpI295LbaCA2r/ajOKvRqR2CMzFZZq2qLuQDOH2UP
QVRC9VdphpQM9WTVH8bIh2cGHUjeQ4cAA7KnWnRUgciInxnuJ6pHW1UwqyUGtNj3GqgGGzaTGW0a
r3TtxibfzCuKjNFwRbBEji8en8RqnDHsOmjtuZfmHNQSIqgmf5DnX5s4b2VUn/xQeoyHa4NOkTaV
r3WaX+dMhxm2G/EtYeAjZD24w8V6mU812OGq+qZiPZszPp1GnEVodJGvfuok88BiClRq4SlQnMpr
Mybky5SLTZ4YRDB4/kxAgFb8NDiYNEbpiZFfYPx7HBjvun2y0bqjbHL9XqyaMr+uS3P45sQ85wN9
eIm08ZyZBrFGtrA/PEGTtAgTg9hnikwmy27rGXq+a8sgJoOQbAX8YZ03mvOlnzi0bgxImXjSTWSH
upmFh/s7XCjyyoc5ydFeXTB8I9y+aEEuJYrxppdi58/2OrZBTft4atQUXrhodW8KbprGx9UsWxnV
bzNAU6c46i/lxXjuyaYaf32Xxcylo1PKzDdGWgmUqHes0xRG2MZ8CE7B2KCV64KdLhdiBlgZjTOB
lIFqL5/RZIDA5GNSmT5GzKkglx6yy4jFcAflvbPUNeD2t3P3FkGCIgTqydbN+zZ7mVJQy+Nk2t98
4nIu8vERJaOk5Pbd5CL9KNvW0NMlqjLEJyXzLyw1ognmBQYFHtseT6Bs67OQ+yRCkJGN20GtZ+Bv
AnZgc11P9lUqge1YKNJvBDlfKhN5VSbSEJesvI/1XR92s+oSgnKKAnDF2jg8qCXkQo5gr5aRbYba
buQTSV6ttq/tHDjHNMxi4/hSF0Jb5tnjtKKFVnBx6y+NJp7+/Hz/oiOi6mEqwwaNl/mx6ywaJWKE
FfPRUWYl2Jhk+4eH+zTL6UxdJN98V2cd18e7g2LLoQVjy2Z+0igVvRHXqYWYlFJC1rpBo90Y9nA3
NEyu0+FoK/NRPo7kE8cv8nKhk5GSxk++zZAE3Bs7FHDghrWRf6CY2pfCzg81u18wvRVkeRzHelED
qCd4wBlQBk7wFgcKkCYWD67GlkJaCXko/fmD/EpZjnYNZQi3Puu+czrwP5ppoSU1zoEkPp2f96lS
/rQC9zDP1b1pHdHXngbXWuUq+4LYT3dhPytLeZB+8yq+uhVMLjVU7swPP1WzqV0R4ZCL8FT45Zvf
kxp6Q4QR0/L6WZvgaHNjG6AP5YXkTPU9JrMNU+8+SR9lmz9XbHL+/IrOVrSPX7gp9TJy4Ibp7kN9
rQVqQQfZMmrj581pdSUPjQgtJCGQy7BHPBrmxc7Qs9EbqXnCAMWXBdmbqmx4aHJ9R0DiIivSE96Q
jQ7kyVID9lrBqvbLh/ObSblciZhij+qkYOYQuWDs4chT5bup8+wUtvHRkuMktX6e4uakl/djJO6a
xng+X1VtE216U92alvNTs7EjU8aN8BtqKzyAkXhQhui2yPtjZgXPEDzKzrnpO51kxztykbYmJVw1
NWvXbzZunt7k2rRE1rWGgcJuKmaF6FzXjr8pR+f1z5/tV2JO12SRwrlHyCXZ7L/3LlaaYtV2zeiU
9BZHStpj4JhtBG7NVlbqE2EFC9iqC9lPAJnZ65QzeZb86nlwd3WO6SJWpm8OPUMObz5+4TatNHNl
DnbW87+/qGqMBciUMPn7RbEgv40UZaOOkDZ09jI6i6M4oQwl1a7odexjjvgpS+KILtOikpWV74R1
F6X+pAUEgMl7Xo/iH8PQP1aZ9dO0o1/nr1NU9m5yAorQav6lkhdZzRmQmYR1drxAdHcXyYepK5+z
333w9pfvEmEyVjTcXHSQv7/LUoxjnhRVcgJz3izqxlJXVO1x3NwYZq8uUa9aoBFBgZ3qcNxg9noo
iilcMPu9dp3pWdWTlQrdPxz614wiXPhGu1Ar42JUbyqqSUSB6pE89Ovzc1+39VXMx4Md36B2cDbl
bMAsBqHqmcF0S8O5le06CIFowWXIbrCYbmvHWjVycpl2AXkIVtZijlZ7LPDYKbj8/Wx6RTJ9r3JR
QPHhYmBkbRN4ktMREXQAUP+tEq/TmK/0KnjTGQmFvmbQw2sHo8Lg3gD+96qM3BB1r7okINUivgSc
xjGODbUYsEMngxN4VRoGnkRoWvH8Uxot3Fz/2fbwoOV8I5mmF5URSJlVD7GymHoKaJ7JrEjwRNPE
gZfaGSosMTPm6KTVWsQCSkWLYDmWNIfYiUtgT8BiU+3ernWSNaDlmNN4Fc4jCQoXNJ3XBZo0uGuV
sgm4i5bz6VyGkBL6pLSCeAAzmDdpWl1aY3GZO5JM5v/KRv2YMj8n/IIiKYgm4JziyNqg8RKo8pk9
biDkHmSLmtXDLtOMddDJ/C+eS/LEyeBfcfzv0ewTzmrOO0OB0BwGQEsr9RWVHZ1Qf+Xr5UvSiWvZ
zvhFei3/KV8tXiK6UNmdpaa4MiJAkmh+HyxnfI3s8KhYovZ8V/9VBeUejf77WCR7XwOwLUY6Bf2n
3aLihkk0eSQ0vFTuckxtOuoMm0N5KzjScJntgH6dpl6b1ohXFe+dLI/tRE0S0INaYFCUmXnD1OqQ
QuQ4OJWqAgGzOKkBUQ9cK7PckcQK91+REUAkL7Uh2MNs24SZgek90W9DynGC7p7nLIXhA1YrbKK1
UIafUxTfWBJvE1Zig5bxogXCxPq8ehtnqBDIYp7UZtg3JGL4M2njWhzuo9IK9ozOjZWe5R1AD1IR
jS1qleu4Lp/aRuK3zMsi7a4CTTzrATzUhOdG4ATagojAuxYFY9Hq4F+C9DKOhjeYVJ1XhxiOUbmt
zn+BjPFnJ7xV2gkX5dBlS0rxJ1FOP6kxu4Wc/dhl/0uPH4oWCUbt4/SXAzGHYZjLb7QjPUhPxm/t
jAB6jWe3I00uxXHmuRhq+cZ9Ij5wTVRxAjp2Rg+RuVO5QlhQRPl7hFLbcwYfnwwRO3PTYIXOAlIX
sxq2a2zSz3OeEFJXktHjoSMhwqeplwA2nvM0WAj45Kmf38uSpxll5JYrPMYtWz0h1spnl9ChZjPm
hqg0hxEUwCC0RNSYGcRDXUVIef7wAao9pap21TY0CnaVeWOX9t4g++5R+TmX4qgi0yQJor+KDbIj
fL6BiswG0WlAkINd2QVrZe6FJ6d9ToXndaobj2lE1ykous3VgLB0AcTIC6KawD06Tr8b86XgXO+Y
AYQtUQ5BPZMTXy3lsdOn7i/5p2oARh5g4F0xYn+VTXU0u69xnRwNrMYrd85eVEBMreIjILSVv1v4
arR4h1YZePkdoFp8/s6icTyk+enCDeFw+GX9yy5B7RtMXbvpUVGbipiS4jLrOiJNm+F5drMDstfD
+WNsQX3qiDKB4t76k7lqLOVGNe19ekHsYEcWuA0EubVs4IuEePpsxIbqunCmg9NpO9ekoi6C4iqZ
8wnc17RgLWfLiCnggyaJTo3xThzHBgztZRKD1CyzBzHOu0xP5xXQELqaOb2eBjLTinnYpxjTc8X+
oUT+ZWBGm9Sy1lEP1BojY1VMfGcmcVlinXJPi1l908zgl10PBB7EwSZRFIMzPFupYfpo1fMh8oPn
1ur2Is/8PVh2EjRYoG5sUmrgRxOxUxNm2tlI2ZLSH1dGo3nD6K/tQSX3VHRvEfvIoh3aXWrozoUB
I3iVTUci33eJ2ZzyBK5CCnNqTuMlt8lKC5VtFLSnslesZTa4R3NGYQUlseeiugAMMnitzYYx6+KN
4ww1iVXasjTMESRZKe7ieDYXI8UWQ+RpHRfi0COT6RV9E5IQWEx8/Q34e6hqBod4E7u7EAACV/h0
sNy7JFYP9jSdcpwsjOcx+sNA59emOiDRCsQhiXeiINgVKsWgE2GAzSMsEXawNV6aLVznyJigR3M9
9YEekOqjvsEhvcn89pclA9j1+eBgQi8bjZ9jL+Wws0Zt5Sbq1kpem5oljhPeiM4gKmB8HDr4SsSg
2axUK72/wEO2UbLoNFupvpXur47sqDmxGBYxLQ9SwroFER8VxjHKZcLakPM4SOeAsLlkYIj8hjjU
rWP4t70+nqp5fCREe9Ga2qo3M09RrfK+ZOGz+T/OzqM3cmRd03/lYvYEGPQEZu4ivZMyZVPShpCl
956/fp7IPsCpVmuqzp1G10JVqSQZDPOZ19Rq16zcwI9fneckqpDmmvp8A947WacMKcJXGWin1Vhj
RODPPSybhrH2DxNyZBCZl/HEiIOiy6ty2qbrXsocKL7y1qQoblsJQJW4N1+DzHxQjUqfuTnNbruu
LYTaqZiSbSSzy6foBkrZt/xakypONAfR9Ab0PEtQeHKNUENWtVvUTf3gtBwIROt00t4jN0LPBKno
1n3oUhxcMhMpXnyvPztv3voBVUCbcEnxxiMgulvPUU684RtFVVGGHzlecxvAZN0+B0b15Xegk4ys
/4jH9AFewSyNuUPXQq2bfsXblHtQoKKtb7gx9mSkqt7Q3li5cjcZ93lMddPUOwrC/WKUoM0LNqyf
+vsx7RC9tFOQjjFwLG/tOJ2PxpJEWboig+8OxBA+HZgtjtg8KDYag7gC64jJKlpYy54gZpYk9m1k
6kscPNN1EqrBbFgGjXabjfPS4oZKKurUM5rZaCU7NCL2onyLze4IyB1SeWo+x737WGWnSNHfukZH
3iROTXJACoFsfMs0BpGEzcwXkPy7pFQeLOfKqIKPyi8nmZwh8SqiXR7ab5aVUigP3AfXj94s1jHW
GedCZ5B8zgjkvJyjIwQqLwNBAxCKmTqgI+I5wWIKxF0F9ZLmP/UkugPzVkek04u7r1gzb41SIZLF
b6DGJwvtNuqz7KVGML0aqXOH4M1RqcW8cqJ9kd2bRf9AIc0xjbu68h/7VF3gEPnWDPHaQM8AO9t6
FvXBY6QDv5qMwp9j1wXEMKfOnLl3HXhXSbsRSnCrSyAsfU0C4elcEe9UBRMpBDNrBA5phXv05ene
RFRjJLy2asAb9h0tjR5ovYTg5nJ4M3o7cEkxsJza6A0BGYQoFY4WOyd6shawte+p7X+YSotg13Ql
UE6fddYizpzbspdDygJg4fTXtbBmmQR4cY4dfFM9VlENFhdWtQ3HcErRDa8kPUO1HrE2TGdoWRLO
xOby8kujGzzE+X3djl+gMV94QN6ynq9qNTob04RMvTOdjbLUZuskYr41uvlBlZ57t5vbxBTHIJg+
PJ2LYMfqzurOXRZFjzelr37Ff83r9kWnuqol6hLDQ2t6v6yhQn2o2g9p3uil+d5QlDt1al9aD1XX
y2rDz3qRsGVIlKYyDoTFg38zIu5qq+dQ9Q7lddxXvEMJnu16IqA8fmZcCTdZ0OlI/4sm8AoUyNko
mPyeXDm0PbD4fUBs7EMNmYB9ZT9rDe0jRSy1zFhIWGsf+4+TP34ZlbJXWrw8g/C2myxkHHr9y2wF
WjnJlTqOS9dtb0cUXmaX5TREzPsykMq20yoW6g1GP2psvELoRNnetJ/9ov2KonsEPF5xyAQMi+b9
zPTu+yp5AuX4klvOswZkVEPmg8Ph5MbxuoNQcBks2zIFxVMs1OwBNgPTx8BVaqaXPuYKeb6p4urY
hBn4bM/IOPO0Z41zFm9xAkDuq9LdYqYi7MOxu+0GJtJQuu9IvD6p6EPHiHHxlLOh2cd1cx4AJRWJ
9RbZw5c0pU18Hd9j5v4gV0WRs8/SnJ+XQIphseZMRAEi+zIlbRos4wu7Dy6xRg+AOdnlHj0rB35F
S1hqRyszNue2HMWWsZfjrfrUR+JxPfjOIdX8dWAy3UISHryPwLkawN1949AIOb9Dm8zezd6Ulrdu
odSiJac+H89pTkfQ6vNjasRHHz0UBdFbiRW+zHDHH+ZRCumdsn2TGqdGd/aiFxtXg46MZ84RxekV
UaI/xyWDXclSbkwVWcm8Ko6uCNZm6gBolR9207soEE+W1qI05HxFWXovr2LjdIo0/3RNur2yI7kN
x7jFVb6kylA0tBXzJfriQT90vfuaTHsEbY/qXLd0ipc6tpfNRe9Ke03G6RyH3gMqEjT6EAiIwoZy
AA9XTMbCUyn0yn/Wu+EGAPQaWCC6Z/LuPBCISfpV21K2XF7bj8n+OjV6dlXKAkl7Z3FO5wUGLbSR
+PgIrj/D1GX68nrlbgQfG2vTukVcLhDpU+cHt03Q7UO1h8rk38Yd2u9u86BTCyvdbb3VUIEwm0fs
62jDkybNuxK0mbx9CqiRa9yJGHBC1D5UIRZV13qeXCld82DzHUXqP6KRjtayNB4QCgZahbWLOnL+
JiOibfAIgXzqPvO1y7BQAX/L+XUZkqAP53mCjGJfBo+hg95g056jejxrfnSbqezCpWWLWaXdOBWD
llT1Xne7q8uVlMG/j7Rk29nGsXRuKPJAhZio+QqFTc7T/GaWzAMzeGvxnKcx/O50a1v014TN76FV
MTnAele+f6MpCuWncEGb99VBAwXqgytmrcFS5OwhHVX3l/MDxTQVN+fmazLI0q11kyL3n9gESo9e
d7KV8RXPRnTB5bln9dMrf3PwkBEIvGEFf2wbSkdPXLYJtN6CvKdXytljBdZzKaJlPuDES12AVmq3
iDKMA3WVZU0VyJ9bAasjBD2BMz0HhPc+pd40u4yInNtOkc5jke8KlZeAVMBDh8FePfS3Q1LcO1D4
sps8EB8OBnizYBg/5MuvlasYs81ZkDQHQlgpBMQczjncLm9IBARsAVFJz3WkAUVnsNumoXWwRYpC
GmhFfWE1ObY8xSpODCa82CdGe4c+4L3a7BvVv81L662u3J3I8qVNY5paCR5eyOjr+bgxRvLt2reP
4x4Tupegfu2DQ+1Nl58sMy1I/bydSCYIzNqx0XUkzNqXoQxuCm0rqmyVqOHBIehUw5IFUjI0NqrZ
kfsalfm+FaW5bKJw2Ne+dQog8iHZGi4Hag7zVnqXxgmEaKOy/aVW2J9ub2BEkPvbyZImIJWBu1/W
XNl2ES+oVBRUtJee0r2iHs6yMrV50wHhlxqGg1FXhzpvrg0/OA9SC19tEUiohDlrtKLGgURdkTAh
X1wZSzMd38yoyOajBLu0qequiyRY67zw2MUUONFjGoBYic9pzD2h6rooiE/7DnHGIBueq8G58QEO
iBHyG1KmTkiLG3bAta3X6twx2m02ikOajbchZY6Qcvg4VHeO3X5CtnnCVmlB5vZeUuuDlPx2aX4U
dQI5uUcbHAMRiiuwPdHcraP2I6bIXaNOOotva2kRZofjXRKFW1k5SjrSaD1yPsRBA1ffgBA0+xb9
zCAhzC0w/aUlroTow4wmqWkurxhHLyR4L4bJaFMlKbP0qGvasorrw0hQNBugZxMmGC9kdkgreuU2
vGBp7QOluZQ0m3VtoszeqT5y59aIULy/dL5w3sMnlDafG6bRX5dDRQKd+eJDInNcobQkbKRK2lE2
W1XD+SADWIQMJ24/L7UfHkvf310AJib7R1dWbE/FVM9LWa+rHQ12YXMEIzLNQOcFcxP7Rapd1AKd
EP4rHBxaypMXZfPIxCa1tT5b81776xwSKgekkDEwtuB49vRgDhBPk1iGbpjuco16UDfg51c1S1fC
K4QsVslX3YbmVz6kKKwQMw/NibojPa2mThH35zB3wYNkHNYSI231ToWtI2l66+Ukry8SrFFHKyo6
X52lndHh7DEtsI+Nht4SqqWjHRADWVQgrFZ9C+oAb+yOsD2sfIyaxDC7AHgVWRRVyvnEKAXhpu6r
CBl/aTfWkrROaXyawvesQmFO2Pm9orgLquSnrIHZDonBDuVpacXrSCTvKHfFM20iTzNL636Sejqt
UjGI+mc01NRK8mgvOyNuUj+0brghQpgVor8ves+eWapdzBtXObbhE5oz6I9baSvDpE+tN/ADq5BS
7lnv0IJV/3NAfXkm+2lmQtDpGaAW7atmRO9Or0gHvNF49dybCSGfQE2uVTU9A1VnMJmRveG/au6z
6lVflgntFtwfAVhN/ho9y56TR6NbVtdyxYI6BAwuEkiDutaAfQPZYRbd91NJrO+qbxegtlehbdRa
a1lmvWC0Q/kOHc/7YC+c+QIdXYvPJnII8SID7IoKrT98yUpXRhHZrILTBYArIdEXFMpUukst7Pcq
0KhOiIcviYKUQA9Z74R9fGh8bUNTmcpAxpkJSWzdZMFOa8wv2TkN+kJIfcedbImkofs8xfV12p6d
DJVwua/IcQvsh641VlVXXuERy1bN38keUkq7KKjxAunia1mDc8byoKCJHjoDAUW5iONIAt+TZ4kW
CUb9jS7NqVW6Z5RvT5fuWhDqq5DaulcqV5UyvGd6ac/QE8H3BWCGkU40bCXCO7CcFZZrH7JBZVJ/
9zvnpXZxA8/1Q6BbxP1pU0F1DG5EYK0Ug3xXaai31wGCrqV4FPJLMppscJuf4uhGQvtRzkFpg/Vn
96+DSSQWJOWm0CykjCX4Ra6YMhePYaZvHDlzmQ8phKfg44JlMSTii813MyJ0LBpIYkad3tMgtNqc
JU0PpeT7XfoopUdlsybb9tv4LTO60x/6TT+oo6BRqat4A4PQhU/y925TC7ZgzHsA00XVPOHheCWR
ln7fnwwATqXibzCS57SX7RJ6BnKe/P4Gfmorg1R1NFOSUJzvMAEyEc9pcbikSGXeV6n9dIHMGTW1
MNlX/f3FfkBkug6NQ9dGn03SZP7+sJSAvNHXreikYQsTmNhlAnmRKBcxUmS1sBIDo/D7S170Ob43
LcEU2Qi9gfsW35Ea5WRiMFxV0Sn2DMAs1sprxEk2kWVzOeFIREkSSRwXjFmZLiKrvY1xcpEEj4IP
XWAmsm8pwRyyRalO07K1BdE39QU/pOuGB49JK7SwiRMvOE0Y6yHHPfZdjS2Wv38cU86H748jtSbI
JVXqeN+b7n0pQqwIsvgEhKqYy2ggCqw7P4P6C31FcbJtWtZ0p8viAQucpdmWD7g74buCPAzQKEv1
V1UcfUlQ6aUzr1AR6d19Yrs1us7hY1RYH/7ywotQ5KbSE/Kn8XB08OgtSnuLHYsJrtNvoZ2M9x6u
uu1gXAXU0mtUjnz1Wu5efloixQlnRvbW8XFYyncsO+m4PEIU2TRNci0hz26GXBbiX9RU3D/oif5A
TAJ2btkawHcEYL/P66BuoCVnbnTKsEeHh03Hvsg6Iv8EPYHfvxPx0xqS+iC6Jinr/1DnaZq2ipOR
XTGN7HwOKUYf2k0gQb30aqjiyH5pUvobbCSXil2u5WglelAvLojGyToDyoeO/UcQ/k/LTW4uroac
laSs/X25oSvXJiz8+OTE1GgldvYCikXijgaCBOmwyuWW+Pvh+IEb76AOakjeA9Bv7fuWVjFtKw11
zRO4adItO8ene7z2CwSpbXVNc+Iu0sYjOIO52o8p9OoKl0lHnVWQeGa9QiFf+0p7MmDZ+Y60aV8b
2kFihUWfvF9O/s6dGYX9iPLbFWgFANnaUnDIK1kDNra7kbyGLOqvjdwhEx1XvsJpVgZPmI4tZYte
wqxVNEpGJ93gAD5C1K2+Qi3MqdjSIje6ds9j0T8kVjYbGgES0dobSNBV+hdh7qnV+rPEC4MPI7oH
Hp+Cmb/E7ZUttXUTGub6poPsWtgAdKOcSormQwJjSXgSai6jvC7J9xb1IyvbSLZeXyTdHKhxN1M2
9ghZOIsXEu8ooZ+taayp1jlNkM0deh/pmNqXYOuC48K7ktZ/RkNQJz/+/cu8AE3+vt+AP2EZuajw
Obb6fQ5FVj35saXHJwVh8Hkjm9yI0E9J9SABbxg1Puj5Jsr7z4CCmwf9rQOhaDY7CaNxooGaAU1K
whVq0gpTcHr+D8AyEgzzj3sEmALu7C95h7/P817F86FNLRL4xsG+1DtJ6HiCpKSa+vcSIePFJiYx
7oOEIf1hfP55fruqUDlAoZmpUF3kfv0LOIwJYCIp2Mcnd2zdeRrbD55VzDvfPyF5t7RGY1/SStGN
jQw4TbAu8sgDel9hBkAT1q2IGSVTEN3Fk0l82QHsgcN5L4Ou398qKNofxgkFNNia3K/J+vz7vRbj
kMI9iZKT3mcdIjbDp0cmOfYFLjI4x80v8FDHEI9aSzM7i2mewsq4gF3ppAQzIdpeYlOOlerM2wGD
w0usGLf2VdX6t5nE1wcF0FIItCUqEohZysgtDjxvcwG04qO6butuJ+OM3iSo6pBmzJqOk7RBcgC9
nINtlyvEB29r1/t0JftEifsjcd28nF4kqMQZunUeKY916L/CsW7nkOreLo9gpj6oWt6whzxf59k7
TQQks9nOwd0ey5w90grANapqg8ETLPD8qpMgJMfCo320txIKBivlwQoDVAMAyxojzfTS2kIru82K
F+Sl76i/00sCmiATkwRw/yVMDe1h2zr+DTJJpJDlMB8bBGgi5JHNmhqq3+avZYxYghZjeWp1+dqz
rQ3ewSebS0Vl9qTL3DKLtmXkffkCqqV5AZ2PRbEwpaHo1J/ZODBSiQPTnF3ismQQdPnhAEiMT1yO
PQ2nctOBgZgbLXIC7O6SgVsw0PTCPuKpuVdaJAplvu0b4v2i1ONExt5FSFEJwvsLXlCublfgLDUZ
zjlNMTJnOrOh1iVNA02SMhw2CnynlvkUFXPM4Wl0AWCQWzib93Uk8o2j3rTGcNRN6yT3b4n68ZDo
mOWc90qgnBNChywFe87LlDm63HtryiDyw8hlQJIju7rsa3aXnam+NOcyEbcyIYpjS11QnkE7CAt2
z7hQKS7IHE6as0RpSLd7mAjbltF10DdykIUIgZBJJEGudZsIY/MECXgJ6ZGghAvAwYFbgjSJWgI3
uhQecnSgNCRNJwmq5hhfoEjxEosE2WoFg79LcmMBq78kQTLNiiy9u+RhnLe3VNSoD2DV2HTqa8Rp
J5OrMcweaTUBQrmWaar8CpnACSywl5Bjz4Hbbewex6bQP5DDIiARBQh/UIqRCRMca1qPprIYJ3zt
JHb3EoEFaDvLeoWovI1DvShx9GSGov/ZMR8xJXvtTXEIOT68uJFYzOFZro5LdjzWDfWX7t3wkged
+Zw52U2cFGuPUFEWFmTij1cXVV3/MPAGY4kiM+H5VCw7UdbXup3Ec5kYS9pLE7qIbTzLnVbuHpJv
fkFmS4h24l7jOcnhGHgVgimsB0mDahHGpblgzg0XrKLh1vniAtIh7pwjO7oO0vZkodQKJG76i7NK
o5cV5AJVCSZkx/9Flavro5yf/WUhd/W911cfrWGs4hjVzjGy300LLpqvDc6SangzUGttpoco83eu
QVCmKJo6t0wP93itv4BUL4WSMbM/PSuktQ+npO6uOw14QQYg2Yx1g1YOeCZ3TN4TtT+LdjqFQdPN
dfVstGT7ElTiG1+NOW29LHlQAyeeawFNEsV6qKb0I6UCDMfo68J/lil41Nnn2kMrA2UblqrBnslP
hbu/EDE603vw1HLljvpyNNEULyRBG+1KAivAVruuDqZ5mAIPGAf/GVj5UU4tiaO0hxLP42QpRvOk
RvXnpUBjNpSVOSMFgjIypb/kCkhPvxiGv4uK+lXm+337VaU02fGH27RhNgtM44Myv0S+ycgV5NXH
JceWMB1vwEhqrCmqyOwib+hQja64UQIAhLlQytkY108S+6lkMX3HsKYo3rE3Nu+KjUgMO39TSCMz
uXXqtrg3KIyhD6MUDmiA7FHNUd2IXLxjuzYYqDJTMkTiZNvUhywYL3OaSr3eOKumEssEVeqCWmkC
7nSyy0fLegJQYyCwS7t4LOnpov22Vkex+v3J+k+oPTGAcPBXM0xW8HdcbB5x/oMiQw8gDuhuAHG/
1D4CSraiS57kQfH7C/6QcZADqkKD0KvRx/ueSIs+VFMLwRMSWCC0rqK85hkmPTLbcJLyzPa/TOHO
5Hg1zAo23r6dtn1bH1tAXY0BnS08juqfRPZ/IH8D0dMFdhWOjrrw99w0S9XRyAKA8uheD3Or9ZfW
AMhM5qAOLzPXTOCWkoJiwXwFafkHfLL4KRbTMR0hwUDaWP+e6qdmE7j4EcenBv8c+HOcTqTui0kx
NpadPvsVbyfDWSXOX2j73dv83R/ey0+RqKWT9ej4feDf8i0aLLBfgUNoZSdRl1emhVId5Auw1Ndt
2RxbYe2tClF2oAOygP77a/+T502Wi16dwbND9f7+8EjJu2PkgEpuoQLKYo6SZNuaQmMi+pUkSVns
j2Pd/n9c1jZh3WuY0bIMvj1xyQptVY0WsazNRzQhJjM5pwbwt7FETSzLaMRCu+cU+v3j/oCQR0Yd
eq+O5LFAWuFbLSlLo8SNuzSH7aRtLaj9JRVIewhPEZCNnlp8nFm4IAbvsi4fesEZy6xlEAnMB9yz
LCb+/n7+mWtzO0D2mfqqBsf6G2AflE+i+5EHFIdQIzSnK3luy7MpxjkebOB/IPLw03oTSM+R97D5
WM6lVvRL7sELNXSCjPRUleqtJGBIwudkQ38CEGrDwJTk9lh16Sr8MZv44Xk1Vph8WheVnO/TzVZU
LZisKMWrKrp222wr1Wa6JLwVWBCL0rqSxbLLEP+PxIyuQrR06/yr+d/y195zqNOhHzQXLb9//wRA
g/9/+5H/5xf97Xvr/758if+ZL16b17/9sMwwAhlv2s9qvP2s2+Sve/jXJ//Tf/yvz8u3/FnNyJQS
s5f/fpmW8p7+9Q3Xryl6ubMWDaNvEka//ua/JYx0lbKQZNbJA+vfCkZSdJGNmzWFYoQqGeP/VjBi
ZzXYuGFFSKENfunfCka0omy0GEksUVlAkPF/IK3487rmXDORS3KQ4v2epLaRQz+ahSR6Iic7uM50
TPJ0+yBaGn7luK1RwW3dmIJIdxx8zH+iYREmwbZL6mVgxE+/DODpryrCf2VtegKF3dT/539BPv0h
a5bULzJnzTT/UQGpqxGL5y7OT7GtnyEqL4oc2YjBuCsKvNnqcQdU9Eoxv7LIhtEUkPkot5mh7kFA
72pXHCtpl4leGamMP9VXqdUunCjZVGW6KeiiYrmWQYkOymFfjjTccVfSYOgW7X5qrJtG6ddKWO6V
RF2PYN5wjTNKKrCZjkkAAwP+dt0iKVF7O89bWdYWmddVGbzT6AdA0h8oIz8aaroxbX9rCyDRTb7J
fWM19N06aLO5OarLdIScjh3JVSxQPoyMA0aIx85oUacwD0jrLszc30Cm2DQm1BZKTHYNUDoYF3hm
L70uWtKfQavbObl2vi+q8LqB164o48Kx2jUJZWJfZzkFXy24q3Nn06vmYhTFXmBVJqqlvJtomGei
XYy+snAc9YDF5KEz+mVju5seW2gzBZQdOdc6RtixLVYObsFhCSoeN+AKRlTQjFsUYRdOvRntaTEu
UHCqG7LJEKauuK/xh44sZSu/wh+zFXgdADnh0iqVZW1tplCs23RYY0sobVgpxtHarPotzJ6FMX26
Gbl5Hh505Bs7uD26b6w1XeyHp6xwNj6Vg7KvdoVtLv8w8S5h4/eyliy5meiIyBUpw85ftndCf7tT
hNQYtfyF6sWPKcZDrqsgVmne9JjvtFIQsxiWddfnqG765Sxsk+spWDTJS5OlmzZpPwp6jfPMrW7l
7DX8+BOd3mWQjp8VeaKFo/zsJbLIN3NzfA6m+gue/9GpUMVoddgio/Vi14Dn6TOMQDum9yajG6wW
FLbUZMGO8UGv/FzU8ZMxdy2LC8HI6EsXU0x15mQ4iKeQdWd12UAqwqh7noUWBTqszV0T2Ugage6h
iJtD2HrP4TRcEdKe8YJZxoUNHcn01opS1XOEC99ye/g0aWlnnb7qSTUkIppO/tpSBHr9Jh7N4SZq
nX00mE8Fzh8+csfh0Ciki8mNJ/H1NAKmpQnkHl0kZAzifQQU3wKS7wHNH4Doow7Yz2qJ2jeB70cS
x58B6Hcksh803C4D6t8C+a96C/OJdK5F2CIOybCOWnsfqfu60ce5aZaPRiNWZNJzXax62Nua8B9t
hEXm3WRfDVG3ngKEHqcKzYesBcQ+IaSdYtQIBpwKI/4hWbZtxhHHnezW0o07U0wPupZsoovNHGvZ
nOBI1iKk4pzNGz/Albnda5135UzRe9AG+6HNV5YSvRVtd8pLaXptrpTehU0wgMFNs0e3cde6Tsmt
U8cWQp3zEU4B7hY+TCMTwQYcK2BMJDZwLzGesfD7ktNfVPVVq2XLKJ12iVUcbZXUzfDBKbdlhqQM
4T1a9380FPxne4Xa0S/r4NuJENa2rTio2p1Ut7jXghROW7pwguiQ6emVwA5RbobCzt7DzlyEorxW
+SO0cT/2ysLy3shLFr9fm8ZPcT4HAuEn56EK5/nvSxP/wmQ0RFWcjCk9WJp1FRnttfcFYPMFX2dK
KTBHFHc7ttouhKmTQ9nx4C3A6dz7qnPbaPq1pdISAxbeWS0QAG1pd8Blp3LrKcMixTagQWRW0cWm
cuxdIyQarJ9HlrXG63Zl5TWHRb3PG5BIbFxfthXBuDVmFFVnrZLd/v5xf4j11F+fVtaVf9mIGq9A
ISUsi9Nk4NHrNHNhu2uplDt6E3gEoFd9/6e27U+1alcnrICkTr36uzVRH4rRGVMnP9HBX7l+B+c0
XMmzs2dtjkC1EES50TI0CfTp5CYWPmv6QgdKkfO2DQHiMUYHJlhnykiLcdR2NgUy5V6efzJQyIb6
D4P0A/+dmYAaAE18nYa+LrPTX0bJMsRQCggsp8HLtmX9hFPf3B/RQPOxSocEqyYHv7N3ZtlR+gtP
AoHlgrMvmcKrInBO8rhJWg3MyDCr+mwn3Y3D7i6p+mVEVBHjJKhOO7M2r/zIhQuXXofVCJiw1jDf
gzTleuJP+TQx3T/6Kr8+kYyMfnkizamHpGz/9USjCbwrKNbs/EsF7cOxC5cyIEBg6cYJJNqy2Dq+
tY9Fs4nP2Ibf/34S/mDNI1caUrc6OS5nokyAf7mbqLYceHsch53rLZMh25qiAPxp7QCjzt0ofhxV
5UpV/TViCCD/yyu7s3aVN20igkMZ2lAGfZIzCEtmm8NtoI8lpulQIsxmhdn297f7Uzr+y91+r4V0
U9XUJSIHpwQ+r/yDS9Q8Gm5Tbly+anpiHAHO+vdX/bHFA22ZEgi6fwhgfntlGIoPg6HFxUlozRUi
oc/TMQjzg9azGyKzJiO03PP3Tetv67C/R7L5bHzIGAoy4rJOlH1l2Us5MmWeL4a83iiOsc5SzHF8
G0xT/4fKGaYdP80x8gcQGpapkj3//a1qOYQVdWSc6jrDfMeACgPxrMQyi53Vd/tb1c+vkGGuxXg/
6cG+TstNkgaXeDk1MaMvNMSH2T+J0dYJJXJ1dBa29hn3+TqtU2mju9PK6rXIrIPeJ/usELdpXt3Z
TrxNtEWhjDQLwgoIbvl+GSE1O1X+Q5PBDmvjTY5lceZVa/Dg1PCLa2SUtgaCPRCesc9ZtvFj1Psb
DoNlP6Hcpq9kDFtW2EVaKSufBpSb7YJUPYlxrcXtQdMnjKO0hWoq2K52S6BvW7nDO7G4Nibrklv0
VX+d1+3ZML2dFaANLzWJ3XQm57YTaIDfxsOIPryK+5kJQAjlhFbJP7pJ28aB8gDYfZb6YhnGxBYF
1LzGie9AbW4qXqlNzFvm6cnNVcTC+0co7qt48I5Wb88xrKNeOj7Tsz4sOGaOgedvAgAxbdxtY9Nf
DQlKcX28HKwknUGcYh8uroNkPJQYSkZ+ctPbsAIdpIxyZSPfn0iytQoOV8bMgxMti4ryuZWsssZf
C699raC5A1mbXzISS6JugmVnDdsc50pIDTJJQYf+JCw9XIC9zRd9vPNhorW1tu9pomVDsvZjFZR0
8qJWRTtLLUS8JvUJG7iVNuZr1xvv3AqV61ro22KyVhbZvMOfOkG5h3GES7kuan/vpdq9ZBfMKiXZ
qMQUMu8YFdRLp3KZA6kNarADKJY2YLITHaZ/vG2BKUejiUeomGXs5CokoEsaF3pXQ5Ds5HSVOSLI
jjWJBeZ1/UqFOHLf4XI/Nu0yCXXo7k1zjW/JKRXOu9Z7C9hT5gJ1XIAF8Ghbq9jK91UH7U0/LWob
z+7GgHCWHfQcF2BN23Q0BAbEMbp+74ppId+2UbhvUWLh0S52cE86vJirdCGc8UYLq3U+k+/N09RT
ibBF3RarEXpb2YFx07Fn6ZAcEOEhIYXN1FNEnmWhmCFf22D7VxPekjW7h032Jh9YTqymHKgwKgeY
OnOdR0oD96REDihobelqJYJV1TrgJIwhucl8JSJcaAAd0d7dyTWnMPltJbwJqpYQaVz1hSaT22We
azSIjB0E9TnNI8q4TWzifYLqPsh1DZit/LbCLFeh7SwW0AqWrQt+gwVglmJh1skKCbOqvifvgW+T
rW1OhjTQdiN9bKyA1jnJ7TQYS9mTbM1+VXvI5t6WzavGhLVy+xCgOaNEKkeMtdRqc+U2ELIyFEAg
IoZuIBFTM5u2qte15I0I7nIIyvsRMqZn5ywDgrSKsCxbIOdHrzlaxGO/kqeX5xZIXaUrWeIAorzp
sn4pV36ot5IXuq7wc5egq9jZQ6QgKVDRn6hfrRSbGBGAzrQWUTGtEI2fy3GVd6ySWxXT0nLGtbwB
ZOUWorrHtHljlureSIOTF/frrrWP8gbkBEEjF70Fe06eJDd8WUqRiy4i6HBqi51xXENlX7XC2TUw
KiIlOoDXFIvOLO9LPTlgDqPiN42kQbGd1LI+4KviT/pd44lTAz91iOhQ9YfKHM8iNO60IYjIcW4x
1N0j6wTXUsJWYqd5je3i6MGgNbWWdlmwh8yFjNp0FVfB3nKHqzKw77y8eidPu6Xf/mnDFIHPAn+M
ov8iyQv4v6pkkxZS+Y8cdChXLNlFrrk7aIQoPo6rCQZwAhO4ghFMUZU3oq5gpJ7k39nu/Qh/OJRE
4gZGsQGz2IVh3IC2MRR357rjJprEpp+mVQgjuYGZ3EuKsl6RA6HupN8n2gR501YXDuSsuaOm0YbE
dYZ0MyDVwWrWCHfNhKVdtaN9dF3TWpRBdTIHdyt0SgsFxhZ9eJwc6FO1VaI+omzb7GjnTYLeYues
e3T9dmOQLMp2bebWLMrbFTuRN7WbIdHahV6V3SIorjVfxWdaj1dYawL2rpAfAX916zXL3DYRFXOh
aZpp+55PIVwFZFXA/wCLo90cZfY89gJCPACz8KaaOa2Gu4zPQhRv4RouwnB4MyukO/v8uTGbY4N2
9awX9VPVu1ddRJD6f5k7l+a0kSCOf5Wt3NHqLXFIDoEE7LWz3rJTu9mLymtTSFhYCISR/OnzGz2I
XhYkomqZWyKsmWn19PPf00kyuHKSeBzA2x932tc12CszCG7pA3FFwfp/S4JWJvZPt91zyIqoeSiK
rMwHzgYrQriIQjYLS9sP9AlexN+e5pP9XU1WHNDuaVs8U6hj0XDY5GrVxg2aFjda2gsHxwiHfvKK
5tdlAlqWO1pj83dP1eKDsQsySkRmZdCfNcNOJa/lD/QkM+xCzxy9UIriPlEU5AxA9H+TowMGbFs2
TSHuRLQVuA4RX7H5kr1tDql4cez56gawEOeMOKVMfZVHQ7tY/WNgAwkN72Jw24lJlCd0Dk3fRluD
MLUBpov0QgpMK03v7iJKAd1lSEIlHCsRVVCYYmuurDG34fR1aX0Wlqq+5Vprihe0hXFpJSM/9KaC
/AvkmXCJuz9BC5MpZBYJTJsoB5p1VQmyfA0sL6ZE72a71JWPOCkXtAGxlX9i7mDX1G8rfx2PAn19
wAtrccIqs9Y+vLZTzUj1V+GNaXNpyIbrQp01V1IOYvnARK3bs4j+DzXyWGb9mrOdm9Cv1tmFN9xg
+UIFCag6yh+DlKeHsjGKAoi6OzCpLZZfC3KShqBvAl0LyBnX03jzxHGerMgNydk6kyWgGTumGAlU
8ZBrSQmsaM9cMEz82cXqedrJRPG8a6EunZdwEtOCZ+D+Gfn+WFj/m/XTZxEzt/3BhHrYS7F48cx+
4iLVwerLcwyw7WlqvvoXg0C+1uNJEnpXO8v4imt5sVTjqYaKfMa8ECreW1GzJ/sj0H0fhXof0v5E
/P+zElyH3I30is1k7JJxvPlX9oHsgyIRt+IC+JkG8vJuQ0N7YTMjuf9KjGvtZXhlbFYiAX8jrGQ5
2l1Gtv4pXtCqRXOnUaxwiDYUOdvTwZ2KzRxjozhB/OXldfXJ54nwbUS0WdkKKxU20JeL8VDZTJ3Y
n3YzetvRM9OvIhN40etHT7E01G80WFHevLhRMPgohxmb1moiVplO9VM5vT7ZukoScDILRB5sU0/8
9Ujp5RsRmbZGTo/kINPnGb80f3QX/NqPul90dJKQPGx7kjBdXJqq7HqXD1Ar2j6SR6SxpabbJrj5
fOCV+3RIyR8rKi3YLItUH8ByMZCEv1eSo29Ro3ujzTxq8z1dG8iSqReP799xjwf9VE5EDFMC1EKx
ikYCpkYFi54nNIGBPOe3f/1U+zckC4SFqZGQLb52hQyWRFNlxARG1/lRAVBKNtLF1c7rzxwJS1K5
HA2bOX9jnRlMCfgLCHQR9z07MpRBACyuBxkMiawHWWOu+0wH+rzCDENJtmjCSHXXGZKBC2JOxA2G
ZKTnS81xGZjrNTJoovkQBnSJ+0rKpCnYjhF+x/zmeAEJt5YW14MnNImQvA4OUc94oq4tTMmAAWVF
ZLDP7mhgz5+IDGwTTCb352RUkJtkGAKfoSHRWZIB2ZaNvoLSlEja0XMDRyId9aNhSbYGQIJu1mfI
DXuliXfUT1BiNVCiSaeV/FCgFioSwuLQYD3RGOh/IsNDsKUFAOA1itQroDEcseM2X3tDyX40JcpP
VRUkcLtESHlA5PRhjrOTCMbJzGhLQg9S52WqGRnqypLO8gBnMaSzcY6Wg7jNPRvH8cT949J7Hnv0
6PYeIlj+h09hIRdQEXSg2r+wciBsCX4B5lSQ/ww5o9Dmw97SQZeGCkX38EZGjBZrEuADxuY58gRZ
3P0n7CcksSZVkz7d9A3IRk1ImhKVRkNQoIQozk9OnMzDNCTgpQC4dfiqdiboNUIlNERIx/FUOMLW
3McvRq7nP6aRC2+2KSGaD/6g8CSaL8itUOGLC3VS+aFAO2evzhx28e8PFbmRBnBKDwsQdjpP/uf5
BptTV+YqdlX859Sbre/XD26SPkjyZWbo6dtZsPVr6Gl6m+ajeCCmf/+ustySZOx6PymSbnT221jw
/Snrev/4fjbfFsvMoyBGiUd/EPTX1n/x/ODSJ7c+Q0lb9p1hsqMF76Kxh5K46TsDNFo091BoJCHX
+87w1W9+5bLf2ff9Wa/iuVestAh3nZBRJ3yFXeNDly2Bvpv4Eqwj97cRCPN5ylPz+m5K3kjfuW7T
Fs8dcxW65wQfP9vX5Szw/fv6lvZMVjz4dUmSbal9mlKhSF/KZbt5uzn2CWVLtqO3pzqhkLmcNSSM
drSEadM6+8h3UxcVAZu2P6sqWvGLB392v/7wHQAA//8=</cx:binary>
              </cx:geoCache>
            </cx:geography>
          </cx:layoutPr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200" b="1">
              <a:solidFill>
                <a:schemeClr val="tx1"/>
              </a:solidFill>
            </a:defRPr>
          </a:pPr>
          <a:endParaRPr lang="en-GB" sz="1200" b="1" i="0" u="none" strike="noStrike" baseline="0">
            <a:solidFill>
              <a:schemeClr val="tx1"/>
            </a:solidFill>
            <a:latin typeface="Calibri" panose="020F0502020204030204"/>
          </a:endParaRPr>
        </a:p>
      </cx:txPr>
    </cx:legend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Sheet1!$S$8:$T$23</cx:f>
        <cx:nf>Sheet1!$S$7:$T$7</cx:nf>
        <cx:lvl ptCount="16" name="서울">
          <cx:pt idx="0">부산</cx:pt>
          <cx:pt idx="1">대구</cx:pt>
          <cx:pt idx="2">인천</cx:pt>
          <cx:pt idx="3">광주</cx:pt>
          <cx:pt idx="4">대전</cx:pt>
          <cx:pt idx="5">울산</cx:pt>
          <cx:pt idx="6">세종</cx:pt>
          <cx:pt idx="7">경기</cx:pt>
          <cx:pt idx="8">강원</cx:pt>
          <cx:pt idx="9">충북</cx:pt>
          <cx:pt idx="10">충남</cx:pt>
          <cx:pt idx="11">전북</cx:pt>
          <cx:pt idx="12">전남</cx:pt>
          <cx:pt idx="13">경북</cx:pt>
          <cx:pt idx="14">경남</cx:pt>
          <cx:pt idx="15">제주</cx:pt>
        </cx:lvl>
        <cx:lvl ptCount="16" name="대한민국">
          <cx:pt idx="0">대한민국</cx:pt>
          <cx:pt idx="1">대한민국</cx:pt>
          <cx:pt idx="2">대한민국</cx:pt>
          <cx:pt idx="3">대한민국</cx:pt>
          <cx:pt idx="4">대한민국</cx:pt>
          <cx:pt idx="5">대한민국</cx:pt>
          <cx:pt idx="6">대한민국</cx:pt>
          <cx:pt idx="7">대한민국</cx:pt>
          <cx:pt idx="8">대한민국</cx:pt>
          <cx:pt idx="9">대한민국</cx:pt>
          <cx:pt idx="10">대한민국</cx:pt>
          <cx:pt idx="11">대한민국</cx:pt>
          <cx:pt idx="12">대한민국</cx:pt>
          <cx:pt idx="13">대한민국</cx:pt>
          <cx:pt idx="14">대한민국</cx:pt>
          <cx:pt idx="15">대한민국</cx:pt>
        </cx:lvl>
      </cx:strDim>
      <cx:numDim type="colorVal">
        <cx:f>Sheet1!$X$8:$X$23</cx:f>
        <cx:nf>Sheet1!$X$7</cx:nf>
        <cx:lvl ptCount="16" formatCode="General" name="22901">
          <cx:pt idx="0">10724</cx:pt>
          <cx:pt idx="1">6104</cx:pt>
          <cx:pt idx="2">5944</cx:pt>
          <cx:pt idx="3">3252</cx:pt>
          <cx:pt idx="4">4078</cx:pt>
          <cx:pt idx="5">2188</cx:pt>
          <cx:pt idx="6">396</cx:pt>
          <cx:pt idx="7">25304</cx:pt>
          <cx:pt idx="8">5442</cx:pt>
          <cx:pt idx="9">5721</cx:pt>
          <cx:pt idx="10">8229</cx:pt>
          <cx:pt idx="11">7170</cx:pt>
          <cx:pt idx="12">9770</cx:pt>
          <cx:pt idx="13">10817</cx:pt>
          <cx:pt idx="14">10549</cx:pt>
          <cx:pt idx="15">1415</cx:pt>
        </cx:lvl>
      </cx:numDim>
    </cx:data>
  </cx:chartData>
  <cx:chart>
    <cx:plotArea>
      <cx:plotAreaRegion>
        <cx:series layoutId="regionMap" uniqueId="{A7331DE1-FB46-6F4E-9BE2-77CE09467C56}">
          <cx:tx>
            <cx:txData>
              <cx:f>Sheet1!$X$6</cx:f>
              <cx:v>이용안함</cx:v>
            </cx:txData>
          </cx:tx>
          <cx:dataLabels>
            <cx:visibility seriesName="0" categoryName="0" value="1"/>
          </cx:dataLabels>
          <cx:dataId val="0"/>
          <cx:layoutPr>
            <cx:geography cultureLanguage="en-GB" cultureRegion="KR" attribution="Powered by Bing">
              <cx:geoCache provider="{E9337A44-BEBE-4D9F-B70C-5C5E7DAFC167}">
                <cx:binary>3HzJjiRJkt2vFPI8FqWbmao1uvqg5rvH5rF7XAwem6ptamr7choOhjceyMNcyCZAkBcSIMHBgDPo
w/CHqov/QPGIzOrMqKiqaWQCg85AZSYiTF03EXny5IlF/fa+/819+rgrv+mz1FS/ue+/e6fr2v7m
22+re/2Y7aqDLLov8yp/qg/u8+zb/Okpun/89qHcdZFR3xKE2bf3elfWj/273/0WZlOP+WF+v6uj
3Gyax3I4e6yatK5+4dmbj765zxtT7z+uYKbv3v3x3/31//u73//xf//z9//4v959s3vIIjOJqrqM
7mv83bvv/+H//vFv/vu7bx5NHdXDxWAfv3v3yZh333z7epmfbOmbFHZdNw/wWeoeUCY84qP3X/Td
N2lu1PvHmIgDyrmHfOI+D8Aflj7eZfDx87yp9Tfz4RE+Uu2M+qtvXn6yzsvH3Yehb+3yeY+7h4fy
sargkM///up0nxz0p6Pfvb7KT/YSVXnwctNBvj/5+uz5qr791JK/++2rH8DlvfrJR8Z+fdO/9uj1
Bn/Z1j/8l7/94z/9m1+6xT/b1hxj5lGfvhgbjPmJrfkBdpHHCPuw5ouRj/MSjLx6zNN095kG/oWp
Xhn345Ffm2H3QfxFDesdUIpd36P8lUXFAaceJQJDWL9Axscm/WJx+2Ksn53uTdP+afTXZt4f/ul/
fFmM9g5cSD+YfQDp1xjtHfiIYQxA/amVX/Av0I1RkOIAoj8zen9tvld2/snwr9HQXziOOWU+o1T4
z1/iVTjzA0EJxdR9E6G/nKFf4vnn53tl6J8M/9oM/f3f/90P/+nffwiut/jMn5mJOeAyBeIl2Iuh
/VeGFgdEeMj1XPzy/MPSL+g9B6bV5eYzo/ntWV6Z9v2gr82gP/ztH374r//2w63+nEH/1Yjff/zD
D3/z97+2u0+J66+QfPfZ0Qh9G1f8A4o5Qpi+f/5h6Rd3u0yB2n+ms701xytXex7y1Tnaf/7DD//w
+w/3+XOO9meYkh8wz6UCe+SFw5NXyOEdeD4hULH9SPE/5n1L80wEPtOYb8/yypzvB31tBv3+//yH
H/7bP39Bg7oHmHgUE+K+nQq8A+ECtWee92HR90mggywQN59pyvmbs7wy5ftBX5spofr+/h//54db
/QKx6R4IH3sCsPZVUIoDjyLuEjDk89eHNV8sOdk9qs+141tzvLLi85C/PBu+VBFvCEr3H+tmf67s
5R0wKgiQLPyCk69LqmemLThiQME/BtB/4W5+Sd56f5RPtv9BzHr/7C9Rq/r9l4VFekAFYwJI8tsG
gprYpT7C3quad/X42Zj4xhSvQmk/4i8vkn5dbfyiyjI78DESBLjKC+i91qZAtWDwFMSpt0Lsi8iN
L9H65lSvLPrxyK/NsmB3kJI/XPIXyHMgN7qAm5i/j82f6shUQLuA4FcyBWSgGGSoz6Qsb8/yyp7v
B31tpgTl+Ps/fMnKkB8Qz/N9iMKfDVIf+T6nr4L0Rb1V0Wfa8memeWXMD6O+Nmv+8Z/++kvX+UA/
QTRyxUvSfF0c+geIQx8TKsgPaPDCQGXz+RX+W3O8suPzkH8NI/68kPOjbDLZ1bvpc1P1oybeLz/9
0P179dFf6s2+UMnlw3fvHGjEvY85H8qFH5u2+8k+ZZyPeZN+MNcbn3zcVfV37zCB5p3wQDtGLoOE
S8D03ePLE++Acx9D88CjjHsu1JFm39GD5i8HsQB0RsQ9aCAQ34ONVPuO7vMjRvezEeqB2MCQ92PT
+zRPB5WbH+/m/fffmCY7zSNTV9+9A9JsX0btN8xBtPagf+wyDlUsQMl+C/Z+dwZ9dRiM/0q7OK3c
QZSnWRLNsBkXTclXKmay1OXMVmzdhcXio0t6Y0nC0RuLAgOBk+/DAf58uijLEBr9xpanOhOJLAZH
qjKRLMu3PHKNjAnqpRs61wONgiZ1Evk8ruqokbhoL18GdcSXYzfcDqEKlMlH6TqMSGphAlFRmE1J
XmWx9P3szrf6oWzwoTfyaW49LdV+zXbcmeFIl/5yLLpz0bZnad0Pkrf4jPHV6MWTxBaZTKshiJ9X
E5cYXgeQYRVOWGd3PG+pjDNYkNjkMm/sxKZk59Mokhr3DyN37hNORlmqOal1HnRo7GTjIRmqNPCT
NJaEtbnsVSaHBs5W+yYJTHzm2fGel1TIZAx06HCZ9fg0Lk0kvWUuupPCD9e+7h+Yn91Ebbpxq/K+
vMB1fNFm/ZqLEu4iUkYWBq7O4nFSeM7F0MMVlaI/LFMrBxTdoSiNZN/nSuoeXbumkKFfyoylh6xu
jwuWqiBKblEXpdLR4zW1sTTK3bWeKCQdh0EqnCwbP7tuOV4p7B7nQ7d0RXWsF5biW1GNRqZRuol4
PbUNlYPnnadxtwhLGlSdnmI73iWtWVs3KiTn+VXLgzKsDnk1LFLhrpWuLtuSHbshgwu4CW17XBt2
kXvm0qf0Mhryiyo6HUwzjRwcySxVZzj3pkOVX4w5u6PJAqNkp3pfElJG0ziMhQyLIpEqaWee12xy
379QZXyWSq/AjvSLNTfjOlHxldvMUGhCSSMH7ryCz1V8RSN20XbjOhvSw3Zkcz8xSBbReIwcd6ny
nSLNU0dcLkPKlRTRPA2jGUnRtG3ywMauKyEEjRypNoFGd2ZItrFIM+lm0knaBxsVl2NRp1KF5ih0
YB6vKiIpaKhl73dzl/hzEiVySEI3iGtiA+vGJyKtphZ1R3HlZBNUOOCp1TUbO7gP51YPsFyYrgvE
J5Uuj8vSPwdcwbIdA5+YSeaOmWSVN8qMXhmZIfCZMW+f+hoFYe/eZ5XTBzindznli6rEncyHWGpX
J0Fh3SIgvfJkFxebqNfS77rJaPl27LSSmJhzNwrUpPFLCDQsXSYbG577tLz1E+fSqezK0JvK3cWN
kdpWG9+DWb2I3ZXkqaghTuK2gysYpiAUCIgvLmker4asgNNkx2HjpDOtx8estDzoWI0mA7ebhLdE
thWaibq5+mXQwsCqXgMlRfB6BvGwD5WvAAL9MVCOoe8QlOvq1LFtMPT+tErpOc7HSejbaV1H0h9H
aZOm2F/Qmvdt8CsbeAM0KYaizcMupthzIY18vIGEiVb0OKpOh9CflkTPC5svswoFDosDz3oBdsJ5
VAVu2c5/ZWkfNJefHB4Ll/ucgfKCyCvA9q0fj6XKqtNGCyujKo6lMgk4T6KucedOKpzsnNLXsuOT
pmkuuiaLJM5qLOO8mrM+WrsNe3LyfGXyPlAuPVE2X/m6mWVDBxA99GjCwwelCA4ip95Ukeikn1TT
Yt24NZKDGrdtqx4zzqd92s5Sj89T5tfSyTVEkBfVMk7GpzYUh2GYBZ6Zopysba6OI98PXJUtifVb
aRi65ra7TLJV5hRPaW0jORb5zMThalA3yM0fRrdYd9ws2AAniHt62jLVybJ7RG58zb0oyLpF5kFg
AozejK1zTgdx3IzdNEbh1Dh5Isfeq6S17WWno7MusrP9n6ZNr6tSXcWKXDcuX5HQLrwIF7IJ9UnV
eRfcZZGsq+QudWBhz0SeNMgo8PrkLvSm2hFbattpmrUXBjxOAsSuw5pOhgKXQUTVg0d6IhVrDnFt
JxEhEiXlaW3cTT32G1aF5yxJXMiqzATheF35cFN5FSDf2cTcnogwClpeXQplJo4oZ9y7wSR0ZTo0
WuoUslQah4eN6Ke1Pzw4zbgbM/Tg7HoLecum6IHHpJBZM09d40qMFJyhXtZmWAqfyLBzzsM2PCcq
PqM8lwLs5Ncwfe8XtxkfpEgBlWpIcBbzZJH2atlVVEPY10FFdCSpcCZueObr6CQH1MsQWZswXDcA
x15SH+0jzvNVsOK5nXg42ZbC3vYQnoreN+OopCH2JqGZtIJuEmVP68Q9BqKwMQ7dRMOZSOopTfNj
nlZbp2vW+zVMRxc4OUYjW+IsOhlwt/LrVoYlm4eDk0oXNFAZDUkcpPHkOd7eU933DOmFpN3ndigj
pd+/nPjjt7+7yDP47/kFtz/9cP9u45++O/rwUuQvjpo/5vtKono9aL+bH+eCzbzf3Z7kfvLNT5j3
z3Drl3csf+bhv5h4U/JS7P4y8X79UtMrDv7xJO85OEUgaTFCfAzNnBem/YGDg54MHHTfAngm4Z9w
cNfFWIAWRjzE4e8/cXD3wIU3M6H6Ji5lGHDxz+HgBPOfZBcK1R+84AdvkDBg4+xVdrFKmzaui/I0
H0gvq1CnU9oliWyKwp11VbHgBpiyLSoLaboPnhlw4QBkcNGqoOmd+RBlyxw7WRBV3Sz34AXVzqnk
4KedtGSC/SGXOVAXadJLiOkLp282KWkH6VA/kZUTL4c8XFo3vetZDuzBCiPL0pWJl1+ycB/yfgXw
Uj6VzdbwBEJqSBMZIuTLOEYbXzinOcrOwnA4sdxSWSu9B7dgJMMjMGTg4j2AdMKcy7L1Jy1Kgqpi
9y2NFygfg6oxiexRMkqKqli6TSeHAXbOGEAdK9ADLqoTxPHJYIaTdoynTcGF9BHstPdh/026aYjb
yrrm5wJdinAaWc+XTdKMMgKGLjtKICG57oK5auLWPJHchh381V0Wo9g65USEdsdgLzBquO3ich6q
/ilOGZCQjj3YJp16RXiT9p6VtVUPbutOslxdsYwtQ6eYGjVA9osKHWSIb31enroWzXTlCgAdfRc3
3jYb6XHNvVPu1CoYuHPmpc1hZopR+lk6t0mySPbWYpmbyNTtfFmG7WnaD1N3yEZICeMCqPGRRnDv
Ph+XLnOXDnaXuuYzQygknoH5sqdqDmloRrU3s+Ewrwh0O8iiKuLZ0Fazxtggddt1Jkgi0ZiuEr8O
OEFPTsQDoqEkiYoeEnXzVGp2EzdHhadqGY5APLG2UL2EfiSrPJRu714UFjBftepKJ+CqpekXnZ9O
RmWOULG/fREGpIPxLGX3ieoC4wIhzakHc0G1CQnKTt221tId9VWt0NNYNU8AplHp3id9ey2wPdrf
G2f5oVM3E41RIU3JM0ncUQU1WLTGwymJzY2XkfVI016WXh0knloWPN8gBWtrVJxGWXiW5t1JYvVK
JOza7aJ5TJpjXjZM5ppciqI4I3V+78XRDXbSbaLdu6rOlmULweNnE1yzcVLF3U3Xi0bqog2Kiqx9
Xh9zkl258Z6iN+kK6re1N8SDHNl4aYt2w71sQwd3UY57yl+cQp09Iw6UXe4wG5woly020z7EE0Kj
tXbHIO3HBQnJtXGbY1Q6x2PaRjLMrJUcqkaOpllFTlCFliQZVwluV/tVRoavqdvPUZZMRC1WIQcv
NjwdZKH8G9W4t1lblJKhlfE9SHfFtCvvbJucZ+k0i819GHe5ROkYWBqexg4+jBg5Lgtx7NnLKs+v
Gs9WMi9zIxPs3lbZVesBDKH9ORpdbHzHWXq4ToMyZbdVCFkd9TxwR8AWPfAWaoZMJpna1YIsusI5
1tXG67p5xPNtrlEtG5JPx4hvOFbb0epF5bHz/dmpaaXQ6UaXYShVH2+pcqSTqWNdGydIQ3LKk+J+
P5WfFcc2hvirGHgTyvoTatR5EYs1sjoOXMeu9xuAl68vcffEFEllbxPgpnGyq8vukBcsaPxwWiMS
cFQsHGM3bV7e4ErkEntpEWTkiaX70lF1U2fQZ6aMC+nnfQu+bdOgKUUwpvi03rlJemYQvk3i+mnQ
CirHBOSBVCIo61MLINeBtNG2qJ37t4M164rzhygrjkwLvBohRwdD4QYeEa0EfkKgyEj3msYIOcG2
Ez04y6weD41S1/7eYMitJKI6DAqsF8IETTVLcyC1dVLUQdbbXVazebwPmcEsuOWVZLV/V9TOVUSK
dIaHcu50hx6PIH846kSQcuoAfdsfuUn8y0Z7R1HZB3U1npnRpHL0hxudJQuWlLEUOZR4Ni82XoiC
Qrg3gHbHxgyTNhZ3oRhWXS5WricenRQf8aJbGmCvkibViUs08PXyOFNqafhtPNtbkYbS9tHKgYwh
KW5A+cFQYdThnHWQtoYRgqDL+BTMoGVSQTYyBbtw/FpJ1HYT3rB8yrGjJx4vzl2OViMqYCfmytBk
PUDIqMIeNSE7sY6aWZQd1T5esjJLZBJ6267X5/mAtxnLzwypJyhvVzQjC+XmTKrakWFeH9bxpQfV
H1TLm9bLbzKw80AAJYh7L+ywBqlhg/AiadFhXBIQ5EIQrkq/CaBinTX1lQPCoyzQbQ+/cxIgkc1A
jdt5qAoa4h1Xtklk21QnUVielzaexV17X7fmuByzB+2pB1E++nmz7jsnCUrwmtI653FDpg4pD7Oo
3bl5usSePoRSLJMl8S811Ye1sYvMFsMiw+bcjnqS6G4VaQvUOuxKCMtzUwOq69qC0yE2SUj3NCo6
ABx0vewrb+r7Jg00jYnUUXpfF2Y6amwnOchBQczCaWHtXZYWJ0LVG4ayk8bQq3G/jbKSHSsWpeqv
+84EVvP7WHXLAeOrwdF3Y9QHTRZOHN0G3I2OinK8AD98dPJCQoTe5l37mJJonvUB/GKQgRQkTkZk
boR/hVQMIkvc8mk8S/1STyiEvgLACSLdXsd0XDA4JUnVyu/ElLd6mY0hlo5XXuLGnXuaHqmBBLUx
GxE6K6+852Ez1xRt3SaEYrSOnoYi0Lw6SUMgXftxBrlWiqY+9PZ+DyJN0fKrWJTXPlZ3pKPH2nWW
XddeNCKagClPEh4vVaiP/C49D6v+1AxkbpkHept37jX9snMBmU266Ux6U5feKrPxqkHNtQthktOs
kxmpH2N0X5c+qIRC3LlNcp6G3nmh61OvnEF+vTM8BrexTy0TOoAkkclqqC6NcFNJBpXAgVMA/Xw3
hmWgKrr0yvosN5GWXgasJKnYOSDikYjsqmzHrYOGLkBdGLidzqdFrI9AgQQOYkm5SEk6ddUIMlh/
6kbZrsn7M229dTyqo0E4c98766ZJmd2QREwTQs8tFMXjoBbu6Nz3tpDtUB66KZIWKisZN+UFecQz
3WULm+ltCCRUQJLgUXmNc32OnHpXnreRnrJ0uGYpts9y5iSJ22lLh0Pq+CuHDVbmlQZJrJ2OLgfh
UfZDcYmZ2WuRGkgXKAhpY4E0K6jaeLiDwnqHk2ESxQokz5JdFoWdIK+pgyFacnfYJEVzWBbZLG5Z
LGu/2WZD4knluXPcFhrYGHhrr9ujhFgBEtqk8ZpzLEA8EwZ+v8nQuybRx5xxDVmKXfqDs+hqd5Nm
xXwok+MwS2Vlhgds+Mqi/ohgErTgsvlULDuW3MaVCwzVSd2JLZ3btihOWsef6tG/bzMg8sXQPVjb
zZDAD4MVQQcpoeH8hqoGEkSbALI7apGk5BwXkP6FHwOON7qXYymND6kah1OFG5DMCTwuUI5kd0OT
UUC0OU1Qdt5EkMOxHB/ckm5B65lUytui2Ns6TnoWssMkCi9R2l7Cm6pbD2gz7yZxVrSS6PrJNOK8
BqoNWiUUBnvZAnj6LmoXoDaAnA+bCdoIqSBhYywBy4ACVkEIuARCNHC6IQb2zW6J2aVeqYLKZUD/
/W6QVQoihzBHxAUCbKL2LgQN0skRqDTdjHr9KdMAQ5qRrSV9Kpvo8lkFGSIbOKSqgRETI1ncP6gh
jgCOdKCcdopHNomdDlgdtAiKMrx083YqhHNddZLqEzOApGG4mvYFP6P70gUua6ajbk3jSMkuB+pa
FvbehIED9CXp4+tm/zO/a410BmeO3GajMLlzfGxArq3uS94AZYUjNDm4aQFKtURQGpnMO0Mnsbse
Ggz5EroG1AlbyXVyV2gOAgpP5spX5zkHCHDhsaVgR+EgJiFJg+ZqZMO6VPI4EKaroEKgRZCiNA+Y
UVdula7YEE6EugHevYxLfyUKBlVCm9zFBSWQUdmtlx3WAkqsBjuguJagtBSFTGkF1hRTFecqAFkt
ld1YbqNQHClVTFMfNFbL9IbhaqKcAeAaEVm2+dGzzxUazkqzRx67JiBxPFGFOBwwEP9OZJOc43tR
R1d7IUj4cJva0juvGCemgJtRhgK7zh1JMJ3ENL5rHQtOM/iyGuunxK9AZS5BHRv4WR6xk7hTF0V7
bDK+LaCaGfy+kLhPgGwx8HPu58suM+veg3pjbE6jAVjQaOHgvS0lxJeWbQiu3Kk76hU3EcTU3rOq
eL8RAV4Z9VXQ5jVQbn5tKpi78GO4JJfXsnODxhotmw5Ea9bGN6ToV5Hnr0JILBLj8UGl4UXP+sCP
IMJCkp4Ym50mydRi68ocCsJCERU4m30vApHhtmq6fjLY7iIk9VQoJwqe5bqc+5fU14u4bhdUO5cd
BVbtcw1BksLuBqgUcXM45uPUs85UGQNqVEcjmdbuDauB3ieQwPbu5XvgOlUjFg3vrmlAk/D++SpF
zsYAo37JnHDa6CxI1XBVpKICTkClQ5IBHN4q6ZILa0cqUwElX1u0WgI5nvGmWicCqlmTVGvNBEgA
sL+90leV7UxxNku5vsE5uw7HfgW5ts2hRNlDk6rjCWtuGkbmnedsuh6aRQikW/BESFr5Ps6YD7Fb
OLOxjHfPvoI691pTsS2bejEUzSR06yfQbwio0KBsOiPd4n7XufFZA1cmh36NodUk2x5iKvba27Sl
l8jxAuKQB2rB1VOH3o3tLovg01y4jy13Z16pkSS5OAG+GlQtFPsiBLGDq/iO+Tu/ggsvwtQBzE9B
vdw3z0YIxu4o0bAiQ/U6CVERKE5M0Do8lByassu67mF70Wo0/ppb76TMdfCsSmAUq8BzsrtiQFDF
iGMDbTVT9rdjSTOYALyfp9EDTsR5kWxjwHOZAA3OU4CbfRxbXUDvs9RXjHUaQlef834S6uFJJPih
Z/BxT2SLsicncJtAL7P+KRu7qwyup+q9rSDg5lXWPQCnXsFFrvE+tp0GzBB3V52IKhlG08I0N0hr
6Oe0yzwaC0naGBxCB73Qjozy5Ibu5d4YSKvsa2i0RfnWQk/Wdj5U6vuxA/QSZV7YQwQRECk4/QiI
SEt0h0PeyedzlqDCaD9IRP/IR3WRG2+bq3kUF8CZVLtMxvxk6KMraFFsKgp9Kk9lD8jkkG0gOVY4
vlCgbPRpLX2DluUeS2NYB5XjvEic/W0B/BasO1JGXwKn6oBAcmClCToto3oeQW+KErgvZUGC8MdH
7p82/R4EnnfrAURmZT0ruXuajDe0xADjnlEBTqObnmzB4QbgOF4NZfqq733oHvC5C82srpik1r/L
m+hQaeciDMFw2kmToMmHSW2q2zKkWPqR08pejA82WXoMIravh+t6UBddNC7TNpxB1xI0g7041fnF
siYg1VQ8CzDobDHuTvsCegQDpANvBA/gdkJwqSVroTtdNZD44iEuwWni4LmpWzYxWKSB+sjSQIl2
WevuMMn6a2uhhNGzWsTQ+x7hLHusjfaZs/JSHfh5sSoQmVV9v/LTftO2/ZXTQL/cmn5ZD/Yk67xr
JzxWdX89mnVooVO+9zIMlzbaaQjvEhguAIOHoO4hZ9VouMdok6l+p2uIYo3oto/FOc3BJu0wAdks
CaD/8KRjaPzGSPbhvuiLo+sswTE0t9dVBmieOeVtm7hbU0FBxegpLdkjzdAk1fvsVUMN1ll6kjTh
uebXaT0eGyVOTZ6dixQyW7MPCcS3UD0GdeQ/9NY/jyUz7LJWIage3N8+AwhTfDb20E5P1BwXc94n
hRTwUgEPoXkdodNhmDVRf81CcwOmhR4h8BWbdLKr7Bzk/1kdg1a7Z1NAl2Dl5rxqwex6kyRoQTBc
MSiHV9jO9thp0ytm2rNhQUNcyn2qRBUAMqiFEycp5w0UK10H/SFmuockxw9NEZ6nAuK7KCBLRWLV
JUGk4psmhQY1VMRneTds6io/jcC/Wg3ZmkDXxydgYhb5BsY6U5aRaYN0AEQSPHkPPHTPqGwfr1iU
r0IDIBgl/ZzzNoD/iUMcjBkcqBPQsmlj5zLv+vO0GB6qsLrdI5aNw8kI3RMBgZIif0VB4WPu8CBy
SLsZ5F9B+TaqBuhvwREFyW5QM1xaB95/gPdYlLyhFURUAyj23LmCW1UONJILUIIhTbvjpiRYAsBg
YEDQniNZ3MscYn8fBPtmEwAa9AadBx/kcUgi9TGt0olB6V3hMSbj6KzcEyyc5ECbQ0C0rL4cqXtY
MwfaucDamFOf9FE+G2v9YAGfSy3uQdpZm7I+UQ16eBZhw4aexcV4mMQZINoebfMoHZ8vN+X7zmcJ
d0bwTofesQ+drqADyHbq/Ai1zn3rlLLT5TWN60WetQooFZQlneh2KQNNnbRT6NDXwEdBHlY5UBcE
ib6xxaRv/XsIIUAfI90kmTwzXmjYZ1jJpim2z8aDTDFPK/bi/6EPV4Qi/JC749akx0lRBMjLLvaG
Ei3M77RQ9ZdqBm8JXfRNc+bl7aXxmosUlHkPdDaX2ZXY9x9e4teBMBh8tt0PBfiaONxfFNwJngFq
AB/HWF34Xb4O/z9zX7bcOM5m+UScIEAQBG/FTZQsybvTecPIlTvBfXv6PnB1TNmywpq/LzqmKiqq
IjPLhEDgW87ySdqbvhwfpigC7IhDHufpBHKQQ9+Qg6cExaDqE3tqBcQ72HazgaAgr21Xi9o98jSK
fdVixBxJ2WoKZ+XjtgcZIiwNqUUfio1KG72NDD/Ohrfq2yYfb3KSeHNlbSeVno3smc9E30h+iE9x
tjhmwYGfDT9K/+2zkyi+twX7+cZv9KN+t5g/0ozepmTarvi9nI+/MxPVMSG6bzXUffsgDcWKzJju
+rx6eAsQb/sDUDGU1HbV/XqLH4n8OcrlRRjZ7dKH7YyAmtkVwA+rRtJCnzHF7EZnsVepjWBAYzeZ
pr8UNA6mWNzU+RKscfw95+Vt31qvfCD9pgBaqdHURx21yftvKAZQvpjFjrPJL4gOAQnXv1ffGghm
Np1hFJuilkATyzXZwPnqSDlXG5uhaJtilFl5bOyNXu5Ta/4rC/5z6tpN1vUvU79PQWDj2KFVE0/5
MH4jcfy7jfEGAWSF+QJy3kBehP4DJ1TprwYTtLf52peIKdD0IB7l7WmQcksbHECDoKuLKT7EnG2i
AaQsh1wSRwqRZeDND5HngUbiW5KmrnopU8NfY7v7PrbFNxY92rWF09JCdVKVEm/oUXEUSR296hXy
+JqzH4vtZ8gn+bj6dSL2b+sCCaR4pblHQzzcQ7TkLcWBqV0Uk/F3WMHUj3Fyj+W4Rqvtl3j5q0pu
td+kYq6uEY/0lTti71cll1IRKbX0p5VsS0VmINcl6Mjs50ZKv1yhNmMGthHdiC3zV1kiBc4jXrpY
Gne54UIAa9VfONsbc3qH1aK10se/eSogIqLuG5vWR6O2Wdfhu6FpD3Yp991o3TTDb6k/ve1VxNdf
xqaUxGvr9mdKp+9vrJHiT2SNKhD0mmdiYIGqpFHjMhSC1DiN0XiftThjnWGizMB/7JlCDqSAsmtd
0cDp2UtrSB8QtAnxUve9k+Svrj82Rf5UvnXEuemVAidiUWV6ovPnZkZpV6LU4m1+k4H2aLIOPQ3T
TwZbAEGle8vmvyQfHzIxu+b8spTLK4CzI5nbn7JZnmgzhjO3Dkteu0ucusgmGXqO5k9lGk8i+Z31
S7uxVccEqgXBsWcbSxVzizZveEoPouB/bdv8pY/AvvpxRi9efIv05TWbSggWJkgbhvZPPgpgwNNr
WeRyAx7pQWtL1F9IRAOrf05G86iXxbMRVqO1b2m6syIUw/a61av6D6Sbr2k8HbpFuOsgd0lh7TvO
nyOt+1mL79Br7YVisHrbvm1zK0i6qXeGaflhVyguFjlJxxgGcJ0j30bFsjcm5H2TVXMwD7t4nLvH
EWzoKl+nFoSSoPNrP9PbLEGhk9Dyd1mxY9xF3gjz2sZsp8caernKVM0uMMAcHyEHnbkO3aMC3qKc
h2PbImfw3Thx1BITdGhg/DaoaqHfGE9pEX3Xk26XWsDESAysCVA0eI8G2DNZEhEALzvSaA3tkvxu
4vQAJPYETNSRph22bdMFHUROppmKe9CnQddZiLtQP9XSn6cGAMSE+DXZx3lsSy/CCuQ8BTER8ZMQ
/bY1mvY5Go40yYZNncQ7PWpeoPXIgaiyZgOGL0qmH7gZxgZsOdrM8RBPaJCW2NzPleloSOxLNNYb
G2K/ToeSrvfMWubOG9OdqhpyVXhV7gjbeKCIIaDPnnANvjXmHQC+G9zg3Kn5+pSjZGEjKMuiejYs
AE1FYQSzWX/vgdiT+JsQhkcVuPP2Q8HBbOncnOrSAaybO0bHUfrg3mJdieQIZCXIm9yeY8cm5Z8x
MZ2uyn6jpfXStkTA7rNb7TTVt7xbD2+azGQ5NrJ/6liubxAtX6VRfLNj8pKbxbcZ4gHsKneAp56S
Ge1TWqfealth3Yo/rVv3/LjaaM2QRJpNiwIb/JFjG9pru6DGSI0flOPGrJQ/8/IuM8GyifR2WGfA
c+aIHI/LbqHUGMr2h4pzIooGByrlu0Rrj3rOvCZCUcdUfbQCJaAiutvqSWMqtAThYyiead+j/UE0
BtWwaYoFDKYeojndlJn2WrTxd2NwWfRaD/E3SAKOSYaSD7+TddGxHgYvSawQuODftOv/FgZ9HnV9
cKeuul/iQl08HAkkE3ACf4xu8Uejc2RLDl1nhjKLIEdEOJUL8p5Og7fYGq/WH2mGY8rDCu2clRb3
iUYPDePtPz2TXo0Ok8B0x3U91uJYz6dKorx4gk52ruOQrhFzuyh7TErb2MVpzXwF8gUWVK+jjMp7
WzfEYZoSl5rxz6JHhzCZDxm3lJIUvIJtPgyp/Mlz8Ve0t01Pbo04/z7MxEuyyo2nImyiwSdRvk3R
B42S6U4Vr94Q/YIYDh0jkkDeOklhu3I2glHSYOginztF1/l1r4GWtSBAu5nydJd17GeSp9pRZsJ8
trXYKVPOAYJ/j415M424/LRwxQTwAhFA81LA5SYUa6Ksv6WQRm+Q058B63f4c5PbzXmQ9/rPEe3S
G7yr04cU8oZkeJLVYyOyfdQRh6X5ySjRlyXrD14AobMtrx3RkKInqhyj0aDXNu/tfPzbGxAtSKmO
rqJIDBUCE/Jgi8SFKK6GKhT6V6qgNAzD2hSVOMUrmow3GQeEnC9pmrs1ivSu0Z64ROEHYfzPosSp
MPGqmhiFhtEmv9PqOKOf0NAqCTL+BRgCULnuvZYAZrByqD2G3qjxtvnPcbnNLUV2Wq9jPRubnM6n
2fypA+uYebErdNZv6rFEUECdYIETmtg9iAkN/KS1FmWQmoaXF9b9FT3lJzklY6ZBbAGFPxU6HOQf
pZxdEUdZOZb5nZw6UD+03miziQop8XAb931ZuitE0LIUm6ongTyto33oaz28tgx4Sz7KOtU6EEst
DDuxsJKzdYwsopGW9NmdnncdIvcadoKHWkF/ZyWAHmjet1WUhEaZviw9OZVV8k221rFM5baENL9B
Uh6jAhUQj3ys2onS2NV76Kgb7RDJ7JR26w65YNfH4xNrIz9xsjjapflwX3HbN6Dea+f4xjR3Q7v8
tlu8z5JuuqnbZ5N1t9o/l7b2tbL/luvrj7wc/AEhaskgwS2Te9RnD5rusUEPOhG//fLKTDAD2Z+l
akJWaGFfg8XoobJotF1dRt/4QH9pZn5nj7gyRhUmc3myY3E0GXCjjsYHGhHHrNMjrdl9VsjfXR7/
ypf5ACSGrz7Nor8prf4aWfzS2EmYT9oJeBX6gDywbMNP2/WBW0NgxtBlW7VXcnZMVGKpFzeyOmBY
3Gfdy5po++6lNaMdxL57vXWLyWNmCwGXuc3q4XfR+5pJXRqLrW5/H4U3Z6UHBum3+gNl3uxnBvbF
Jiib+GHqZk+mZLOWWmDE81Odii1fVi9VP/AnMubflSV+YnDPAv0m8GEbEj9Xa7JVR8+GZj5JKXQE
gNnT+LWu6c3/rpTx/1OV4n8PY/lapfjwNoHxH4vruULx3Q/41yUkIEFEZQ6R4keXkAlvmGWZwhK2
DrfOvyYh8/8wYVL8A+uQpfy6/woUDVh8OWxDEClCLP4fmoSI0pZ/cAnBGYQfh0EJhOvcEspF9M4l
JBkjhiZ782TUhddX5bbPhZOV1mGce3ey0QckutfMlUehKZqt6nYerpiGCAxPn5YAdaQBUxSHDP5c
IanNtCbTYJsnrRydukWJ0fFAs2MsxTwOxm4B0pOAuNK0DV/abUZzXzerQBTGthRDkJHUZw1x0ai5
FcCgK6H00gZhnzG3QDdMzt828N0G8WLqbcPUTIUabdaqCjMJdLmrXQGpRUc93m1t1rmLvc/0aZOi
ib6ygEvbwziDnMYGgAKD2Mc3BMbBmvu2M09kBTwr8nBO7CNOzm6EsMkqmceLcau3xU1F5CGXBshE
r2sXp0XAAw1OIzSqwO6xS0usXdkd5SE7Pz3v1sbO3ANwLtnG0jfmCWL1LaGJR/XWU7uSgnz6eh/U
jIELzxK6riZ4sU8pbU6HzqzL2YRKdEbfwwrPSoDHtygzFs2ZZ1RILVQof/VYP9pS9xIByVTcbVOc
qiYCFY8+Nm+Z0yV6WDTtSTNOiV4Gc/ozTWe3X8r7Pqrv1EbSApnPkmi4EpF8b+LulDXdgUXDrurg
rwHGpkMKMKMroazazotfQPQ6aARIvA2KsnXqRQNkxXBAjB5NbY/yI0+g7bG3CTD82oA5ghV+D2Ar
QT1n8seYjjdEr92mE8fOroG0p9vF0I/JJIIW8ic7n4K8aJ/WGGR+9vj1ziqH+KedNSlniCaGben8
7C3qyQpCzygY1FvSzRYznKPZWdCXSZSPIre3hYQ0foTq15r8etQ3aZmHtkn9qiZXCqhLh51zONlN
KFSIde4fTJtylAMbzZNlajcDn0O8yY3ZE18rhK+WNE6lJ2PmX9mCTxYcZZDkFgK0AZyGqAkk78Ng
xkY+FgkxT3ZjuwWiCoEQkufQWy+ps+jaQco0aNfGg1T1yrMvnWt4SNGIEdOyMPT346OBCCymkff8
BDp2N9SzEzWamxW5G1HrhnTGlXBrXLqz+IiA4IiOoVYqtbz/qBIqcLMvIsQTMAM1afYE5h1dGzxz
nYMS6jjAIxCQkVMSQRqbFk5nN3671AcMUIFWyHanZQyqBErttXEymXp4JSHNbKio0ZboFXr0KUwK
vkkBQCXxjwrye6dn1B9xAdHc+MLMgyGz3JKX4VozsD/plZhJP5XheJ0WrLSw+4KEEpbag3dBG4j6
Gk0ZjpHeywDut5DCasaY7g5G42VAagxkM5GU7ojPsEz4PFCGd4DH7N5L7CHsB/wviCZJUfmWGfnT
CLJyCUqNOvM6/lNJwYWBadW3/4TL90bdtwR3HkXx5lGum4LClnD2RkS+THAEIorqvHYgUgGiRmCY
bHw6Iz7h0EOK+ZTHBKCDuVvjCOSm9CEzf05tSFoHa1dR8OCdz9byZs2rg8jy56lcvUaSXWMOkJfI
6LAsnZtrodAMt8Wn66J1C3XMXh8SN+WQwPfzoeXaviZB/7fNejhEgaibL5M5Y7OwT0gl3egLbl+J
6+SzQQLWeWW24IQbJmzRZ++qRbG+agxxvcoO9figbn2LKqDXx1AFHnXzdOBQFRxYVEu9r2/+p0YJ
uZ1Y1LAQr4j+qfhYJAb5NnMqTkDkgcVMUG9DjRvHu68fo17h2SuGuxAlm2mgZGPnFj8j00mVWZp1
0gQLYnB9Nm3carFDvuheXOhOXmX/eVxBD2pTXU06YxY/jysE3vFljfgpEVB9LikkbiAAQfy0PTin
6ffXH/DSPr5/mrqR726cmGdS51jFqe0nwEslSDvLXbXmSsFxIT98+FAqlb17zDJbk4wjjZ8qQD9j
50Up207oc7K2dUHUVsAxybXKg1xIDhglRm2McECcoOcRcxlXQqK149Dn/6kbuG2mAu9wI1EAFMtW
ZIk769+0PLryAi+dGcM2LaRBqqvk/PGzDuvYNRVwz7cz07TCrUTvyD4O9KIKVKBVAfXrt3ghF6EM
wHu0UG1ylFofH2lpOm5jokpxHFOVE0o+uDpQHhzVU4H//vpxlyoPziCcxIXAIAW82Y/PYyRGnU8g
nEnh8bP6YQS3PD4l7YAOuj1gRsJOWglUxOI2juLtmEY3ZNWCfoKaX8b/g+1WpSXKbMJ0jNr5uJYC
qp6Frws/WXPijtSGCbpGwY/SMoIBHjpkw7oS+D8fZvUVADZBC2iZsCCf3dBZj3Ijz+L+1C6db4ka
WTELCtlsiT5uZSTdPC+8nDePX+/655eMxwKRw+xqZmMixtkHXWm81tOY9KeJAq9EAcCFHhA27lYb
kj+ozb5+nKkC+MfYh8uDMXww6GGKMuLfx40VJio9VkJ0rZ4z9cKt4XFq5mlnLtkWIjliAhapC6Bk
UAAnJqDMbnGpVv7K0WptllTLPc0qQR3cREMNmVX6pFmQByft82IVXtYUf5qnJZ78sY+2LYDGisF6
mtFH1lWBVssgGqhvGxyCdBaOUbxb+hfGgZxmw77U012E0poAJNRmHawtEFmAYw9IGF7cL3tZkh96
NYNeIvRYjYd+XQ4jzcJ8BNgVg7se0z9V0YZfb9nnm2/AzMgxhw1vx6bnjnQkwwFIPNwuYsq9FZrx
Hkb7vpVOCuHVYK4g565c/As3EfNCkIHheET5jVmmH1+SlhppBvf3fDKrk7m86MVv0ZWbsZVuDxlF
CxXG0mauvv7q57uogIwWl2NM919/7guRVq1C3UFcQhOH9OMqjDGJIHC0MAhDy9yl6rDtuRvr6KZI
UA/WBmt3RO0l0/brB1uXdvytwYZdFMHo3AY/rLUeJZY5nTRJb8e29qTF3HGacS3XsDIhRNE3hl0F
BtT+VQY9GppDbViCekTNawKoRG3Z2I03iMGNiXWTI370MF+tfQUBpwHyz7qrRuDdvNnHtr3Vixey
Ug9U+J+poC5vjWCqZ6+0YeAzQS1AKpt0LKBSQprfYSWxF1sCDM7f1uKODbShA0HB2jSEgz9QFqd0
gNMBctEJviwYRzJtQVdZe3XW32VL7a+UbKt+OtqmttHFeGOneWgtur+U6KlqshUoKVNsbQ3zxTRn
+wYDN9LRcOkv0scetbswyzToCQoXDdqmMpOtwatrpeDnIgLVlqnj6L9hX+TsEJpm1wGVNpZTB5Xh
CGn6akD5UK8+N0qPxn1goCCumihU+MbK9SAtknCFqshI7FAI/Up8pioynUUurIfpBmUA9JEbPh5H
OGhmu474ctLa1bWgcBcm2MwGrYHllFW5i4fTPEJLBS9BPJ0yG/jrUDiwLnoSzi2aw3rjm/BcLGMK
99Yp0k0nXu8x9sABfeheOcKX1opoocNizA3+1hK9q4zypF6khUefqDVu6xXNQ2p5ZdNBRiRduPOu
vKu3G/Fpb94972xvoOStIFjC8xRKp4BDvNawb1tPdrr7uIz8iDEOD7GxuiY7EXDRhZg8naXHnjtx
PPvgPF0+db4Zz2GR0CvLu9BV4Cihpkc5I5iF7175+OratEzGymyXkw0uOSswNkJ4U2xvihxOWvRG
VEyOKPxVh+qvz648nX1OsXCq413oAn8D4j2LY53NNWMgFujImQagcyHC0YIBzoSV/dFL19SGm0k3
/Illu4KQY7dIL17IdjK6Yz4kt70U29JKT62ADBfNWQIneDq9Tk3lsoUelTo3UYM6CIyYo+6rZrpK
6G4FCNegXkIb4w52HiSYzlHgQFr9L6siAZ2nZ+hbH6J4vE1TebPguosIZr8RumWyg13IU0f362P5
1tmcnxNkV4aBUKCjrPM7vdixNhUC52Sgb+z5psv146r9AJ4UQJ4fQofr9AsDkZl6S9oGcHg5CuBR
RyqHzbCf42M3Mpdk0MfW8mbVkyDDfdLK8rGWlZfbib+I6BFBWMoabl3MaqkrpwHXnmroq7T0WS8t
H1nTwf9RmPUWtPS2J8UJoydg+RR/a+CmkaUdxmY4FTJyKYM7WdO2ej/tGkJQYSCuw/ygUeoCR7/9
eoMu5jy0FgL9PyaIodT/eFKBGWoYS7MuJwQwF2kx1MT6WHZQzWPZHS4URs8gljzWffPw9aMvAA84
poKovtvQOaZHfnx02/YG3GVyOTXE9EacInUQ+2b2o6zYauXkThnb8qHZjl0XaNANKH2HwbDpbeKj
L7+pptK1+8ExgZTNTbOTDBJgQcACj5gIIB0S1U4HS7ncpfbzMO9EC+vW6lATmsIxC9SpbDuMjcnX
IB4gEPznxwYt9M02zgdE6dsc4T9LOFS//D+PmAZFoc9N0CxUN1U2ehcxWdfMsDbV06kkuU/HJGib
6G6FeSsumJcDIPp6ty+96A/PO8tulj12yaLc6nO/hm1kbXrQezGSBBU/mUY3ooT5S0D4nbeHK49+
wy/PbqGBGpwQC3QSqKazRqufiqTj838HpNIqQutnXsk7XULdlFbPdjLezXC5NJH06nLYjHQ5ltO4
72sIQcrc0+1kn+PSWXHjL0SGKr8Y5eh3keXAfwKRdH+flvWt7I3tgJqV1sX9QIKhWp0ct4eBx9dN
fZsRvslgXS23MTQ6PadBkjX7JBdBmcR+qpU+TJC7UVjh2C27FSSPRuTJ6udALNNx5PGNOnSzNZze
QlwPUX1MfZbB0Wtq9435Z84hLTP8uJjfbg6txBZ6pQ7h1C64n/fyMdEBvoOatYzZlyMJsjnz4Kt1
7Czfs9W+7RiGDAH+L/vFLRiakiW/i/LsVgVPXZuc3sy9pcme1NSenMApkW+tVLxW9JBqT/pY+NC8
+pAtudVcBDpiVgk/oTrnPdB/WrV32qSH0Bmh5yhADkPGpQwHUEdwHqpAEzX5TWcM25T0e9g8b615
OMW5BbShlA+RhwQGo/o6TEDjHMZCHWxwzEY3h2YbEBt8aPDMsF1PjFCnVlBnZUjWwlX1EZUlkEEa
RLO1LfsZYGL9EJn1Hb7HalNQiK/dBNp2tQaCjbdN8ybi9ZUrxw3cqbNzCCQDbJ9AxDE/tbz2aqQQ
d6X6aYmzXwWLgiTqD6aVhEygWraq+DYVmINlL36M02APxetkyz+GfFSJNAIYLavIj9bsWcyHpBA3
RRTdzIIczX45JsP8DYaAiVi3Ta57y9SEvCMHHYgCRiEeVnEUGkpK2X4vsuExGlHL1WbsRS26x2ZL
Yyh11gFnh+xXUu9LjTxEkX4EbPktRdUm0UUyawwZbAGtaHyxilvWp/edZH7eBQaaQoVNiHH+2cWD
SxdynDF8beHQApvJ80zb1yuX+kKRwcCRWEC6oTn5NDbMlKRoF301TujpAjt61DJ4mnD6FDNTVpFH
utlVJOmA+1ZbBJYxz5KlmxvpMUnHQ4txVy27tqgLzT5D5YWgSjF40noDA94F1a4HgVtIwzgZNvQN
Y7wv/CKD66hZDgvHfKihx0QVcihX5q2j3IuaBlkRJD0m33S2v6T9tZbyM7xsMMPEXyrDAWI/y3GT
OQykqkfjhMO0K4t1Z8H7jjEXpwp3wBYFxNDwk0Hexcbe4Vl2pbO8FPXBqqnvHVIoD2j2j1mmnAyM
yRgi4xSVzNGz9KEHd9xyy2Ooy4s499RB77XvEc7elQOiSvDzy/b+0WdVaBa15So78Jw5Su8WHL6i
xweiu2U/hBqep9JxnJnwtVZBXtKwAeyuTg9SffD1WtilcwEpgfpODaRa+/xcYJDHEvM6Y6cqnrdK
IzTkY/j2b218Iy66ycWQo6BtQ4U5JphGhMk4Vh1Apu+pXkHxkJCsP86EBTyKj/DhvkyYkUgrsuFj
4qgiOO5Hh4DxMacB6nV9k1vzQWrWNsLcg6LEVZ+ibaF/U9uhuHBNAxkVV54NcdCEYZyKJ7d0WJbT
7MaA6ajrtSuv5DPiB0jHAL4IAtsG46d26d3tmEDkj13eQ7WNjn3AJx8bsRnGxyW2YNjq/LcVzcsV
OIlcirrMYBjHqlpD8katv3ts1cg5j+cJs/mgFdVgDltlhDmRjasPkxcRn+L9oxb3Zk1gKis5qCrZ
5vOVM3ApXr1fxVkNko+FlnUCH17h2CpmqWikEbFfATCP9dWi59KRM00mgKEzS/XFHzd7wPjLhC89
Q0bQ3Y5psMsibeJZLOOuNF0jpV42dUepcT+ZQ/QoG3Xw1SVppmpXF9ey3yWQjZkguywTeLcFoP3j
imBm7HTonNnJmKKghmhsKexDNGCQlE58HvWQSX/P2hJzRnM3+5OzLuz6/oipBlfYqEtvwrTBC6E/
RgF8Djx3aywxySM3T7UE/pn80fLcUU2xkpuz9ErOvxgBuaJPMOQSAKOSVr0/9DpfKklzaZ4Uszc0
bai6hGLs3ZnsMPRrQQ/Bi0fZpsevYw69dAD+fTA9D/1NHa19T8GrSnR4hjS3KsUMY4z5opC2msZb
d6cnViD0+gXmrL2WiSDKyX6Y7UfMcnm1zHw7V88sScOmTqC5LRCKch+yTkehGTbwHCFrT2lsvl76
BVkW+FDMjlaiAACS5ze2aPRpTjTIslY0gVZV+kqKYaNaU/tmAyFUJ5QBhIz73lPtcmqJK+/t8u79
u4Sz65qybsbEC+xeNnNPN0fUuiSoqtgvp+TKebwUFhGWuEIIIG17m6H3Lj7pSVFqsPyx0zyYbgI2
VD0qjaiX5MRTlHMCkGDCr329y5fwPcU6/9/nnt3HqqJtISDmPBlLi1AAc5Nebisab3U9cgZ+rFeG
kgAKUlRQqpJinXnoO+525NcKwiJjBUYwmTul0FlQMvLJckgCKTOkdJkcgbVS/+sVX4zkSKCEquoZ
kMHZXUIHOYquxoohxPUwGXjHyhQz9mrfTjDDCTlNpUp1lRWfHOWqDUq21Fiv9bKXqqp36zgXfnEN
oq+KAtnTxgxK3cFT6bmLI99aBieSm+y7BShJSfL+H8Q6qjE/r2s4xTco4Pv1AO6do2tyJegERIuT
SYm7Zk8r+rLEjLwMUAG8B6dZM72khoAmiY8YVRt0wLIb2x+LCsL47lpyFZeiKdQ0yK2CQHR9rh1q
I8wUrtOWgSAtb7OxBinQ7G3sC/xwT1mWPDdpdMDLfDBxfKZF23NN2685vUuzOSRW8ZRj/tYsNRjP
Yk9HD4G5E8FkcQh5s5ukgUsTlakChioz80taOvHSOoD/SkICDLd75d3gGqy5SWTixgPmtMQx/GEx
EEdmxaFdLY4tdqkZ3/dLFyTNvEeNc58wQGzDrsAEwZWkwYxhMrTGHzOGUHQ8zOvlcY7TpwmzMNQU
sh4AEJ+gdoYQLctw1AwAAgiB2pAd9IGelGBDmzHdEIKNUsqw66LdWPDv6cz8VvQA8WOvrPTnOtV+
wBD2VOlPMu4wycq6setiyzQAgNDe0KXcGhWA2miXY2oZneU31TuvSwkMl+5aG3MiO/qwMPKLtN2+
KDFyif6A0Bljc0u3XTDF116Ku7W1X0A03mCinjTv1e0tG3IDL0+YDMVJVblK3MOlOHSFQNvt5Ga2
FXW+R/PpG5UdWmIJVEWoQNgSyKoSvCm5ElxTW7jvPRgnFu3Q0yzo0ZMqCEv9hBEDPaMfkGEelaom
6YQ3ikfLFgjYPWrcIsSMJF+xJ7PpY6qdr9f9jWI6dHTmAy0xYSK64bLb21nsCr2A7GcJMHshaMiv
rODbAjqcPOeuQlTwhvfqqNO234Kewmgnw7VHQKAxJvuiepO0e2ssFgqR/AwXEVJVAT+JkacHpe6J
G/Kg+PwqrzFWVDqoE3xgnG9NUNs3h1aN0I3Hg8LHr4Qw1XB9ur2CQGiIkQ4g/c9CGOYyabqwJDtJ
KfxpRjMEnRlBFs7N9gVf0+tm7eTFbkfLK0++eE//ffDbdxe8yzJ92ULFBnPByQIlsHR1mKWVo9oe
s//VmdOVp10ue9497qzxkxNmettW/k9Sy6CHfeuIBxJazTOorSmenal4TPjL1/t7MTi+e+xZTpMy
kT2BLBi1XeX1AM6RAB1C52t99aXdBJpvGDrKOorZth+runwqZCwyTN3DcCFc8Qx1bBdWbHxRxzIR
FP4Lvp944auSIbeIbyhfBLAnAitXbq5eL9fjFGdXoM5LpYRlQE+JjwXBgXlW9Jda3MaahVKiNvJT
Pw8H9P4eZkHgdGW4utxRxZqS1n696xdL+/fPVa/l3eESfY5vmY4pQ2dn7xXRR+Zpq5SGKjHDtudF
EIlr2uKqsKKSkwoRkfGs2tavl6K+gPzTBXu/FFXYvVvKJGoI/SODvYkfpyz9NTYwemPOh1HVgTr3
JTihlmlOP1h3OYKCkhfyDPM0qr5/ouRGGvZuGQBsZnw3DK6a71JLw40a5nUY1qdx47CuxqFChw6D
Pya4iocR4L+KtUM83bII01+he1apd5Vi39b5rkvoTxX9Vo6Zbz0aX0SAPUamhw1EG3b6rEpqyZu7
rMcIAgE0WgWBNqteuobfKy3whFdmSFhi49RPp2k/LEnYgK1QSSieyKmg/0XaeS25jSXr+okQAW9u
6V0Vy0lq9Q2ipemG9x5Pf77kmXOmRHGTEbMvJiaiuyWAwMJamX/+ZuTvqQ+y8cGo2vjuppy0I0D1
u3CZ5DzTuwGhaHCO8HjLOVDm8WO2lrlXHxR3eLv/Em4uQ5MYNpc4Nhgc8o4+vQMFZrMSeJN5mfnK
s8bod10b+QaN71KxmYSloLJF92DwePPVf7rsVc2eMERzfNyCOeNc4WyupUwMR0wumfllzl/3f+St
q7lUPSRV6TIkv/qRXWaUrRlnxllpo8tRLiPnYHKXbmCuM7Pe/u8ud/XjsH7RjXRKjAtN3WR4h9vR
WWALQbflPL1/Ofnrrs8pyAiGwYzMocm42ki9EKccX1P0s1sg/sfxePSKXYG+qoGZK9S71A4efLo3
2z6hGZoqwh/Yolef7jz2HXZliX5WOhU5wrxyTX01Y78Mf3bp0r3KvMHgzJedTKbnAl/d/9n/wz1g
gA5cKnT4qx3USZq26qNcP4c6rDS7Whbj/EzntsMdc62VP+e83qThe+lcCggZtdy/AfmN188dHg/W
1IBFoDdXz6CqjV7xp0k/B029dABkDSAJONoXyO7+pRBY/34xC2hCpZMy/q2z+vydTth/aZbvGufZ
17cNvb30M/GcYXue7SZGzYMSHBpU0FiCbNRUOQy4FPi2dYLe+tx5+F6GJ79kG1LDD62GQaytVIYL
sntVbHsufhRq5m1jez7revfTH/qV3toXmL7Nmr8qtz8IFDh6CkSF6oBTio9oR5ApRR13YRQvoxw8
U3N3Y6STAJLC/EJFtaiedFzmErwC0LB22OCWwarSuyMEmo20F2kZ7aWJTrH5Kaf0iwBNahueMrNa
KegKRrteRaaBenqDwVGLJ6/BCsepZVMsBRw3/eYc4K+qOn+mXrQOilNGVVmZ2inPVtJPyone9sZa
mPKSX2RV0cqX/RecQlRZXeGt/NHfmaP1LP1Y5+KgRk+qw10d7OKjq8dDiwH6bKOgNDdV8ja17OAg
G2xTBY2QxYBOQLti+FmEyVYmjVK45gw2rASbDH3aCKIumrEJuQqzOd6L5DSVKL4523g39mi+d9gj
65gXiI5DCk35mBXMbx1McItmJ/WvHCHSsvuca4EzHARvq1IxF0/2taJvBsb//TbIsEKuaL7cYqN3
LbwVncobWlYYMJiqjkZdb2QSZ8wfmjOtjdbfRF32l2Jou0nMfbpoJ89DuhxphpSZ+4sw+LeMo858
HEBuE4oHFPArFTIDYXN3f7HrsmFdfVhsZzrTCJpFXbveXDRsARN8PM1zZ2F2JwM1zKdeRmdvDP/o
dOshPYF879JTyOeQOd7Kc3DEc/5SsmLb69FS7lyGYBM6uLJ3yfZpt30KQfHBrd7YAyz6ac01ZJIE
QMNP+XR8dlAwOfgrpgXcpaB2lLXbobFpDsttS61eptlzhveqMEdEoagiEEj+kHKzIF3EzL9LXzaO
i3Kylm1mLFsIYzbDawuWidd1xwliWWKOL/fv+xbryAK1M0DZZdajXt23VZpll4N4nOWe43nYu/H8
HA3FG+ol+cAGhheCd1KNpBxeD64uO/NvLxgVE+eGCd3GvapBG6tSE9tCxzXhKyFD1cuGNqa7jg9V
PkxpSdF1HOWry5tgpcTRiqk7YvhHvdb/8CT+cy9XuziOOaavMYqmMOu2FeMuwSNSWz9kY76PIHiH
OaBVLbE063DqNw8exY0mkxfxn8tflSb2pFSMWuj1cFbe9MNxgkCZMWwLfcyGmUDSk0SqvhZy3oMr
31y6n658tQQ6Z9QNNyzNc2KNVHkKsWPBYQy7nVw+R/wvQy3Rsvjx68hAQjYzmWFJB2p4+t7nfd2/
Jbnib8vCoTiC5WKYv0lcMtet2t7jjDNofTqIFcIhE5Gm7Ec9I7QcUsV/c0k+Ao1MFpjmV7XTmGRK
WAY4uZb2RB+gr2VfqazmMs2LwRssNKv3L3kLGoVQYFJrI+SCRyVDsE97xsgMNsFn1ZChxlaGqrh2
0i5sYemaldCWIDfADdE4qCBFrdnVcuYQD27i5rr7dBNXxVNh6nj0ZJ1xto3pgNMx7kewZyneEpzm
YfMeEptMCLSF8trvX/vWawaEZLbKiA8q2dWSJ+jFyXSFxluUqIRvUaM6K+8V4sCmqawtPswPqlX9
8lder6zPl5Rb+vTIc4V4EAvl0eUjl8fuAhHWCMd0MhFFqowf+atlVV/118ad36WXg4P8Y6aYC0xt
J0yzC6pmBa9TvDRd9mbKLi0jBgwod4S0OlXRd2IOk3KDuyHk5G7rtcZSzJ8rv97ISED2LuHajJb2
IUWBcEds7EDlO5JRgpA+pVGQSWvYuW/x1J2kqpSz3Eq0lexDMv/uo3iTUxXJSk08uGm6euh8/QlT
G75TaxXMymHMwrPNlqHP9anDjatQrK1ZGwcNBDQy/dWlKCxtmCmMMIJk17nmOoBpqdF5Vkq3UbDv
VtDwcLu1NNSqcVLd4mnjgwuApcsOIaiJAkqSztETRiYX6lDP/DJVwJAJlxzS/qDVX7vUXJTPly4g
/rAVeyXMBZmUCPYfF9RmdLjCkiacxS9wPp/H/dTlJ3fUjzHdZ50d5y7YAMRtK9XcNHi++E/Chqi7
5AskhoM07TNsjDy3AH1hXJZb4VjlmXrSlsBmob7VfdpZe1qR7beQja2tkr9qJXnCGfdJr4O3mrI5
TP1FXbxI1SZ3l1CWykORuU6VV69SqZVj8jWdnWXkKiQVxG8DAErhB8ch9d97XCYbmKwJhhy5foid
9GgY2rFm+HWZ0WXzk4U42Irbtdf8IwDDIDvtRJ4HvE1zJWUdtpfq7L7D3tx5of7UaW9mqfNqxndp
VfXePo8hHnuwHGX6W/WQZhqKQ1754CWbsSjOovy5/NGwexVymoDgYfVdIXUhmsoD2r6VgG1ksBww
wjqkfbVqcQfBP8oCza0day0tG9DUWSaIKQegzLPUrlrOtbvFoBtjMXggsXfMRv+sdfVeaf5sAX51
GGapHe3NydzXHCX3N4xbJxXoBPidIUfDdYMb+mYdQFLWz2DO0Gxn7E8RCVKvRu74ev9SN+AQuIdo
jSAf0t9eS47ciHiJyqKnw0R8Mzr1SjWa1d8tNb0sosHDqER7FKso1c5vmxPMH41kMNsgXfHXzSnN
06gHIDTOBGvwefASBn8VMlS8/9Nu9cu47slUXzVJ3b0wXz5tgnOATESpTcgVnbd1ycWbDZ+8DtoQ
703o79KmC9V4NKYnPMMsZ3xw8snG/tsP/XQDVxt/kVPozCC158QMDjnDWT1AI2jj99x/qPiu3v+9
xq0j7vPvvdr0S4V0m5gG/lyqWM3r04dsYQr86ZYWT3bWRiUAhNgSIiaYtBjNsTPCncZ3JoMhvvYj
Rin7Eu2rfAEZVIdC0Y/VoD5p2UHDAlOGMPJVN9n0LPCoUHE8Jdrf/x03lyRJzFiewEm6ZDd/Prts
tdNIWWyEEwMgaxergGrAa02c7G3aho/ENBaVmzxaLTef3qfLXlUplkMhEI2V+BZHxAbH2yinuzyT
zmBDWKpw/faIsyQ56kF1cEuvIUYv///3XlUmpRuFGi7CgHUDHnIeMcU65C/MhiHor4zAWHq9uGhg
YRKGsHOIhIMQWSbl3kfu5PT10pzD9Vi1O4jaSxWtgBbZDxbyzQ3JVVGCgrehW5Zn9+lLAvMZetzG
jHOhfh/RMcgbCeHH4jr7YBHf/Gg5KRgUQIJR9esC1cI0dFJljk4A8j5rNrmvbDjVj9HFTUWEp1Ij
ClYv0hmp0++vPv0W8ITjDaQsHWXvb2rTgvN1ykNm2EHA9Cv/08nTlTS5ZmBuIzwmBKcXBoQ43ghm
7OH52xP3J8xd4a4xpF37fbcLB2etF/EOUy8Omwe8DPPWHnqRPmNx4/6ufCa3cGrSnNJESjfdYW7a
YoPc2nshe4s2Ih+bNwjkz0mYn4QcLhQEPJe3JrBsOdQHKQiljtN0iJdUVg6bYQutbqRtpzImDfkk
sJSedQg5MGCcqpNHR6ixVUsHL0iTgyeor/7QIYxV9Eg6BoQCPmVYuwROeEr8+ajhQIGsYLLwbCVx
78/77+qilL/eYGnqhWaLPBF12q/rcq6jEntoaFtSmQbVtK1eh5oMaYQQvtbs5Le6WrSLrWEvNTfG
zq8Z1PIfGLBdivAOCYvcbmuWdJ94da3VuFmGcUHeFKASwRnwkZzCOTH9YPhRonX5EK5aHRkHu3Ev
kJNKCNJsTTuhVHToEoXdLVNqoewFsUlhB6ubvdRJFYCbvwQf6av4OKb1KoAaUSKrHcLqMlu9gI7z
S0uIwVi80ZxhAi2VJNTzZYdn4f2np91eQ8xcNBi4JuyeX58egWKhbvaqPD19TbDiou+shd5Nqzz+
Lkvi38uBP72Uttj2oqXMyWQiVFEk37+by6n/+7v8z91cnV7qpKlRVTAh6apsLeDgJA/VovvgLQrZ
KkA0JEszIOc7hlQFwL2UwlyaOOkZZE8QEO9CXqzdtQ1dLPyXvB75t9VExQ8LVfBqoWRJoSct9teJ
zAKcnJbyqiOIGiJuENzy/s+7tYNeBPWiJFLV33AzowrD3DcBHzDJgv7LRG9cX0SATGTuX+rW+cmg
wqCug+X9mx2TCrGakGQgOqElxNS10cSDK+N1qr4K+NsSOd+H8YPVdEtZBx7IiAR5nYNJ79X7c8rA
inH2NSmluz1WTs/SWAsQ3JdPU+NeVCpCgpe9suPHk46V+4cQlLiBpaFCZ5Do54bi2qsgudKjCnNI
RpqCUutoJ2L8Xy5yuVzdeJxzSh296MGh/6FDEh/4HMmfF/pIxfYmX+Tk53thGtlld4yC+mQ2xXtO
sD1JwyniMy1Mj671YEu6RS4QWFT1MEzBtsSRt/PpqDRKBO5xzLg5h5ZoZgf5cXVCPgmDbubxYjcF
V+mCjP8Xr/0/F742aBrCrPUBGXj+mGTP2XdC2JZFD6xNcjzrX5o8G1rv/YvKS/3towVLMgAbTBeh
2q+/NiH5AQtZTmthRskL7+2OMUW3Ik4DETQRGJhu/e8uKef3pwfsEDAzTQq/k91qJQokadOscVyK
yFIq1MdObxfe2r2fqf96zX5Oxryr+ZnStpotjgUMoySPMTFeHTIzMQVcytinKxUCae299Gx+AIYw
ulsO5pMcRmJmpK8L017JWpeNSxRLpqHsot7Eiz9ai4PIPocLpaj9QQB9+rJDz74vALWIIMDIl93U
HnQ9WYpwt8rMo+gi85yTqforZ8IiFCPZCC3ca6zaOsmNurO/STiFFcvBMD16iSfzELjBZrIhNIvy
OfzeYOmjJ90pAKXScBcRax8Fzatu/YsldxLIOqibtQpQ2nuLCsM/grmWj4WPNywHDQuzL4A6TE5E
p/vrk3bKMsRkRKGugSDTMoqX/wmNMkSFGPTw3WhNyVQ7GGG/EvjFrp2VU+rApxTKzGTVaURtYO4F
FpD/v7/4bnV0MDhc2izojQwTfr09e3QDxJ+A5wJjeuUaIsFSWklo2sn833CNAelMTDoMw6WPvHoY
JkmDRm6ADzteiiDhQ5aRLBzhe0Rpsy2g6wejuQdyAv5ZybF2/+feOrVc9JeQiECnf5t6u1kyNoFC
lRl3hOJeBmyg02WV7wrlkRbiZvvqavAVBJnWYC78+mzNWh/nWS5WegeqUARIX/IU2QgDJDLqdtpk
rSwPVXQ0vsrwSf55P4UbGb6HbLQRI9lqKJcDO08D6e6isTa9HalJF3PKVD86AP9asRXKnZQDVGOP
+4ebBwAsL11s4yDBXp/0hd5BtnA5B82pW1jICYDQVgSi4lwT4S7QHaRI1JhTikD8/uu6dfK7OgMm
y0XRw3f06xMkBZr4g7Zhm6IAtqE1isa6x5cPWrQgsqKd7q35wTdx6wxAyoHBO4AyHeLViQeoMloO
fJOzUFFHgncSijghUsk+JJXvwPl9/4fq7q0u7dNFrz8Nb8761jE6ToHZ3FhKuxevPClatTQ8xu68
qVp3E0Ie1wvUg0yC0xHe09RtPIqOFMbZFJgfDf9NjQpJ+qAUiKambxIIXEQ48vf2QJEqOVF6iNM/
LR8J0S1S1wstMjOOMt5MqmFRE1RKb6Rg+9RsPOhTwrH1SHIWmaiNfZvijmc1c98EjbYNkpoUYF/9
T6GQeLPzoiO/g0TV6yHI1FKgcNnoRO5g9V9dNfy/klNGQnLMiASqQJIqq2vsJ7zyBgLj/xBKUUid
l+TRq0zVfWV4ufg60K2g8vgioDfnMfnk6Evx5qjH5EXsSpVU3ZYtpudg7EzchUYrtMEeXeuUoA/n
yTqkUNRkuDGjctHASjkuQwx7Ppi5vZpT/dRbJXPg5ENt3a1NlABpt4eciUDH7Fqm8ZEyHspq2JWB
CQeivUwZJ3tck2ZQn1SQVhkPywhUOPPyH6VIcyFJLEnbxqEKT5eNbHeWvx3Z8YRobQ744kM6EB8G
0aHZTK1kZ5RT0Yu11y7WuBtyqLPwBebAMoTNOpbmTvrTuA9eyLA5yzEoSFkK+CVCpxYBjKpVh3l8
Ja7y6NfaMo7+FkqbGRKwjESmzbBySLFbj7ZmZ+2E0S9j5Mnt3u2k+ZrHWCsyDJHWjqf0pBbOMXGi
t2p41mOXpLQaiWe6ltPcm3LcFpeuSnQF4wppzC+/mdAh0/EP1VwJPfyj9SET80cE9hCttEgCRWsy
w7rw9xYugX0y/hNr7oew0GUM4IIh6WRSxjYquX7e29QALQ8q6/SNk9Vbgxx5abAEWc8tG/OTYp/l
+Uk4MT6DqIjxjolJ+IhxQ804ANdYqwt/9hK0iPVA3+r7mD1sCpt90fzU22Ez5MHB6eI3+dsYZoCW
+WeLvUeeoeiKIiJVo+aHlBBCw5cV5TJKCfz50A/fA8YV5dzt/PbHrCQrjQdiuMPRhSsuM1cT31at
T3ECmU8t7v5S7SQYhRgZWYZk/WZWv2jhFUhZk3fqPkE7lET2My6UfyhkMBMj0VM8DKH2Tf6o1g8R
9T/tl+VWL2Gz9mz7e+gaL/e3p1tVAjs/PC1aAOs3NVnUEubY9niWijNxBHdEihciWklot1fDI/rI
rRPHZlpgapr4dcEi+XXbb/BoDGm9YODHT07iH4sQtTyMKZHjB171LNMD6X/kgd7/obfIBJ8v/RvX
2NJBnDNdOwc2lhi2u584fdNil8RYQnJAO9hNCAEw8Ze1lj9gFGs3Th4RCSHb5LQVasevPzx0qjAw
6oyoRU3/IlywdPRfNZLY2v4gdprCsRKttWDfMtzXArAgkH4/MdfETO9lMjnO+kmmlPcfzK1ihlkv
BGwxd8BA5OooTg0/SWYl0M8FcLrI6QsEziafhMIWKkYNTlMvsgz3lCI4y9jRZ74qe6iLzDVKEB4m
3wbfXjctUcPRT42WAe/LXWKspIofLHyw2GBr9gTTyM9apTzbRfdqdO6/7v+QW8N72D4qRSADJ5bz
VVvftZHrh5itnS+mgxb+bx3p6lSAAmAosIykksLzD+OWP43wD5nUEZDzoLC5eNFcNWDoE1XesRAJ
9AuU9anpIyeFiGU7F5FJts2QR9RNcJzLb05or4WsOyT1Do7bkL9qzzOyEeG4yscWZn+VJAk/eCbe
zYX36XauFl7GgK5SiKQ8K2fGlfuahd/q9Tqdn6X0aGvvQ9REqlq+ydB7gLEtY3PZNFV4hpgr7k1u
uk3Mr2IoVIYNQWTicDEdZPps4KMVkqADazAlWNzJlacOPKVHcSriJDHIKMv+NdezL5U9HdQm2mDA
+LesNOLD3sYUwiNGvpzwQxHtRgyfZGaq8iHIB1AFZNVDwNALUsCCIH4muTVciONGEFVv4Zj/FYyM
jFeivK+04jJzxK7wQww/NHNeKV24Dq3x2YnXZYjlQ/fPiMVXTYjqWD8bxsIm5TJfNzqkxcR60tL0
ZHGeCLtQHLy1jJCS8Ngjqknz+qvtI3PGxizAEClq9KWfpkvX+VY03q5PMM0YkrWIM+TpXQTZECia
uV4aenIwaAIdIz7i+jBb7U5AokwNMb0plqP26pCTNPTND5MDTA6Onn8tFiUiOBALsIj3JBY+MscW
0PBCxKj2pZozOe43okRKmKwTK0bzoR9kK03xPLqgtnAJCab1k/zFmHm7SQyVISOQiim729dv2IV/
Da0DH9W7WIqI8ErMMEQcNAbmYYrLncNM26+6dex9yE1VjN6CwDv5Xvmi4KbjxcdOOdguIccp4W6t
80V6c6lP/PTVbsOlPM3RGV49f3pKsTuTR1ez4xtOv5NCFtTvDffco43xREiomjAD5WgUMZEqHlR8
LnJGSwMt9zMU2r5GRystSWH0B+tdYOeLDRO7TQFNVQ28bck2Jcd3VdmbwVk8+KhMNuvrT1zn+CKN
Af/r3/IOHKdoVcJh1LMXqQvpUsT4pd+0qn4ZSEhNKY9SV+dNzeLy3Z8RwghHVR7ciJyWv90HDQdj
FVBxnsivh0qCujdTPEU9S3eQsgaEVyIEBjlGpZ0JgWuEgHz/99+8rGVdAFRHg2L962Vr1WBPaTjE
pQwXOk06F8vpJSYaO6VtZYNbG+kjWvutfQw/SxWXZ/zN4UX+etE4c7LZU9ncI2gfXfghDBCBz4M5
uPBVrNB4v/8zYRbcer6frnm1d3qj61g9FilnA36O1JRj/66FlOpYa6eRspeGC0/fg5lqe0q/TZsy
o3bqU5Kv4rn+xs85T339LpRvcWaTGXdH/1F61UtpJqdEtbey0bZsXS4CxqRtdwNm4a7/PMbfexP3
x6l8LozsqSXUenGhZntVsEh9JnjTYlS+SH0bT84+Tvh4NJqeKVuqWhGT+6R9j8oCz80SGAwOCV9V
FhjPVuV9F8JS+a6R+i72g5eL0xnotCA2biKyu+hl/lfqGN/CsH0VzrXFPDGxk6WEfdL2Nd5PKVHE
SVfkOrHfPxtdRspH6y3cupBYJ7pNt17T+D65FVWeEFs4CW0gBrNvNoPKoLxflbCvpBIW7osuHutI
ioR6HRErhY/vcpinP20PSSOdUArnvKu1NUaim5G5mVu6eysmHYchtwCDZVhsTU6A7KeXmxvMPifj
uzJ6i36aTg6wi+h3pjLZAoltYvxBvO+CHfp4wAoMKXcjrDE5WgSamtqWVvOPlCGTUL8Ssp7kXJIO
RKTIUtcIZTvCT1gGIwKRpLa6FuZ5G8QHsVMfteBBDXnzCwC3sMG3SBe4lJifCoveMaqiyU3tbNkU
V/ZJZ76pe+G7uFJ5BvbzPOH7X8DN9f/pilfVeumDVlaRJt9cvZVjsjO7UwXvW0WXdv9SN/oQG8PY
//fjrsf2pmF3iW5MfGpklLfdBNHsSRywxtJa1sRV/jdXA4MQ8MmDcPPrZkJIAdwBrWcHoxOUfkA6
e1m1MiyMMQO8f7lbUDG/7j/Xu9ox+7kx4qEmIytMmo8CqYdM6WGeT1G+T5hBieqDRM2DXaXb1P0u
Z2aN+5asM+HxCT4o52I4WG8SznT/7m75usHcAsNmPm2Je/WvTyPoJzfyFENHsBE+yU5hzRE6734d
W3zsefJamtmbgCJp6L/InuHjdZPWqPNsBUtrACAIg09SDsoYrDJJw20zZnfZ0gjIKsP2NAmWM0GA
EyU4o2cvESw8PAomLAx2KQcYW3x0YfaaRN2OVHosKcy9RGcIC13ahqolQvG7VvcXXxnBQ1KlPpjE
jJGWfP953GKk8jzQDWGQ4GGifNUQZZY3N1PXIKBi05DVIQh6zY0bIfbaqbEWzWAFFuIqQkj+W8+/
FPo3U1uqJUInKfsyvIe8Wl8KQhfiS1jyuqW3lF/q+C4pxQMF1mPa+K2TGZtSWmvdwtrgOgRCMZuY
6QlsvHimgkIOrdV/GMp8oQYminYUpFDsouQ8E6MA2RlFGSaqf2+KFvUAtx+AGtLAS3HZ+oKFUgVH
01JevKwEs1N1Um5wBkaWIIvWn+z9UaSJvJFzU9ZnQeUwi9xbfXMaOtSWpJZ1a8UFy8Av6kJYpRHz
iNZRsVMzAsJz1QOs30PruG8GTI0+VH60IQ1xC9UZpSsgu4Fhr5jQ9Xj1+a79HGM/MFDlSg0qABFg
0otplCfBG+WMFX6IQMoF2nOJRhhDlWlRAWcEWFJbDdOwHpz+1Be7Ot0kXbDWevJcx21oq88CZwnX
QSeHSKzYcgT7UmXLUS+YpmCEQEd7IZ9qLPzZQc6nXvoFARCEcyJEYCEiyGkq0nc5MaQgluMulUjk
ETPWMNg1g3nyEPTKohCgTw4gEVSI6yrdBN6G6FIq+O7UPk+zbx3N/DQ41hdVc44+IyPx/unECeff
GB/w7dZoW+jq47pyMEuc3BN5XZu+n7YyghL3exkvyCbuT6cyK09yOfEMc6gb/db8yHvjHXcAALzh
b5IaARZf41R9VuHwNkN18Hp5CP1JwIgwxu0I19fEnI8yZRHvAR+oNYwvdGOZcNJnHgWgu/953gRy
GOLa9NYO2spryilieyOtCqZ/jkr6qfetCo2NVRClNeGbiP/QbC+JOFqGrbqZy2J//+q3zin88kwP
qEykRVcjXbPKUzds2Bv0otzL9hcF6cpy/+jmdz16dEzd8lYFMvrP1a52IivMokwfKmSMifdTGRKC
poqL+iJOQWJZa4K2DqRWTdrfOTiC6MWlAY1HXC87nFQJ1RqN/QA0bS8G2Nw1rpBhTjBM+5wn09cq
NV7NIf/mKdPBg0g97xSlffMi4owz/V22PXFOFYrJhPvZhaiA5kn2ZdmTc1rfMfp7qLtTmdsP1B83
HzR2v7rFoE3XLxyOT9VO0OPtGgcdQl2SyZUU+rYfrpwGjhNW532oPyh1Hl1Oiq9Pl6urQQ90fPbY
OQkBdgu2zGYZEbFZmeNCqa0HzICbFYFBjQHy5uLRdM0dRGnjQqVE9txVwyZ2EoajzqJDDGxAAtEB
6+tqrUYRMKxD1hCUatKmse3w7Armj7tIvmfauHbiCLzh0cTq5iFiW4w2HUtCSK+6yqrB38IZMcG0
nBbXA3vh6+rlHqr5W8SI244+OoxS7n9X9Kw3mi2olGilyZnH5+DqDTgOwSsdrF7Ss1Ze4S5Vp1nP
tk30ePckE8FEHaD2j3srz0mqt5eugYnWzO6u9+vEIjgYSmliE3k7D+u2xxZtiFZm0aAcIoOsSNZp
7i0Cy1s1lHqmBgsBj/tgXE00EEmQLK0wPZVju/S7YWf7LwpTJbF4ldwbo8CoOPrDoclqSnLtp3Sv
Rz/NIF7oDppapj6ewUg782HrB69mGZ3oVpYTqsFpXDQdubK8QFeWrl4vfCteNWG2dMZ52RIz08b2
uiua5YAlv006Aidx1ISbARKta+yzVKOj2GmEWdQ6VJXS2CaVyuRv2lTBqhj0nQ8DVzXUrY7QOk3M
XeChk2mErB6vRiK8FSDGuSB2AsuDcTyU+rSNB3w9nWBd6Kjo2L6cfkI0QFIIguPQRJzZxfigom3k
i6PE2WTa30WbLceW7AA8XgV4ik0isCJlKetx0nCCsMxlzb9zYmORGz2NgrsIoF5A2l/r0YRCtVs4
cJP1Xtq+EEXECc08ea97d/IXyjRBAkXGZujrOiAYQel2+LutbIkTbofFCH0uyMhRU5NNaPcrJfii
d/SEUbdMedu1o67TDm9t/hoO+EWEU7vSGttyItwx11bmOG4VRVnJq4USvGmHR1+z9AvXQAy5yDaK
SbyRgUZ+3T0m9lt2f2T+wbyrW9h7ZG+necGMKF/G2k81nRdZUK50RC6201Lcassev4H7n9ANjqQt
waEW54VLAsbVd4s9o9ZGnBdnGZSKd74HYlFn7bf7l7k5yqBtIv4NvTsBMFeHkuY7ZL6oHEpqb/5I
EdUY7UiKgXWUussncsdJvHNhz2+9Vq2dMMVSI2YUa5BQox1FPwQU+B5rBJLw9d6/t1tmbABhiPcs
3eV9XENTFtqXRLF9RgCAgH3XrEbyYCiEqdeaD4FsREEqcK0HcQ9b5pVN1dCH6nuq9U+TNZIvDD04
Rt4qxKYee1HBMPSiWhjpT7HLQ3D54JZvrR14My7HnPSI1+OXcFQJamx1etHZOhmpuhvcCXfJASmb
ss6HAOuC8tJcpYQqCmQkoxkx9JfuUI5lwWKMuD8q5fBk41U8gKQWVGWSkyCP+/793joo8VSgKkEN
A/X8apXpfW1NOf/6nDrNRu2RgbnKKiH93K/gs3I237/czXGKpFHgO04lYFry+D4dzJkfDFZbONrZ
xzKiIr6cGPtVUng7LTIxWcASiC1FcUgvNn7kcNo6tn6G/ZdNwVL0tT6aj2x6br6xT7d01S/nHVk+
XmUz4eHsUOHS6Z219D1lF7C/F96F8zaG33rkSWksSSrGwiUL+/6DuXVKf34uV3hok4xlloiXWYHD
RV0Sxz2qmxZKo+OgA4yY1sVfs8h78DpuHdKfr3q10VXaVCgFLovnSmUs4yACYfOPoSUreLxNirN8
XCrd/qEA3JomoejXlZJXmITQpRF1QTitUzdYqLX/HPhwA1RlZckBj7IjK9vl/ed7e+EhyoIhTKQi
I5BfF17rkwjZBQOoyJS8RrmxEXWfCC3ke6xoLVWGQ2JWo2JzELKtCIdIZUQ6zKCbBUye8oGSggaD
a16fM9D5UCGroElgNb/eU6zj+qb6MxI4BIlKN+zhTG7ylnm2nu5ay93Xc0c3ts8qikl46ZWbbTrP
XCk1bCO+lxGvQ83vV3iFbi2jX2UNISZU+zYfSm3A6XkbVJjs5bx0cBZrpwpGTbnQR2CopgGjIbZV
9VOUumSGGJBkRnM5oxutG39npPWuwrcxzfRNkWhsvvjyIj2Mxrd67lc+5M7MQtRrOi+T729sZ34V
N8zAtb7NGHcXJnpQGM9Boh7DDFiFfJvYhRcFelRw5Celt8oowxPdwTV9xksHu314THmAxNJcYQ37
quXBu9H75wFTLEP7yB0DfUexUedx4w4urbN5qqp0n2bzbsoRUo+HoYL3gfG/tBdVV57lIkpTIuQx
F3NM4YCXPaEHS3eE2Gkoa6t+466NH7ve9RY6cqdB/9rPP7L4WR6gpQcbL/AXbYJam01J9E0MUJnE
BMBGhb+vHcRSVKlS6g0pEDVxSX1tr3oXTWEpBvGXLsDRvszRmXZ2bcTJytTTvax2zSOyU/OICD5b
MIR63qqUdyQPZ0G9rUkZCK1+J2WbzAnlU9R4bd5EbEzifORBtE5SY1n40XPWfDNyeqjJPJqsAbXq
l1I4LsrG+qMe201BFZyR39BoyTadmmPc/Esr0DmE+XpmrSh9sis17UuYze+qOi2ybkY0ggxE9zfV
NC2fvyfDyB+Mt+FgbCpcTQIU0UaWr8b8rXGHjWbHTP7g/QThuknyTdmTGdL9HIBBrB82PnAsE6kC
p+LrrP3TstZ6K17M5LwZk7MNyWwsUtQ8BcJBH1qMBV1RtU5Y7i+bqn7z1PDPuqLEf3Nd98DSWcQR
Oc6UuYn6IXIg+b1akK2jIFmRw7ro0xcDcYXs1sGYoTwwVlVeLGNnTzBqNjDZZahiVTjouns3N3eK
Xu9GOEaOGcCxHrdtiethER4MViQTiW3ktVzKP9uZON+8gsaBKu+7GltRVOZdhAQnyVZGH61ytcDN
olnLy5K1L3WsN/kPdo2beInYoGD2qjv4UF2doKAlaZT4PeryIlpIZzQ2IZaFDJ1Lom6Kf6wSuJVa
PUJBG4yPxBY3T4xPV786LMMhmmqrR7XrD+dIC1bm4C/thPwwhfca/hN7X+/v2zfrk0/XuzoXu171
+iLjejk0Q/mANTdY0j236uHxj7t9SHy62vV5iPmV6+I0cxbywAjjjJIUAkG0LNxTragnZwCBwZU1
6taj2qLhbzddE+6FvmYF3T55VJtL7f3bAQElWcMp24V0evW0+3quqxZWytlOgo1ByHyWOItC/SOP
oTPSOMtWa5q72DhKrVQFj6JV5ffeu/7V07cmhyaMIMezfNQi/sRFYRn1f0iPeP89X8jJ9y519ehJ
gwwqsG0sxmi8odRvhgBuaOMvJz6vpEgAtOmd6YRl70srOscBIgEtvMqBRQOed+2ermRrjcTRRNFK
DrOKP263zdpoYGDN/zRgBLFBk1xk59G0j+UQr+SckyNE1a19Lz07/3kQNQejaBde8iLZ1LFJ46vG
GzLdrfYNieZbLLeDJDfSLLCNY4OuespL9JjzMi8JsLaI9+D0SItui6/h0i9doYMu8qrbFG500OPv
xZifNAMcGulXFxHdNemnBAdEdI4GgMP9Z3t7y4AXjg8KC/g3sWIfJUPQlTxbs4cYXoBY4MfHqWvz
/KYiW0Q05RPiWo9/RgTN/av/H87OazdyJQnTT0SA3tySZeVKaid13xBt6b3n0+8XOtjd7lJBBQzm
YmaOabLIZGZE/E7WyPmLxXfHdMjJxSDjnJU+Yz/suuOonlZT3wvoLSraJC+ufCsXe0XCRA0qeaZN
b8Rn/dq7c9/3KqnN2qtgdGnGvS20XoKJVIwtqvGbwtBpgTUqYaGClEtYRGzht9AsxKNYByFuCtKd
jB/nMvpk18692z5Dq6fQWa9U/K/5Sm8eDMEL1MJ4atCA/Vv9FZB/akud1FO/uiha6we7d56lKlXJ
110LgpXgn8AR1FEZqeld2eZBU/afCiUp/NXx7sS76nX3GZSgam5kjFvkDR1vEggHvlLNQERD0jMK
XjEq5bXO6dL2YJkwVdiamKC/bqd/NXOu3VdhP1bqCUXqzbiZv8KcYGB3WrzuNeNJXLmEF80hsa8Q
TrjlN7c51Ugleuge7y+zSweFKGNwCORUNN+gnpo6mOEwkCI0Ra+6wzxOdx0BJ72FQBeG9/uXe22M
37w9W+BVnf9wxX/f3lQ5Sx92GV0jgX1uC5oL6UAxnQNefUuWnBjE3pXL+Bz22NqOu9jy9pE3fQjB
W4TQbejL7YykVIRDEsCHcuEmMdF2j+HexX+6pqo3Pqp6cq+RcZmny21OHG3jvRiMC0TyFmtIpJvi
uKSwIBgNsPH4doerlUxkCGp6/+defLqsUUu4kIA1Z92Tno7Qa/MYxBvj/0ifNi6wpyBiVt5isvb+
xS7VGHhnsGfgDyJc1n8f7bCyTc0QFV5di4QNgkHsTvKXVpALWdp4el8hY1z8fX9d8uxtuvBQzF5J
NRRA5EvDvJDhaQ5PJMf2R0Tt7//Ci4XG3z9RNs2/vpx61Ea3gLlzwtHGF0vDGmBQaV08w+fATsJD
OSq7+mPRguB0hxVWkdXl9yA6myJt9uJS+P4NXVL1k3n3/5/52fGbuNls6rKcW0i1A8nwdbKR+5J7
kQ00gZYkUWbo4R9gGOLD6D5ETvdUKNXRmqbnZCmOUbweMIG/EQskTMafS6/coTnNuxdh6trU7Llb
+06Ri+nRvO2Bi4cUOXzdPwrOLJmbGZSEum0wsmcQmYqPAde01uIudeEg9R8tD6y4bK4UH69i0Tcf
MxNGw0YCJtyJf19HFite5xaOeipfIBE8gTo/eEw/hTzxLYLClTAP6MAl+TBgPsOEpv1tu/5FRKD2
ZN/L11DiCz9jby8hnqKCEumJqa9H2YOE8k2XPBlgG2gEBIVGMnkU7o2DfkQkEYudFr7IRcjY5VnH
er8rIW4LYMxeSbQyKBkpEyPenF/WBtMoXHyHaD8lKCuZKr6/HP7zmjh/IgJkYdZG1rRzPhdMzHUA
s+KDyK3oqzC1Irf+kGt3Tu3ezWP/XQL7ijR/DBMVo5dkP814cVraTyHGidCJtfKABQ+AYg3p3aLV
XO4z5rBZHD2l5vhjfu6T7KNg2maqfRaC8UD8JpgmbljtjUfvEoMkQHE5jGF7WPUm6DSP/m3xIc/d
C14KuebW7caDRJz1UBVG7Xs353fyeiaiCoX+I16cMUYIA97qMQVYPSK/4IAVenuspsHclRs5RYUv
FiGAGQZ3K1woO8v3oETfRgvpt/PCeOEQxQ9gAtu46p6EM7tU2V4Zvxpld5IZLtHcD0LUlJxL8WtC
r3xbDeaHsfAiUKXo47ogtHWe8U6BjTvfyrksrOgQC+YYUwF3Xo4ztjnyj5LzDLIw3aZlGxRYaEkC
wPtv99L+SnIxVvuQSyzrvPBYitS0V+inp8jBCDXTNxNUkO4Tvm1BjL3/4uzev96lkR8kT81j/IY2
0D3bz23VaPN1oEyoc1gZjHMs97ulQ2MRIkPG/N7d9V66ef+il3b0vy96tqOPapJCeynUEwqOfVNO
gd7/Ij99K48Vx7wrV5P9+vxzcXSacQBPvL3POUZRNOZjWVLkWsTRjqkswXo7Io5+/0ddFNw4PETh
dWm4Zp09yhTHPoBtxueMUW+XzLphHpdEpKBN6A1bBjDKjyT81KXXzHEuGcXaf1/4/HFW5pDEWBCd
ZNQjUr4MoNN+kDGN1gFz0pTNhbYx4N0n9u3chZt8bT4NVbR3ZmurxugMNTjc+Gz2TsNEv9002sq2
du1G/yub37wKAiottnKTwHhZ/X8drXq2rAibFe2kjSYfGZNbGsrR6qEhzr7QAXoKKrNqt26U3YDu
PqDW2CItX+Jij66NOCM96GELTLjGAwATmQHVyEEFXLv30FS3cDeC3mID4Y9V63U/NDhLMkYmZgQr
se7VLc5M4ORq2Z0xD4fSCx9Dp9s0HKqKdyxloIqtmzfgumyHfgMzFgummzRUbzVJveCuNU2RQetk
ZttsoOJnjhl74QMVA6wjb+sMn8t58AXbHZk/FV217xImdxWRO0j9J7e4WZje1RMEJC3xPetzrJGs
pZLpCYhpryoA+hSkg3tM0hBLLWSeHmI7hl3irpSRXImsayOIbda1mJE2G3mngkJra7NdCgeLGyzk
jTzIkgWHYucVdU8o62XSOoewHuhBEnxVo4HkVIuc6tvRxh65zoNIo7sC7leBUtcCwM7F2K7eKekg
h6Yvc0aV0aAsICRW4J4Trgf9rlkNptxuUHapn8gAsPmtrXWwOqYPWEXkTHc0GUnqfbFTyuagESOS
rV/QiuKwvRNkwYinuxaqwFCZr6i2DDC7SPNHQlJr4YgwSoaNc0sJ/Dq4qxzGTRMx0st0LBSOBQjK
ymwfc5XQ0C7A0ih31UMZmBZUwHq9m4tsV2D0I+PI0nTo59ojcpNAAlg97dnuYl8GuPp0Tbx+USbl
4PnhSX4gUPHZluBOZAa6fa2f1t7bWEMUMHzNvBILbcIlMLxMXP2gG7Drgf6tBBIj+hR5lFd2pkuj
qr9v42yDyKa0X5exYlSFuzhsUEjPpM9g5eihfINgqZpIXmqY4iAAzNwVuJbv38El+ywcIRiT8R/6
v/M9uGmbuq1n9kYM3IOxpFLzej8FYBhiO5jj0XfCIUi7+EaMeYrmPozqQwuiIiMaNYQeO2R8jb+b
KdkNjPBtOz+UqXoF1dcunUts3agTsD5iIz8rtFczXGneLe1kQgVqqJoWtLt9ld8I/FbM3aFFbxHq
FYkWdaCM+iu04PAu3QVXJrattSGLOXOuPL2Lt8WZT24LSQMo+f/dNXOkypZWkjJQrROBWevWjtku
tOgmXPpt7V4jv18yW7NhNfy/6509BlyCVI+MbZbLCn+VBhn62wuF4TFaZ+Rr3qbqLMLb00dUBLuu
sgNHc6+8iktlECJJ18NVThOG1r8/uRkUb55TbsEzsF7Hsqbu922Cj37THayxP2hrcuWKxuWfjZYQ
LBBeCdGn/16zV6xkgSzO+a3pGISmG4FhXKxsayCXwbnFRd7P8LyVrjee0p3gYxTAm9Qqg7B9kLNH
aDJp3x7Fl68LLd+FW5C7pNsvNMfeb0Od/7PrU6pNUf8m4NYmisB+ijWYzK4aeJXlp0NDnqRJfnTP
Nha98r5jOw8opdmwiCOovtFi0JaMvpKEQaHBobCaDY0Z+7UkDgzEs2PqAxC0tuz6/A7Kkp2MQ/n0
d3F10uP01ult35lDv4jLQGvqLe4M+p2MZ5nCYaGbHQnZPLqJ+oAn+C2Vlb/YzE2ZasufN+bZsVlf
IjhAY5aDN/5qI8wAOrykcv0pDLub1I1vFGsGMvPttrsVPoEwbAXgmxbVd+J+o2sTuDmevECqnvbZ
y8vAYw8QCpnw9PL+6K3PHqzAScfAd5o24C4o/44jXG+vsvdxwY/0bToyFRE951qnp+wL+oMBN7Se
w6NT5dvJhRbT2b7wyIbkZ1/Cj1/YVdx2X4bGdjAtnAnMTVqnv20pL/hrLVrw7L6BDyiwJMEwextt
y6ps5dTpq57s45Qwyq/Eoe0FXeorfO6yYpfo7qFZ433m5ftB5ZRPOdar2h8yvAUSbKdAnozS3VuR
tZMlsWj2o1f/YGJ+O0VMApXP65DtymkAFsOxqM6OaJqA2SCidt6WFXJDFrHM3A1v2GktJPJiOpY1
Cak6Jmwm3O8JlCGlI7XK23at9quCGTJliNcmu3XF28csvhgJzPPepZlhBYpUt8IRCvCMYbuUDpny
YUarKTN3gW913j0i1K2r6rsGAUFUsvm2iKNQHdgv6PkZJTb47yZO7vdPOKGTTxbbNwI3CXNuRHLY
d+mdBzEbo76tR7NtFaMv/4oZ2ptDuDgPyZoee0tH5uJAHFcfVkLRhmm6cxp9i+9aoBn1ga+gigzq
WGMj2J0ckm0LfSgt/XZUg351bsRCT0sCO8y3VnlwYCpbIKtGx4tzgo4CJY3HrYdLwwCFRnhhoVFj
GW0eTPrfWq0CBQKu7N42nW1cLwhG1QPDRdS4WFSLvCzIIOEYCiGJeXIXqtSYzUgmtLkZODjRYfQ8
OI0KjtO717x9JogI9Uxk/6n1AQ9BRkdcdigHDn/HTxqse2DXyBYjdYGbrbAYvjjhz7anyDGBVRyb
0g1eJRZQ8aK9lrVQzndxmbB2rkE8F2EIMt4BA7DsEr7Rv5vfnNo4wpiNdprZbbuuOZiz6ZtJsnP5
PlxrDSb7lzzPOdPh1HW79+uDi72Ti47CZLvnv1///l+NQdGlTLhwcTutPMMeUH0mB4+DXozdCgty
xU0+NYEbX+sNLx6tf133jGPeNUumlFOunTKtJNSuYucwsQzEDb3+IRzH93/mtaudoQrmssYwOrma
cMv1JCQJ6bZkCjV9bENj/z9ci/YdwyFPR3h1di3XSMy5UHihbB1wR8PHdbUAaNXHfm13JvF2Vy53
iS9DqpANhAVZkVzYfxdQbY+ZFukLPT1VO9LLm4yNPxEJ48LmH3IWePFxpmAgYOKQhLhruvu1JnGj
0rZ1UeGJRN5v0n1isLl3s34vbNiwST+xmzzFWXyzwKHApxCqQrIZeUEWdYkoOXMn3FtZfhOyx066
8tHo1fsQm16Xbin64zBRiGv+6aXZ2lxhLsfDODX7sijpQTFtwQCFFXAM+/YmVLIjxpfYteMWYxp+
CwVEbnit9RvFdm49pNmF5bB/Dvftb5PZVE2rFk3msYLErobD3aQxWqSJwp0MHjF+p5WxC1HovP+o
L2XXAddRo8BnF6be2asd9YX5phsy0MhD1k+91XvoMEvxejA7bb8H9D+W8+fUFP9RY7NAHTHYoiKv
uLKgLzY44HmeR2FvoZM8G852xuhV8EAhgboORgfmXs3cJwtVvTnbgfLZcuGVBwY2LU1pc4Zk20Fv
r81dLn5V+CTjq+KiIjtHumwi6ZQKJI+cSAKAnPo49CynOg4KlobWYwM0Wx8EbraKBzmLBs7UeHb9
OdGA5oFLUKHiGfk/vCTgGFvFQdU1jXN9WGJ1dh0ycT0VdJwFPV+OIY0yeL58C8IU11X28mJTuetB
d2sYVzhKwZ+6bp58af6FeRmDMzLK6FTOvswqSW1gSroaKefXoWUgNdx0hnllw5E/5ny2Q7Ic9jYw
ItQ3gGPVKU6vLhh053zNLWe8olA69DVDgOwKz+bCpRyVUGUi1ySX9HzSBiSeaaGbktYH7XrATkoU
nKIJE7fl99+j7r39Wf9c66x3xs5jzKYFbz+xwo9xWtK1GwoKVlH3UUwoYuNDiqj6NbiPUbV4PKql
E8C9C5lJJ8AkOV5RIutsDcrheFkOrMuPKTnUXuUc+nu7cfYd/1aXGYelt5+vA0gXFgA/wWSsDIpi
kbjy79bc5LW2pCnhOuJ4L7avaI0BtuzvVx6VfOxnK4DrsB/h+clCOG+gmjFLCoMa+jVNKS/TrbDj
B8CIJH0glTfwsAhbXUhiZVAbJIX9qgn5EisO0UYRebMVwEr0cZhbk4h7eP/2Lu1VEOk1C0QfRZlm
n73JcHTj1JOkVTQ/STWiYtNImNfu60a7WwA7hsF50hJSOtBbCVLbHDDyuXJMGhffhWTeiA+syVv5
912kMARsI+EZdUVxNyBEglnsrxsBpgoyMOolvA3xphbPZ81dnsQexMRnTpJKjPpGqbPXJHsxO35N
/CQ4pQ4f93rxVSHkosYBzou9vWZZCFHcW83MPy1q+yUn7Q49A6B2gaVMTfnt1Z/ff7qXlM3g+wLu
g9M55vn5j4BMr3WTb9LrlkeoHaSaxMwz8+NU1s/WwCJovyQmgDRBKbAyD2E6b4fvOuQOWZWS3CIa
oFmZH4e4+6nid5QWyaNtK3+M1LiZFhKZZ1L2wOviBGqfR4FMaop4josJCkphLY9ehizdetrL3P/M
WmU7TVjBNgiLkAVL+4mFx05y3kTBL5YEIjJw8hmOh/Ln/adxqZ4lLxmfMIppOMTnZ1Kdu+ZYNWRf
CpokI3lhIIhvTTv/8LA7zscefNXZyG28f2njwnGIdTdBptR9Frv+2QqDzqNnVOkEB5CgIorjikBs
Lw/6JGYBlE9Ntv4UvE7Mg8S1PuxLCir9W2HMaSBRR1WZPk2WgZGh9+D0H4y23rEHMi6A/Zv/EDfD
sFxRzGpHcQ2Q0BqIbgWmcmpxmEqV5J75GGX6o1PgvKZnP7p6/fL+b7yEeLDBiP8po1UxOfv3K2pJ
k/JqFx00tLBHEdoqi/eM9fV2dOqH1GGoEYuv0Zq7fjXbX9Oq9SeFgWPbPUXRtxVKcUWt4ujdj2Jw
vjVr/j3J8FTCujdcwx/v36whN3O+LRIdwMaIxA/FjJxmf/U29dxo9eRCChXooGtc0Abj4Eo+gImA
ezUQWzc3udqS8GAfigg1l9vtk97aaH30uHbFK+dttuoHiI+7aDF3rlEFDfFHTNcD3C6h1f7gY8OG
FycwWvcKGKJDeNXo3/spCYpPymM8f3r/R11aZPRq+PJg/8VI9Ow3uUkx9DZwyQl19T6u5rvBITYp
dH1Y2Q8mbN73L3eJk4Fu1rUQpVDyvvEbc/M6ryLNYiSJS5YgryIwKqYPZXhMofpKWF6drPx87V5/
MXFjUbtPjlIePCFXJ1d+/KU93HQodyUdRwOB//eFAjjNfQ3R6ZTgPe8BDztAMeXgXYGCr13m7Nie
WsdN6xmCp4ioSty/xD174PN7/9leShphvwZzZt6KqfB5O7HMIGrDyrNt2uwLTstbTbhDy7O4FohH
nYPD/8yO/RqGx7dWOUpgJdDCScFb6w/pVr/LdTQbxjFdX96/t0vLDPMjx0KvxbdzfmvNjAmammKy
EIc9VIZ4v6KJLkkNm6r768Yol9woeA4mJEfw8Lc+zl1rlZ1bRhM4ibuDWXTraBu3YfbaKQej0xi4
kjumQw9ATJkZ6m7KzQc08ltzRB3Ap4btIfz+Pw1VVizIWrOLUb+W+kzsabgZQGfjItppRnw/x9f6
/cs3j0kWNY6Ixs4b/mpKMow3vZHXCAlXQVCAHaDM28rwhBiFLC9rl9wjJ/OjGjlv1wQl8bGL3TJI
W7YLo8p6wnE/wo3c0HYrE1MrpEuZvpRxjywjZtDF3C/9YrZXXAYuVdi83FdGC7vJOZ3FK9K+M61i
OoVhCivS3lbtZ6wrg7h5qLxjj8G4JDK8v7BeAafzTRn2DMoeF5yHrezfb9jTSk9P8Qk9LWW/V7Cq
mIGZcQPea7hBxECvHrqFukBIrMT01RCPnRZD6difVjw1IqZ4TbSdzTwwU9/AuBT+8L6BeKThIoU9
dY5WxoIvFdrAm1OOicR8aNNpN/BrHKv7Zqvt/fojnPUIe6V4V6JYdp1k00P4MDGXmsgFUEqLMcQj
znVQaGZehE54MS4uE6wseuu52bcgDIZS3jf1te5Vl/377PG4WJ3Z0JKJ4nozzWnUuckW1RhPChIL
cNbtpCc7HaGnGpdHI4Xobum34vqmYj5h0eCVpvcRG4H92Hi3Y6ruktHx7ew5Z3POJ/RqsKiEZYpx
XaI7JOdABMelWzg377/YC4uJCZTOCSEyNvRz/77Xoq16RPXOeHIyVD/ceO8MyLZm0HisG1qADKyo
DVgG71/2EnTIEpbql5bffjOEWHU1Ya1FCzSzEa5S7iceaZZ9vGNUvDE6Bup6ttcHZkI10iC8iKBs
bhaKQropf81WPsCZ8ZyyuXJfb3syrPOYQaik4ejGGwO5qjPjGVs6FZVuRpJ0gEFaEC370EufcLX5
ls0eGjDypz3lypTq7dbNhfFeMSWDR3tDZHLcPIxtq1ZPJkIMs15uJlg3efZzjcJNWxdXDrG361Wu
RlCyhe6GU+zsrCyjdjSSNldPkxl+qAEXxk47NIbuzzjGXHmkF38ZfvQYzGqUJOe1vWZ3ujHkPNKp
+KPEHdK11I/WU9b+cZqPvUcIggJHku0jnUk0TDGapXpeQoelZ20a7JrG5MoO+noO/vu58vOFCSiR
PdYbilNc5l7uzM56MnMcN1N0e4l3bGx0a5ALhjjZ2LVyHE182wSoRsZVVuqVlSZP+M0twOh5ZVlh
t3G2oeZxP+T4bq8nxep9hz611Xo/Zhcwc44Nz8Hk+kp+8qsBzJtLOhK6AOHKcM/nGkmdZ3WX90S1
D3rg3vRquiUXY6tyEmtuFox2HORatsnckldg+Zb5Y8q/yj+hYPtTLn+QMx8HQKvVmo9sD8EAliqw
eqtM28qbN1ZjbiaMgzm0tmErcoxhrxPK1EbXFMYXQpd4ga/tAVuu6pwf3qsDNy1VU37KfIJO4nvD
1plfZHUZeBNaIbTq+IBHwLZpyLWHIjesCpZfoHzptRdpXHqT4vUjJC0mLef9io7xSDTkC28yFoj2
W7nUuGCU22jFNSXcAYsEVWdszbDGlHUENZPvOt+2irafnzvG9kobUo3/6uH2AV7pCkTPgeoB8/bh
h1P+mjw/ntp9miu7nPIoVuJtXxh+mo0b+XXWlJMVY1Aq/XKbJlCAd698wDIfP183DCltJsbw5t4E
LLetZ/QxeppTVa6BPF8HlUaRMsN38i1u/HLp0foUa+kGFsRmxc/i/Tu40L/CfoM+jws0Re0bS5o0
ot6Bnb9CaTeRIP1JzCd7FWoWO8WIM4KRwyrDHN5Q8B2acD/sOTgsLaiMMigRUmHKsskGhMQwCLR6
C8nY1+3C1zlp37/TizsLkZwWZRJ8vTcMpthJETTLN2Zyf10Ohp9qQaMW3Mq4m5nwxjRkbYTJe2Zs
YyxbBrO4dg+XzrC/7+HsTHdLN6qTZlpPXUccMOMy2UvDklq12+Jw7gvzhpzucbly4YsfgsEoU0hL
bxOq9VFJzLTnoyyc/PU1EJ688aaTOf16dcPrryyLC05FLIu/Lnj2QwfbUtZxEZFON5A3hzJN72EZ
rj458QF8ZPhFfIrK4Be5cmyJAZohf3exctRznWbka4cvVQ5HcVCec0M9vL8ULtSE3B12mEI1dTXE
lv+WVgydONK9aiUCcaAEJUBlcO6WUPWXfNyqqKFD3oWW6Ae7WGgap33l4C+dDjc2GTy49iiMxUe8
zeP8y1rN27m+ZRsIjMrBC34vDBLNeLHaa8a9lx+qyWwSUhe06nMx0KhVS1Es3LaDpNlEBzzGY8Dw
JKs3zOjgO+O+MzKQicpD2On70XEksNFfOh491tjVPivjo2Qp9ul47ZFeKiVkRkdUI+PyN5G+iUmU
7piO68mtop0uGuWiPhS4d6fdtoiIyihXOrVTWnxG94hyeMHCXEVeRDnbcmMds+Hlpevyu7Dp7ioF
69gc2kat7HCfvKuW+nZKvxuj/kE+zvdXw9s6m8UASUo4aWTonouOsPDqndHT1lNJiNhqbshmRwlv
B61SoAb4Vec/1vHKJS/gnnJNCllUtYxezs97s49NyEA1T2vB1VKbj2v4ux6MjUraaTkiDTD1XUtk
VdHCS6lHXzU5w4ke7/EMef/XX9wZSHLAVey19pAT5q+RXuXG5VThd3iSWZtX4esE3arDlGkB5Jvq
cmtji/L+JS8uFUZtICyO+jYeeajb1HAWQz2Fitf6djEfQzV9YfCFZN/chIZ7paK+eD3hagoBz3vD
H9DsigilcEUYALNMaGIGKQPCqkmXYMT24P1fd0Ehyrv1JHSSNsl2Xvkpfz1RJ3Mi204o4FXr66jZ
PkYKa0c0Wp34uliv5eUxH5hAD9VxLm7j/rtVdFheEbFTzmiJ4fomQeu5AUqdoLVfpvC+WTTfnX62
zpUXccGU6d9bPXv5y0puszkhmaiW7LDWw2OdzveOOXwmQYTqW89vHeCPRi93lplC0+p9s7FvLKMi
ZajbFJnmT6r5kAjtar7mF37xrXm07sLCQG4rf/+vx5g2RbZMUwo1wPzhkE8zAbvZGVmXfA7XW6Fr
Vzs7Eap5Knot5WpjuPgT+SmTggMDXdcIla3B+/D9RXJxA8BIGC0HBxH6J+kC//p1ejR6YZbz5OPS
fYFgse9JM4yHfutSD6WFudXRfC39fFCpnxYL0aXp+GkRbvtpuNJ80F1ysfMqEoxHA1JEZe+eU5rd
ntF9MtBzJeEY2CumH1HQOM6t4Tr4SH2ueBzSealmeGOOWPZ4c3TXreXnCCFUGGM5yGBnNtOTnip7
x3HukA42w90yZQePs9OYuo0FhDpP1UHvzJsBIcko/YnxrbRwza5zzDzutXnvKZ4Yo/s1Gazq2D8o
a3hjwGvUk8GXEyGqrYfQ6YNEM49NW2yK4VUXNhSpT5IcXnm6z7nbaei/k/ggxabB+THk8434CcRO
GMRyfod/jB7LOqIjYyiK0bBg6mGijt0aoA66yXRHWR6qkMQLxlepNQS0CntnmvZSysuH6WLypavj
IZpnf1n7IG4jMjrGDaGN1PhDoJjFVgWUqd1mM88YwlTercsjK532aSFpfNAYu0E4Le1D3ZEKGquH
BQMAC15iYSw0ffRIVEnoEm+mPPK91ttaNj4j7XoYitDPf+U6ruK0iApjOqdTN8jRdzNVZIRlToJF
X0evonqLr5XJh2HAS4oCt1MwVbbcoOWUEVQjx8lh6bB2IetR/Tna+yzqAyXEdZg6Pm6LYHHzYFzG
vUolXjM5/F+QRcEdbJL3XLiEb1DsfvDSVk+Zq8ivnkYypSCTGhMjiKpjdfCEsJBszcdJuxaxeYEj
KJeWSa1rqjZwwb+fX6+ZJUEgCKnw5XvtrDuigwo72cumS13cw6VsnOm1ozOba85/2Kdc+uIoxD1+
t2m+UYKuahHiRGlyJBnNUwa9tUKnaSO9n7tK9XsLgf3YLC+SJzXgEJB6TwCuve3+mc15l7kIHvXn
1lgQquLsb7XWQztktwVywBHu7sQQVcVZ2vrIoBzbddV7GpzkFjPib7nVfdLVmyr3TkU8r+Bzy70L
ubVOecupGTLRBYqO9Z+z0fx0uvlHP4wPavEyr+0D7yv2Db5Jt8hxulTuF8N9zKruq9tb8IG8+WPb
wpQhJqU+JbiFLObvSU3IbKq+DDn1cho+TnaG+XD4FDUzaANsOLdJIC9VPrloo89cIEmWn06GT7Be
tD6SJnBOIzDAOgur/lg6+ZGz/K6Jpmdz7V5vykvrbxOuzknoJb7jlS/Kc5GPR3kMo5t9jKDVxfpj
RZoOBtvmj5m/HqKyLcdub85x5tO6/irT7pNh/jLdiiSVjshT6z7W1B9d9znUG6Q89ZdazQZ/E439
D2Ncv0GdTfzVJZFBe4TTq4bWvZs3d5NrPgIhwiPLGHo4t3GS3Lbz+lI3xY9YUX9p3fwwMFeL5v53
inXoWt2Upfp1TePTGlFkTtp3tJ8vnV4+0SN+qRfSBRx4FFm8SbvmsTKGb/XICliSP0mWfF3L5CFc
tD1uorejSWzo9JEHqanKrfzVNUqfhmR6WlIHQ3XdhPGqfm5X9Xj3Ia1bph/TlybE70uPI3gUEBvY
wIn2LngkwNWbmLpzjpKnVVmHoMqy3WhMH0ubb5Oh3dFJyNIm/+t3BpqgrmWKe9ULGsufbuz+VMnj
nVr3NOnxqa7MH8tUfwxVdmqGxbF30zXNrWVEz6Tt/LZ1/kDDKp+KSVs/z3P92030YwliNRdd6Otd
/L0n4JKEiC/QIhgK5AW50hhH+qHzM0oiJPPds6NmT/b4HJcliXlejvK7KW70gaM7Z0H7fEk6zvAT
SXx025Yq+ihyRyipT52XbUKUS0vJPzvqj4pefYxxk19Y7PZoksiqfBYeppoxGzBKeJuknHmW/t0r
7Zva1L8sECRLHehiQHLqpw4sbnUs99M4fhja9tFbWJOR9mW24y4oM2w8x77ChOxFsbHHQgISLuYf
bZLcxtjjhB9mHMHbwW/C7qNVkQ2o30UrOUW99qGx3DsoKxA88+3IB7SG+Usyl65fKCXFY/w9GZaX
1lzvE2M91Hn4I7PLP+bC0Knr6sHXVhvbD9R+ITSCWGz1HRw8bHh6SUTonr5+Vbr+U863bCv27y9l
13808nmHsv5DT9ZTutQYRlb6S8erpSmyzF1TtD8Iw/7ZxslHDwGc/O/FIpeKn+yG660xmbf1Ur/o
dsLGUn5bwvyDrXcHd/5qtNVLXdlfZlSaUdR/1CbvftGcb3AOXsKSCB+mruWKFCBqxR10IScovOYv
dUGKLxRP5swCMFrWeStNoxnWmTovp6HNtp7ebCYMEI2xvxFV7Vy7xJcPeywEtzL3ixQ8BaBaphC6
Vtx2ieLc6SnTU6vZI9bdWnX5ZZj0YOjvMlwzOHinMfiimBV/Kj7B2ou0vKkI+ssa6Cm5mbryg2m2
n/TR+b5YHaZp2sa2PoTArI6iHluyWrxQDerSxCteRXbZ3ddRydqLDq66As0BuDT9FXOKC8wEeSZi
WohPJ/pi699DsRisUR1CdTmxsd8u7Bvo4Pa6jWwtwfhtvius+CgV1OQRZOB+w1ZgL/NbI6+ANZvt
dKWRulSS/307ZyWy2qR5sxTacrJjREt9vevNDPUEMpoCEyQez5WS/FIVzI+nC9bhuGKJ++/PR6cL
ob9X5lMkMZLoBMpiukVxXw/uJozVYE5Tf+46fOyDlqL3/atfwLx5+P/36hQEZ6DDVDStmkzxcsom
CmoUUzNEJ0Hb9DCBqHk7xPjNaLUfoRueDAcVVHZ0iYM1vXLvYjXd4ag0lOmuqpln49C1stOk6kte
fchC71Hvl50RfpmtZ5fktPdv3TQuFDNAFox9AAzN/0we/uplDMWaenC55TTG5gc9n/ZDugYp34kK
Cq6irClyTLK88abwkJHrySGM4vu4tU+FWm0ilF9N5+HNqdxnfF+pztS9HncDvuVSvuMwXWOjyUjQ
02MpGraJbkJkz32lxlE61aiNk+2Idf9geaQm/JgcJDg0TRWBN0mp3qHiYYzHlCxJr8y8LiF1CEA9
hxLWQwV+9srCODMHO7OXV4MDmWjltnUjeHBLh/P+M3YuDY7phB2hwr3GCPy7OBUNEfdiZespxftH
fAY0HHwbv6J/sNzx2HYUdeWXMW72me4d09m6TylNZhipaxs/D15y4yUOnMRsC5awdSLjHhvLrbgy
wA/FKELZtT1iULqdWcPtPH8uqQJsQY3QXq8jFsZfbUYA+ESqzbY2kbL08XasHocITxH+BG1FyVRM
h5bDd6bxKyYESwA6MurFnphl0Phex8zAWnZOEwYVhzABcZsQWfhUOpseKWoaVoFALPL/xT+hGV6m
AeTAQrEazkedOpzkvv+GguVyZWJ9qSJH9IHZIcC3+QYK/T+Uncdy3Ni2pp8IEfBmivSOTJKi3ASh
UknwwIY3T3+/xY7ovsVilKIHGpxTUiYS2Nh7rX/9pp+pNpQZLI8WuJdPBOTAIMfzHhYuKilwVct+
x0b5h1fnDed733kjOIC0BA5m/GtAVc8qc8EBFmxqi9Am96ar/64wj5+RL6dn6om4xfgtqJ/nNT6q
yMeExTiPPnksw+uCE0hGqFUFMbtbzHDK3Z2vuv1g2Bu1FJh3YRpJfhgeqTYUOwWH8b8X5QfUUCA1
qL8MqdHYYi72z0XpeTlxgc0AimkiM1MNfmIeUvf2YDvDDRepjY+nmBYtmyl2/v8Ph3989bsGzu28
VFPGzHyB9G/m1QLWW5Wxk/PJYi7/h1/6Qaib/FSIey4IIiqkd4eRKpwAOrLOJBErod6ayaOXTJ4d
MUihqrutNPOrU15kJttr0REu+Hbo7hOYR1TPcMb7bZPNod/lZ3dOGPB+dRr32M2YPxA6GO9weT1Y
2G8DiF/1DG3p1B9EIy3boB61ZyNDVg9AYPF+yL9IK9g17sEI3F3VlUchlMFj3C51ux8z7SEb2xe9
CfbGqqPobp8KXb+ueAZK8bF2zbWq2tDiEgVnfoN1quYNuRnN6KSZzosy1U2Ak9GsMYAYj4Ma0QHE
v+OX6DFNAYmj/ClLNCGa70gEDfOMfLsB7NrUwiBFAoJWRTag2PcPKQr0oSMql8GAo8aLyprraK0h
8Zw7k+F25Zs3TYtwcDqvHna5qfHkTw66Jh2ryWof9/VOHnIbjMgdGcnh+LFr8+hmEXYRK/fgac6p
Vj7JRQm0EG3X6Le2qPca0QbumPFEhksFetQgUjNnPs8giYI2ryOuip++YSjbWBEZkHpYp+nOwOkn
fXKT+DwhGYRQcorIVV4Odl7tMtwXdKiYoFkbUVU6TId8RYxAaV5Krd+tuCkFI1tu/2jpIJUYQshI
+A9r8YOdyhRuI/5oNBvee4LIHATY2Awu8woePH4e0quE8Uyn2GtnjyhxvS4OIcqqS1tPF5hPTL61
Q7KiRl7SewrRtrP37UKS+/KnULCPJlRcGxuo68Ic+hfZymuXQncnXkunqS7DaG69rtrljGyqiX4e
BRoGkRs5L6Yk3+P0tm/bZ4dxrOZ8BSjdea22bVGGurEirzD4w1vsf1DhmdS2joHYDCnTew5m1I6E
WZgcojIFHVFs58oNZY5mjOmhCUySyNydIHZdoF+TAZMP9i7X0/cahh+R79zNz9SIx6Zg8sZ7bpOn
EU9ELBJpQZLhWTNLNO0onpNgO1ECDfWwqbBoafX+nOvp1UchsOrBfjHXMCBZI5vqA0GHG/uUYf2G
Z/VRltxERAehLRvlvZAi8LahZcj8NDyWMVA6xq1/qhznsSvQYVH92GjDxyK7RmP3eTCszVpN+3bK
cHkDhET2ORG0Jm+Mk+asWRONdWjbxraEGLmwzxQmexdlm8CG4JVh6p6MeasrZoTqR7r8rcMpEGxT
xvT/vY4/XMZQEiBCB/Db3uvtFi03k0Dj8EixU7bsY6l3MnM69iS0NDXNVTdt49r+w5n1QVNhQgYh
tQ7ZCmzcd/t4uupK+WbEt5YpeSTeMbbKrQtpIipqdPl/zHW2/10b43YHMYOewrBgwP3ziLRrv9Wa
KsXyDb4DauOj06IdJWyy69awwm63MiBFQmgLllur/S7qcYRDN7L5lH9o7z4Y9EHHQTTHcQ0D4P3I
sVapuw4xogZpbZTVbrSU0nrVwqJf0AvT4eGN8N+P+C2Y/V15w3cyDpaMcDt4r1PqGH36ZPUxVcm7
bTLjOo/P3KBRkETlscvajSFxJ+UUjuhKGifeNpCL7WLe2QSlZUa2s1Y0+UhlDYXqH1P0gVizgj6I
NU3EVG4vu9W2HmYvPq9lSbJmaGOhlA7OoXX8i6NaPBGoTBZ93xMC0ynnADi3MeAuThRY//1jP7y/
tI0WQ0YpFd4VQ0Cdkz04Puy58kV+LrLlI0yok5k72FrEmxHfpP/+xo/rr//1le+KIKU6k0mtnARI
LEpD0iy6rY4hkrPUG88fIScx6MiptL3qD4/2o7eXdQQbk2AB1Hjv1nWB6U1TmxIbEwz3SkNmZiVV
2OkYWJUpZ2vzSjEY/Yk/IwjE+/WEUAEiLwELjvuemVdlbKsjsopHgpaurbWerUp7+LNS8qNHidDJ
QxQCBdF6v0lgJZll9KdIgaviOOX3JCt2xL5gZ0EQvU1rO/3pScqT+tcPYzxt0z+jOH+/TXieMWqZ
HxMQN2Q/+1Z7ElA+CIjhLch8VMFT4aBErdRJj9tvAWCzSZzEf6+mj3ZGi3LCoLiljnpPg0BstcII
JKRDAGkPkzXKYDDIdAP2gVTA/sPU8YPmGdETQAs0fQ6c9wpLHKoKoV2AwlLKdak6p87KhLHFssP+
w5v5EQ2Qp0i9BMTCvOl98U4ocYyUb8AOxzIujs0YLQDFyuy7VsU3r1Qgpbi42GM4eSpsV+NLbyWf
KZE/yyihsqg583g+MdoDyqz7XTQUGH3FB9fe57p1cvIa78lo1w3aJwHlY1+7jbr1xS7h35vE7HRR
sYcG9VQ0/b0MYNl3lXWxo+VVKfwLtD/hWB++JIg+6CcBNzFb/eeRA2zmVV6PXYLUXjXs2EhbT0Jr
BMHdONWtIgBCQACpHKb1l9X+irIKR/JfAi3+95r6iAxq0odYiCihKP6b54LXrUWaNH6vCH9Q7oQO
TbxUOa3zHaLHRqnqPKy4wClYYcZ0bqAUDJW7gX8c/eG+fLS+CQQOcMMCrflXB0feimLvbglChpQK
3WIrI11Cv7Anx5FuGPZ/+Okffh/+I8LqNXSIRf98DO4QUJ4VaJ5spyOvDUm87xBOsu4B/DeprR9x
5zq0K8Pni2/sZivblsF3vfqEj9TWZUDjHf77gj7asWFR/N/rkev9XyidRmuUziL1MvISBY3OuDqB
oYpHCBaB3DXalYQo+OoPS8D8AB2k/Pl/3yub7f/63qxNUAwygX3E2+n0ycmbi+6YVzvpn0lp/lK1
2MQNZPPV3iatcSSnOEHve1j0fptwvMfQdOpB33tBvC044RTZUVoKLRvY0/OdP1SHH69XlK44vEuP
9b4oNZSOcmjkoeW9Fc5OG5pP6Wg9JB3hiZzhU53fuqbf+9Lylq+TCKaq73Pye16bPzyuj84gmybF
9whl4JB9d9tisHio8C4nQjvtaTi3EyEM8t1NUu4bKhmBe/57hXwg7yQB2MN6AlTTlUP2n49KQNym
XFtkes2nyfWJcBw3ow9vAO6JT2opSUtkhN0yDABAm/HP3maEfwrEYHZg1SUyZW0LqwnhUIOZUQsb
Ybz5pBY7iSsTobBx243JbGN5NYMO1le0m/Xk2KBj0SjHzelPRg4frXnU4OLkApGIcIt//iAN2UZZ
6z3yxgQKkzLC2oViFf1O+/LYt/VmxNyxWv4UgP4Ru8CkBYbgR+YSd/LdfXTroa+MkfvIyJ3UjPvo
5pvZNY8enkut1u2kGA3GU0bShUZb/t9P0SFTj5/1vpqAesaOiyJMZw3982dbjBHMYuVnCzVGhwUu
lt9R1m8arE2GReM4oyNnWAnTxK2xxRSopKEfwtoq73/VJVY2Pk/J2lZF+mM29LOn4tvoJFehTS+L
R59CQatDGJkwgux+m9iSJoVxbuFv6qW7T4P0anbTGVN5/LWiSzAZr2Uc3Xtd+yaomXTJQqpavRKA
GVMvuz/awLyNBzP72a9bcjsjHFRL/MXYB6CLy4hugObS1PpJ791DU3qHiH7agZPjwcGZW0xhIPMK
p1s+yZj6rTpCd4I+thK3PTOz0UAiqk26PKMKuBWEWlkRJu8QcrhXGAK6J5k7uM6wXbIFQ/RvbXVz
1HwURtZa59c3+C2wb2+Q3zrffRLfhxbyop+e3lK18uTSVx0MG0ADYBiBCPwJnYMySUmgOAenkgmH
I65BJBjJZ0c5hrHzuMEKce+hQDA1fOm8e1knIc3NYZjpIZh4yXMUVn/lpxs84GJF+iWPVAD2cR0B
BpOtwm1MX7bC9G+YzmP61hH/OTPs1Up87pYGEBbLRWE8dSnnULAFWicR/I2TaAQ4wsqw0++vgjyW
Pp7pJmZH7rrXGzdcBu+EpeSZV+hsDaD5FRMHKHlwuIVOXBV2qBl/ZW4hyhQX1QN4Kd7EOknfBG0u
M4oZRdZdf019tc1yb2/jdq6CddPFHfeOSXNGzFhOjYuO3dfj84L+LnftJ10zjn6fnctFUSMgLfPV
Vc+JjZrVTpnaCc7FMVADpkZMZyNwbzMKvcHIsLN8cH3zipfT35PZ0PNhe64X5BTxt3DsBg+s6/4n
NcF2qJxLQxJskJAhT45HICSqoPviz/bFr9R5GqvtMqd7TDcuZurASMuvCcO3om8eHNAss/e37Isp
oamrvZHuC7by1jBmfNQ+M2feaLF2HNhsOHzD2UhvTZe5e10fwxaTLr9ef0CdC2kcn4mo4yIDItSw
24WAttE5qcumOARt9Jil1kVLvHMdmVe5O4v2xUj1TVuV97Ixt7zv56KrNl7rXNFkXNpOwULJny0C
40Gd9X7PG+73O6gXelg2/YGi7XevWxec4fyNrdx9r6aKQ81aN2mDThSrGKRgsGH8U20Vf3vFIG75
OMp1+h7o9EbQ3bX/Pgwxztf567gOu3rSrpJe1jc4+fkd85oMa/vgFAenLlAAqPMlBvywicXsMIst
7XlnzP0Xy8bKevLPbaSuDdaOo/biaVhNL/MRI9enTnlbhW1VHjQn+ZaxQFuTPU8GQWz8aQ37Mcmr
Yz0NxxXbfPmjt9QR/HMz/Vav0TGal7ABS1jGYJ8Ov0eX2AUTxkJcvsqHx/iRt1G/z8zxaMTqtURf
hWfVYSzVrYd25zTRaznDdMJoguV2xuZww/5CRhz2qcgaxot8ioYfrZ4OO2dqLyk8CDY0P+22EoZX
uXM4+8/sVNuITAESX97ygUUY65gzKhl23cxujz0MxvUCV/kJ0pUFl6V/aLX2rrnOg72OGI41u8jO
j1Ez/m2Tnqa69kF+2lwu+xxQpE2TBzHq7FO4N/A4Rfmb2YxlAD+y9SVxsy/6l8p0P7kKMh+y76qo
ySudmeQRj8yQKLLw1oyICUaLUjfWzyK2qEzzW2t4Jzsgv6+xr1pdXT3yh3kfoDVtbA1/hllD069a
7GWHJz+rgNQybe9qYKStskIXibC/aM9Jar4gSVj6F5GdO7VJEO96T3DyyDWEApb5wK57cJvlp4XJ
0Nv/F7B9LlsxWZurmr+Ow+aUnXMYOi0zeBVP6ASYnIAXB2iTPaOmqUqPbk2Qgg5Xtj2J4DmltVN+
cGi9dVO76rmumCZkJzjNIIz53cW+KlOsAD5RlO2R+tqBnA45CT79sBNtuTk+J0EXpi3jDdZswXw5
SYN90VanhXu/al+DDLPhjMeDkhlT08Uy911WP0wVhDLEJXqrCNgcGYOVarvOCOFwEoNhvV+dYt/y
+iE73bkZVpN9cUgi2KFBeXHTOJSvm6MB20B17FrsxaP0qgBuNbs6OyyJLPEBmeGd6CNzE0xKq6l/
cUnyaLDYWAmbpmpd4zAL3H3QjQdZgbg14mhpEpU37TK2GlFvu6X2IF+javYTTMeoWkIGQb/tyOrC
KcnycOjxjexDF+Fb68w3u3BPsV2Tove3qXUbuUlye0E/2XdhhGHTZzT1pmvrs1GuMOLcvUfetV5T
dVXFvvKaH4bRPI/2j5EDbcI2yPVwJyeQwNBgXpSv+dJ/rvTseQ1+qsa71Hp7ArQFu9ZPETVLm2k7
tU6hljHTmBee76/Fx4wkoBAtQwXkR3YyN6S6Fe3I5+PHTgi1u97ht+2N5TRm3iGw489sO4S9JYeM
ZnPmdewGal4uY/QMFBjzpbSn56nU98YUYXC2QHNL9GffMg7xWB7e1lzOiGyofqU4sEy8yn1dn+pk
eFyDGd+E9bwWznXVeGArjHlGaOsgfqPJxsTOzk+rvewpTllBiNP2Tq9DhaRs2Pd9tjMYMS1mQ43S
W1NYJO3diAqCKvRD3c3YN4w8BSeMpuwRf+kkbLXkteqzuxrcONTco1HPtyJafmfdTXcxjm2jb9zA
50pvr6Qd793IefzuNfEtH5dnsepNqFlU/S2Kxq+mmh5SL39SYHlpbz84BZTOpf9hz7C4eJ3Xs6Gc
Y6SKV3vuTs6nrMYHe/LXq68Nn1ABHccGHc9IHkf90Fj1X2oiZnEhpqNxn62oPvaY9Uts+pxXYdYz
eUh4pxrIInF1LhtFOGn6OmFG2ozGvWNPq1hdRVyGTG/W86zEI7DV9X3L2ixBh9cif3Ja42J11d/5
mp8zVV7SqHlOEKUnTXcfDOF0LTBcnVOh/UUoJ3eNFqSuDrq7bJv0Kbfw87L6XerAFR0w9FoHlhJN
1+oyY6XW8EounlDKuD06p4E1E+BnII/U8WMBWTbm4m/lpSHRe5sWLc2pcW1yyGCNsVcIG2s8/hMn
PdQ5BSocW8Q8QqvLjenrjCd/rYrrkutnOwue0Z41upnA6wu+EWj+wmu3Ve4UrmW6r2rUwAqFTDl+
wdT2U40vr0sgnMslVK12CAbrgYCdc6NFX9LMuzDq6Sv/UrMuNJ09LZl2ulYe5LUcVXqEmbxf4+Qp
1rBBshhdN9GuxcAKv4a4pz3Qr1asnro8l5xSvP6oqObptcrta7bkvzKI49PY4XTePs6OdRvynTZR
RZiEumbVre+Tx6DVD3Pv3ywvP4nh8sLqxkEPRivGQANDPw4cs7OOQVF/GiOQNra7Lg9uo1JHm3MV
W+Q55hEF1X3p6rM9NaGq1D2yjKuTl/dnE9SwbFPMIxSNifYkr6lEA2ggiLHWHuFG72pIajXb/1jj
UTEdctj+8suMurg4+aWRQ6GDpW/hdqxgNnL1coYg7tcD7E4c96Ac9vVeLJznU26nFFnzPWmKJ+Xi
rJ32YHjmufb93agvO4MlLA9qHvTTq+VlJCCY5nebIQYuud5f5qBiHDbKA6FaN0zBcZQ2vUupOCUA
6dLqkCFL7tJzmUOJ0ogfKAfz7+SiWTPgUTqf6y7Z2nocGnaXhPXonJPR2mj+fMMsbdxoDjN9J0g4
EXQyvPC0mqh0GLZfKpzW1nknZ3vqarvBCLjCZmcG7a8xWsl7SC5qKE99HEOYsr5OXvME4Y/8mFU5
l0iZL/J+2XNP7dWdrDo7r1XNPJJSeHlyKpgyK5ego50d/KcyxeGM5xfAowt6/wtYz8+qSE5LPGzW
1j7p3J6hxMqVHSFjhxS/aXkgUjwyrt50ycM0V5e16S56bp5UQaOYjaSXo4ULPDGCoZYrtwMCyHz1
n1tlHCAgH/IxufYosDV8ihNKDzNdv8uTGJbiZR7VBYCX4jummv8/VaJSl2rqzrKBSH8q9eAa1ddK
T0/eqRu9k2wGcl52GFlpxKaLnUmJyUzvrPuVOq/0yXuMiNiJfho2KQ3FdFpH51i48XHIg3Dk6M/x
UVEW7SmDzQAx/pvp+OpOB52EW4+KuGyxu9ZiInfNY8Y/zJPiNkGYaHBXSRttLx8ihbTRcKi5XyB+
n4Kq2gbE6WZUCn1g7nwoQHHAlqXv5PTW88+DRa41Fd1ArZzF5PI69rFO4YFhMQKPcKOoapBx4/nc
kTuAnzivgKcZp7TqdxOvQU89sTTmqW5oUIKNSfDSouKTFKkRIRfZUIe5C8ULgxiYhPPyy1o+S0jc
worK/OVB1yJYy8RsxBCBbYzV9AavP75Lx3ccKyLqC1CTu5jyFIt/wAUINxmqF3PZZAwFTWoF2WK9
sQpNdYIDvZm65iSVx1CuNKQdfaW9sygrjBZ/Fm5XRNcUjPmuMvK9a2AeRvlvs+WwVojdrQ5ane8p
ok9V5Z/MtbjIKpaHXpB87d0nSF1J972KyzNDmDADK1fCWXCyaxngd84a1TgvnIFI37F7aEiZTtbi
0LLeDU7xdCbyJ+/vFWCImwR3w3rpmCJ3De1Hi5/8PnMJWR9cmhJoBXl/GVcypSDX51+hlt/r2JNi
EqJLesr1ewd9HdfUXUeVJHfEsTYmNy2lziuK4VSiEUvH+UCRqpvu1eeFr8k4k2src22faulfa5lf
tBetx6Yybg/NDG+GA6jlqjkCDt5I1MhbuYBvs8FLNyDT6LdwMuEHWFvfR8ilhuqR1KrTwnKLouiz
kTGX581N8OKI5uit4DQIJZNbyyv3qLThrp8DbOI1d1fgx9LHx36CrVwl7ZdILZt+HMEBSLPtmoNU
v4MzMXfWd0aPg6y61aNxaEzrQEd1TlGUNLBXpFDuxhSbw+Jow1JIW/sQgA0ljYvPoH2NUW526CO8
oTm6Q0aRP2EKX+888Mesx81eO2vsjYz62RGnjeTrNJof4l+wWxzoJV6JD/98lcbRzsnTIgZxLvLd
tNgwp/SjFMdrNe6D4SDdRAREJNu7D7UnGZ19A1gjflleGp3bfgonbqXERc+59lLjayQLcyVlXGpi
jJm2i3w0RkPrmpNuy602153Hgl6hkEunVnrYcwECBcPwII2H4bY7I+0O0qjJ5rGyWNv0svR0BV12
cL2e9B9jlwIQyQNRvOHF6m1lS7EjZ1MTQZY27QaF4W7w8TviKwyOWXyjKZbCwEfJOdYg7t0uKuZr
JfUlb6KUOMXSbNOU4iaIbg7noHy85D/TZsXNCxKbvT8Rp0QN5q13Z/raxiZpkCbEeEY57OBp6r8M
at4YHsUZ1skQLRksETqPCn1ynJ2U+iNbd4vXfUcRvhh0IlggyN9JE0jOGh9FNMawsaCsVJg9F9E3
ebCyZmSJu7m6KEzbJHhIFkZRwH8bqnPambtK4gmIgElYHHAVgVbso/yJcWyR3l9O8ZxWqC/L7S9c
p8NgocWCee+lJIVO1jnykr0HfabOrvO67MUSS5q9eSp2sV4TGOBeZCuwa/uSs9Mt07jHZHUnZYzS
Mb/1N3UWbyFlb3Ws0E1/kviHLc4Lx7Txf1mIYCDF4YaKVcjLbP12Z2IKpf2YWFvE+0EfI08CpC9O
jVcnvpjJ13rwX8wseOyj6kcxI4nqav9BtmK4Dxr7QbfeKgogVwUn4w27tGg/+s3I7qxZIIt9GkZ+
ALQCvMGdkcaUcwYOPXIGJPm0To3qkPPQ7hW7eWWHKpA1eSuOrA0EqIou1d7ldvFm/JbSLprgWQ0P
LIubjTPrIZxytZJwxwcv9UOWDdsg8faTD679goZnZ6ePOBxvkm9MWzYtcFYHWVt2poW1X7TxNtW3
jpEzBMtPC5kZgh/J4sjqEos67Esy8o4wndMXUqBmASXdo/R0spFJRa83v7wJNIZ/llJgL0VxVxWy
PSi00hESqcdHJKHLvuCD1kiXXzlT6GB7E6WflIuVmfNtrmOGoQ1ESVRNnPNedU2N4CCbnhwHcuz7
WbIlNApYqdhgI3KQ65hj7dC3DiULX8jeJpb+Y/0D9/RtHyT4H8AQM+2/mrH/iad3mPkwC3kd6PNl
K0WQfsT14ySri77ggFJ+0xg/Gp3EADpu1X7hgW+lgzAdd9u02sUdBxxjfyc1s5Q8flRm+pC2+VYu
J0c6VwfpSYckBn/5ikLvKJ18V5o3Mx4QTiU78XGTJY2uYpfgFAEDs8+LvZ7NP12WbBCTJiGLEHVI
OMTA1M4cJmt2kZ7TSFKc4YNd5Z2K1DqVlvdsV+VtzdpTNLhbn00KkeXJ4fSde+JUrPUTGTDQ5i+C
PchW7Cr9VNCe5VCgyglHvIegLxC1O1s5FpJtJwksuMjKId0mDlorzlmukviTQ1w7GOnF90imNWv2
MHDoy4MofBAZ/ndieVee4XEtiftMHGppNtJZwi/JFsvim2vk4axR5eNUKAgabIuwSaDRycICs8hX
/HyMllK/P8r3yH69ZuVJCk/w9LMUE5VGG0Dh1dI8MfAnz6bd1JVDNEwG75hhOsYMEBl/FzAX5QR9
8z+37Ps4tIck9e5ypOh+9co47VlfHcJJ+oeGxd9UmGylwbmcAdgyDA1d91s6u5/oZy6pjn8HO2QN
UCdQhWd39+zzWrEr9nSZ8FIfFjun8yLzMTnFlb3NWa6NSxKDa+KXsRxGF6E2h9s4xo9aOjCIwsQq
arZxsItUdy6YTcUpzt0zAqt+rk4NRpFZk77muv8SlQ5Wrnf5wWXp8hVuOGXADUJKNvzHvq/OnRuE
M/VdkNPgueNNbAEtCsamjJ8tGSVQ3cjNTcwUcxLYyX59zzpApvq1iCVS0/gpKIg819S6uQSzCUom
xU/n9sccLEd8HUvqtBH1MoEyqOHXt7elSDzGxNDg2QvWiukV+zz+fuGsqktE66GG7BkZ9k02hBqr
JpKh5U7qS3UsqfGoaTlAcKmiz0ThyYm1jPRXhnXmDdpEU3tkozv19AHihJH78SVr1beJjXfxozB2
UOxRSOKFcKxS977E8VNjeeds6l7y6HcXVA+tZwJ/oa1d5i9Vn59NHJ2ltZUqRMtrzARJxRt4Mx0N
conpbKDSn3NVY2U8PHlN+ldhD2h3yHOunnzI86Zy8eQ8dLYFCARIbeIzMxHJMIDyp77L0wsW3EEA
xNGJfU4c/zmlL6/m7onanVzsp8mLX+2m/Jp22a/GH7/7yWaZ3Gem3S8pPqHkskdpqNekFREtUer5
jzKpiQVPNzHzBq0on1IdCW3bLE3Y1OzXHFOZFcC3rg5Sdk6O/oRtJ35ZR+wHiHgf7KvfuadBZeyw
0dWO11OUtVdNzx+iMkCvQ5oA9ifkU52mWsHg53XP+meLe+QQysNrBdwIYiW+lXk03/oovfRMCcbV
upZGUW/q9WHgEBhL/dqPy7dgXZ5nh2oQ8ajv2scBFEKxQLGmt6y7T/M+Y9xdq/hL4OD/OfVnd/xc
B84l1v3PRfHgoKvolcHwYt3JZILgh1PeZxe3Xo+RP93aOiYDu2G3BUGcnnrnp0ZdbHe3yk73AYtY
cBHG4Ic2UYzvNAwB7MvCJmKNBVq+9QhH7rMUkWRmkq55XAd/bzXmhcEpW8dh+mT0jyXTgW6OT1Rb
UU9rUVkNL4AZ1vXypJc4OltgLNyk0fK3MlgR91WpMgSxsJiuTI2/03T9iCf+Y0ZHKy/OAFfNwag/
CiJs/2mAyKtFiasbGjt+uauiZa9jsE2pddAjdJdd/1lrEnwxg3MkyUwUi8skqX6IkAWRoGEuclzX
ITWug/dZPjo29GNH0Z1Oc4h9lc0GTnCR3IMxWUHW8hMjCSSyhIhzJKMlvI628V3QhkBe/DkgY6y6
JAUxmmzqdjY9CCKZQ3xDbXaNwcNrbTz3XbC19PGaYLDEIjHISMGx8WvbefwzjxesAKUsP6W8r77t
vGqpg+u3xRRn3adlfEOogu/Vi7bA62chxJb22AYO9/nUfq/d9fMcaejYyWPx089NzMShGPZ+b+41
PCG0Nn+VNQbA+SqXVCbOE/6Yfw9IrufePdY2qgJN+7vMObjnhRtTvkCmAazR9OPgRa9xXd+VH6ET
za9RaR/WKP7Lp6xeZn075c5X2Q0o15Yge7G+ASd8W8r859wkf/tj8dpwKrWcElqRflPsMmKTOpXV
zsiQLtO0W4t5kFZAI9HOCLTjahGeSeyl6wX3tPeAvztQhu4oXQzhLs3gMPqCBUUJYdKBWfzn2MHU
kxdNnoM8Ayg7uD0WZ6pXT50txBIrT67wvI1UCZNqGXgWZ9vWUTBXTBPVqU/I0K6/J0sZNvbvBbjW
spkqKXXwMZhVpRmWZnRe1bfKJv+JhlDAA+kEjES7T4F7yhgEtA5jRbd9w1fqbnwoIxrEwgk1bXiW
wZMAlhaVzDiWdxVnNAV2aHnaXfCaym2PeLpTnOHePli7GeRdzvseo3I96Q+KEmu1+B46ySGZHzMw
KQ08I6bTlZJMTgfE7hu7/WvISSfmbBnBcRaqs0wN34YBi8y/xA7XirNtoQjqGcICvzA/2eEzvRGT
Yovu0snKIx4kOg/Wp1+VikZ6m1Ih//H17cBCJAU0n6QILhid3SNIKW6UHckpDMfJ20vFWk3G29hq
5bql/9PzhhvfhzHRsdmg7VKBtWsH0HYKZVyUedBL/Jlg0I0007IvO8YkSPVZRjvy9nhm9gY5QZU4
mUNA/hnQGxDGag8HmUDJWdtIIc8tFGhWij+xEiYCiDw9BKn+S8whXsLiW1drt1JnCkImO46gZEuH
ezSZowIeye6ppAZhTurPdDwMXuezbAd2W/4e68daJ2FPkAayuM60KzepuR2reJQGAInGsQTxlzpN
sLa5PxsJlnU1PApAgtisn8bVRRnXnqXzyb18P+X2Zk0PsUeMLa2KVFpy70l2YPwM0Z5KFMdY3FvW
i0OBG1gTFlv+41B8bXxxqQcm8Wiyu4MTtZtpJWCcaONyfLBl5+YSRXZcwk7zwPt72HJgOeD9FiNY
WYwus+p8eG4W7SxTwYaKW/XGS8aOl9RMr9XVLoonzrh9n9fnRpGUZ57wzr7JRtAoxiXAWauJxz2W
I5rRADoMD9LaxFS/cvpISZR202Etp+1UnOpqPmULc0P8JaM23mcFAleQzgRcyMNEY+Sj4kToDfXJ
/ySmzfJuZuYzXmy7Yl73vjO+jNvIN373gX6eWvuLsUSnAKSKB4p7OglbGhjNsu+9+epasA9o+UdP
Y+TtMrD3ji7wXZ8Mn+iFnwX5XmUjSspN0/YoUyDZDt3vGcxBzhBzcW4wGg5SnDogLY6lHmRtCfyh
txABFL7PffM4OtDLkCn9jX3jRTfSczsUR6mT2zS9CcLAEJ14xoiywxhqCBLO3a6r+1DqzwGxA7jf
/Yjr8sXp/OnUquhHy1YzWrUJc8ZNb55eXlM8SpLnGO2Bhx3hgVr+S+BmT70F1Ml4RkaABplFgu2C
0Zxjpz67IHC9p5/qCc+Tzn1I6v7mT5/WcCJCS5AHE0LFwFy2rLDpwdHhE3RczBu/SwMhhWM05jeZ
1zb1ck7wji2T5Ri0X9Z6fJRHSG7tF5Mk4oxJcpoGh2nC4oIJqJnj+EqtmRfgRbyMVY+nty6khZ3c
08ZK6cD4uDdgAkvqk+V+n00GvV6G0vZtg2I3XDzzU1xn/8PZeexWjmRp+IWGAG0Eub3eyyt1tSGU
RvSeETRPPx9rNo2aQg0wi0Z3oyqVuoYR5/x2EVTDLEhIUDDyJO+JOvU3Pm7QdQU6mBZAv4P37tOW
Yaj6OHmMMT73KLvaFDaHRSSQ8a2JR3FQ07dIhn1h0bzzmRRPKubmyTmHk+a2oMslRV1WC49BpgVf
f9R9uci6nc9utnPMZlov8JxVO+dsyijoDpZAr8i81Mt4w0xroiNJYTxqKIHJ9X8gb9t1lHByEpTp
exrCo2naDdOISWU8LoN7CLTiCYJwWV0qMyBPjmMpDNeDNVzGJL16VvGY6OAaIzpNp++uKv7S1Ddh
eUjcU9ukQM6MqMlhasXa6qeTGqZHPqhL2be7ZTSt/P6WWx9VsqzP+kA88k/p/LY1VzZX/xS8W8N0
aRobHMdod1GW3Jwg/Qjo3m7d5maK+hUD2QSxSv/rr3oywKv0pSHrqUKqVqUwiU3PTV1MPxMHpCVo
RwJEzJ2ysfFmrQWwoTR9mmUIYhH/oLKTha9rLz5910on1Ft69jrpW3R4hv5qbNPf9kB0RBZv4rK/
ynZZ94XZbTKm13BwExz18o/X4vXK88Bf6S4stpOLSXdysD4mWXXrI/Go0mQ8a6vxoDDQVKTBV0Zm
ykOQNQAtXEUZZhPsbPVQ7awQdiJ9ssXwWQt3W1buA4rE8xAYpylqahha/dkTBzLy1eu+lv83n/tI
PngTX0i3mg5uhIFZMmtlOfF4i2CiDU51I34qM3q2+vPs6NfCVS9KWTxyLixGvZsmUjRYxdlhdFGd
/FhslPb3bm7slcoec6wAYGjO73CxwKjexcEaJ6shKKN1YqDFod1rxf3prxwo/VY148r2UnaOPhpW
WR19TIZ/zIm6K3mHCT7xUpJlorD4KfVwsGjmFu6MBMSbfxhk73M18GgRrTRr9ZVl/sHGNjvn+hX7
CpujkbIHguLHVs7jifkyDAyydgh+yvRXq4bPSH1kpd+tvBAJDhm1P20/fKKt8p1Mtk00eZu5pWhK
OvLuzsQNWzr+YWWvKrPXKfUOXNLYZM0iA+gznEXW/oKkhsyn0e5ZGtvfff8zJnhwngiPDDWwSCe/
O7N9HbX+EFnyI6PyZ9eV3W/yROYVuP/C4pR3ODW6kHvYq9yGMHeEe6p6q12N+hdJOuDx06VzQkoh
ChgjBWFqhwyJpAcwj38mqJlX8YQtIkgSzECGYa3qLr7o9u7Rot6iz/HGAxKkcy7NNSkKhxyAEjfI
d1vxWj3EprgzcE1F5otZYqJgPiYUh1FT1v4OZ+lL1bD5VfFjRj454jU82JgaPoqPqp2+soFPx6eu
GHiregmBG7jn+pUuRlTa9skS2ZZKH1Kopz+GgjqqZIZccrCt1aSxLoUhJ6sPUWvN7buhw5ex5GeC
FthG9u0YqHKC+awd85pa8urO+aaL1lPgrnrqRcJieGkStqoSBj/wx2/lRtxV0Ytf+gDvkX/3E40H
Duho7Va6WM098ZM2jTfrTI1vLdbU1VzJBym/skS+hUMEAFn/8qOXPAnfpneCiP64c/xYuRGxedF7
Fln8geCeC/Nr1nwPpRE+GLC9svusKv3Sd/H7SAzVqpblfXSZuGJch25Hok+g/+cr3Bj1PpzHU8gr
5Yt2T+P0pa68EwnrM6q1+KPmCOcJnVgYsr1yEaZluc2z5m6TOnzxdQP/ZLwPXvLZVcYhmtirYD3c
dlq+7h+lF/4C+1iLPL399bQ4sXtPdfmZGQZo5WES0WPUjz/gv0BlpXtndXyEhhlWdUjV7CI6rLxb
1dbfQ5w8Gy2v0YvBq8fevS+jbyTdHjGM9zMKCIWasKARlCBWZoIwrlzkni1YbfRSW15EvAJHTJcl
5Yq+hXqlm7giJz3+6SnvJ/FhNMD00bde1T7/GpnhP5hx3rKCZk1+12WtyV/cdmnjKbdz4p+mbPjd
wv52qFjdSTzOovksBIy69RQ7NvFtuXlpcFKR+OSv2iRYF4nxlIUiIUJNvE5ddI5s9RaSrGGk/IWz
mz22gjGCjbAIX0MW7VU+vBkdxpEsDgcgWZMxcPxT5uHvwhRkqgTg2TWvRtrFh2VCt2JQIgxCvXrL
OUNcQ7fK3WFDx+YplwSONTVfdMlAkGmPJBj9zfONWnB88vGRO4SqASLxoLSFfnWcFkExvzgq0o+k
yj7IDhAr51Q4EaGASOIi31olObaA5bEyBxO2D8ldLjq2CB4/o2pL0ELARmc8MKhxhlJ5ywRNpPMv
VXv3nneO9e3NVHLjjOISC+8amb+UlCuZJ7+XXsuiUE8qDN7ayoBMImwFBpMlyZM4/Qdja+n62rBE
cFKOFj+MH4r+bHGPIVzsH+M6vJhtBmaJyD4qM1osEg7rKdMvqpX31MrOGXKDUIAPhhlZVP1Lq9BN
N/x9zBKK0ZQOwFWTczRPvXzSFUsucHI5FA+FHa97GzHlaxHUX66EKF/eWjuMnu1BvNdNt6uK6tHt
s2tV4Chr5v4eGYh4ssEnaOsajsbN5alACsZxokqUtjZwgjeMWyEpJ894hIey/+zC4WsWAZk/hDp7
RMJ1xhFRwYc3O3AE6kZTAohnCbKForvPiWoo0/o9Ctw3JIyHsExfjUhvTJIlZJQ8BO509uvwG6P4
qxc7LzN6yWRwNmxbO7fxjnWq/sxT+hQNXP58ZEH+5ZB7hV5qNDll1NGle85BSJDSV5V7xiYkLrAc
81e/bYhmguQaxoNTnzW8sVNG5NXRsd20B9U0J3+0zxT+PZKFem7zxVII2QB3u0CEbRG+qXG4lr24
tCVps9zOTQxboL+pzzstP73umx+WZZ+4gdZGXx3iYn52iG+oG+QcXvW0iA49MsRjeQoHcykd2yUO
KTed2GboiIwKSLqfat7luV4R4PWS9sUpNoNjXEY7Oa2NCuF63wCKJnuUqQh5p3iJYv/VwpU70vtI
QnWDYDu1pvHpVO33gNaiCNs9liqoba9cOal3gu746ufwCwbsSHqNBXmvfbm8vh2YzIfJclZU06ew
m19jYP5Ohqhe551rrofOfKOBHo6/i6/OjGPPZzSNc/O4wHSLLil26bODddOLxVcdA/iC5h08Z0Ck
ERrxiSLvPW3vN2GiHkweOlwnYJdOYlz7rttFuX11bUi+ElZXd1c9z9d5GzbDs5mHr22SPuSl99h5
9ktLlVuQj9BNzaPWw860cA7G1tov49PC8WWh2mbsYJ5It4taI8PjoatubTh0sKOj6niNDVEfMeKo
HLtbT6JrNKpdVmcn99bM7qEXehvDMC+7zVjhVaAb3Lbq19b0Do437ucpPgVjei4WMYc9nArA8zBO
N/UpBy5MNq0MmR7AeiRUPhAhlZzIxW5zkZ6svvpodbZYbNSi0CcXVSLOyB13szRU1jIklFwMlzT3
kahSZmSa+0GmDxHDvz011wXTzKLoGiQ/dN0cRh2dpqqg5RECg2tPpPW+gcHvYXo65nNbnkbyuEYz
R/NHV2MyE5A8bymw4ezvtnOh+KqhJW0/qol+yCE8LP/h3aSnqcEQYp8l7+ICprGnYiOb1qo1X6Oo
JHlhXEdZu43iYWXah7jDqUNYxfJBLNyoOQO0xLCYFc3rJt1JbFaifY7ymqNsQGDmUIpNaoPy4Gex
y5kVVQzkm3/QnghJ6V5VP3x5uT4s9aw0LO6bKd4nDWhX0Op9ayxkB2VDvrvtvXjrmz9jm1TgvNw6
rb7/lR5Ppomj1HaU9lvO8zX61kPSHftaXBOf0MokvxaDey3G8cUI3a8AMCgux/2U2U9m2bzHznRr
a7UlGzROx2McVcjTTKwH9rFBU55qpIpJd7AkEJItVrkqcNiZl+Wfpw26UmPh5juu2DkKHg2/dtkb
HLG3ZfmQewQq1KTxjiM873SSsUTzZN1Fh0ml79+GSL8k5KkRN7rO8ATFjnMONEktXbmkBxGU6yPi
My8Jii/BO1TPwa6FtNV2uTVhUnzV3crR3hfxd1FQ7JoX24qiUoFYwSmoYebXj+L+KYFy67L0pGrz
M7duJgR37bbr1MJoWuDBNZpVnjUbiO3DIjIdNZoQJ9ykuLNqQnBSByyGiZefJqsCSTr65WAdQJPM
TA0Evk5tesnDN0FPIRsMH+EaE/Mh7+aNXfYbrLPnquv3atDXkD+MLPRoeh7tpcDUpIEYI9I2r9rL
9DC5MzgYKu0k2ipyyctqydBkzhvGnZ20jxVjU2STC9rzpCKrqoicmqnJCv3i4GfBIXF6fF474ZO4
md/qOjhHxa9A3zj6Ikb1Ck9ZjKbGcI4O7DPy0VXn8KjgLNKoQ2bA5NZrIZCYBb1yn4OQwmPR4NQc
4NQWXIHEbwspWoE+RjCJo2BRw6YMxEnN5o7JE9RBQyyWvHygjs1ceGdfZZcJf06bdmfFHG5l8li3
yU1HjK1GzXKZb/FII3uu2SY9RG7RxrGzkzH6oH/TmSttJ8b7rElrQqeZLrnJmTpFFCRCqa4Gl22u
Y1Hove+aYGrRP8ztS9VFvDy5Lo1rXHsX3xkuckCkkXanYHGudewtKSvJ2FeXuKjXZosOLWPEd+y9
jS5mPJO0cIzd4pQ13quQ9b6m/tKwFKlJKSHr8gGSjvAKZBF9YkN9uywkubpG5C45cDTLwSvB4+vi
e+l8T7rpT03YamlHB9ObNlUuNoXwHxy3fiJDATTtKSq+lv7TSZEvQOtpQxdblACIVOEOBf42p5lQ
qAI8h5/GUyqd5uQE89ZxZiwJGxTWUGHFPgvNtZtLNrRoR1sZuADncdgdyC2NN71WP0oqs5qq2ow2
WlyE3UtJTH6PYLXsJdPdkCheeUNVxWHavogmJcVXmNtGV7vJ0Fh+q22rnlWTnkMT8QSoRlI4zzVL
fWUHXJLxIosGSuCHuWP0i9V9nYloY7fBnu2HShmqL4azOQOaZBxqg4lTblw4uKYxVzMNdERuZ/tl
yHAZbarXjjin0MBDpdW96R3mjXqR8chtS0RPCxBjil+5wJ6HuKUbEBA35+VhmThK+wRrSZYIlCV/
eSK4mgnXRclErkBlrTy8LF5XPzgkTRuy2hGxtY6a7hWVwwUn074nbC9PWL4KbHgamucrrQgWQHQb
3TwAdP1dGcRM+c9NU8Gm5G8YbklAKbZGmexDIMOZsG5P4X0I62tGo/ByVJt5d8VM7TEfkScf1j/n
rEM8I049y3sVkQOVwmMb7kHLmHlJHYpmIfVQ0sYVcFEJbpnRgMLs2pM2SCDmuopM2jpoqS3ZENLj
wqt1dMAJDMGjQECz6KYTLJfYpVeJ3o+u2hJjvy+Wex0uw5vzo+G7+6IrHpam5OX7lOWI0qW5sSYe
s4JqIMLihxee52fHGF9ruzoq4nHNQW+coLgmOQuu0aNjsQ7OwusbwaWy9EE25nlcpMLtWzCAj2f2
zwjQgy10D6SypotmGzk48VtEfOT4KkdfIElf2qE81bPYCfqkixBfiRtsyHc9of3ezXJ+ZhnFixZt
6l5ubEkSGuWJfg+1M7u7pVFwyTQWefK4fBrLr1gR89rQK1VMfyqNEqyudsuptHwYLTSwEUZXKEwV
FVcZf8xM117VnQPrqZLmKyArhneNCMRB0xVeVEdCQKxWAZgu61T5EhMfsHSYZnl0JGZtS0fvqx1l
yw28Xy4d2N69mcG6MpTuQhJcM7CfTsE9eNDNk7VrhWQgv3UtP2OGFfa8nekkp3igl9S3HyIvv0S2
9+xyuycMmlbR/3VtF3zzAEsIMe6gu9xPMJPvd6/2L/5Qn00tHqY6QzPmPFseltC+BqH8QAiTf6py
eswBU8rAOQo9MNgn75wBl0yBe7TDMeqQtSC7XXqlwUN3ozSf5TEaOPccwnpE9Tqb0Z56qXWWYqrq
wkcCfF6Dyjr7ETKoyjssT/toah5tEmkLZF3AKpNhPZzrnB2IM8PCiITIR4aUPRHewkQRM2OZMZkL
iX2lgujaevNH2rHghBQnV03wJ4SsIgX8EEcjwGv7GQLrtR5TXOk6LGxDG1IBjh2LtmxS7AYbD3OP
9AG2GQiEAsyjzIJbQeds02Mhrcjk7+4YY4GGngyy1xArMp0pwhrtfZT5e6LxT3hHD1WjrjIXRA8H
ZG5PdFD5alUHj7JnS8rjZ0fGNzQmt6VA123bXZhZZ1t1KHzSvd26GwMtok946ray9c4hZaIjIpt2
qaM/EcfIbjOZ4cZmkZ+H9uThIlpUo12MML9sP8su3xU19v0BAtWzjtaXTEd4guwsRlTjI99097EO
1Bb5yr7kulPMCbVHT0C894kLc+qI1MLCPhx05exHr7x5TMe+EhivrG0ejoxETvOKnDrmNBHDeZjM
e6ZnVIDz2qyRNC6YRbA2TcLhBIOtE5/zFsKzpxkB7YPh6qeRoWB57iwbYX6vfjSM5Yn0OYDyLZm9
cwI4oVP6aw2od5pWIqKd3W4j0hTSKlnnuHyjGdapHoZbpaddbPWwPhUjkoC/EhOz9ORul7JxHQTn
wKQewI4uY3BKyYxZ3iwjN/eB/2t5mqxOb4OiOYeiJ2RKXtyOMTYvcCC3z24w7RH2r2Ii7SIox2XQ
q2DAlhmC0fzI4fnscGPlbrUGq3npIaSGTGFct39MKv1R6t8WwooktPE69YfJqo7LxDpb6c31KNUg
FhROzuH5mStKLdp+2xdIkFPnPBbcMlmd3wqk/VlOJxzfM5kloJQYLEsmvLF7lrrZe0WyVa46DTZ+
GjxPKt4vX7uSHF0xk50+Iw3IEKfUBgBYkFg3ApcvMmp2/vzVpskpy9Lf2h9fUJ4mzfRWDMFT0Lgn
Ts5blMQwdTgdk3pDaIcQ+wI+oYqjayNbf1PNiwSag68ZckS9goEA7NHJ5Q93HLc97d9R9zKgc1qG
TSw9mzpmgezSW5c8V7Ld+jFCBQz6YDTYzGvuBPsIewWMFL4Zbn6hxM0SON5x3XuJeyyxus1Oz+Hu
Ex4WzzsSra5+0G+XP48q6iJAeDhWRVKsvCx/XEYS3VgnLzEg//RpArWqjrycouSrMZp8X6pT1non
gwZdXxkfpOj9iOyYRsAECCS+xIk+xop5b17rEp05F5xfBGclclTJGD/4gCJaZQWN50a2eKrLh0TX
f737pGzu8MMDYSiHAnjbW3V80xpuFMxC3ErW0WTbmar+WLvJi6yCpzSFQp+9t1oNe6uobyQTSuH+
tUsVpoNf/1325M6P6MVoXiuvI7dgWJnbZcjvxnIbFxv0I8g5uq2GDYzoj9wYU7gr5NfAnbJEa6Wp
xOiJYpI4D/iFbW9x1gX5NoRFGkL/tcjx81lH34JIlNNbKJxfneUc+znntb+GATHm7IZAMstU02lK
01j4KinOluVsi/reUEdZSeRopXPxEh9RqX2095M/MLXOqNsoVxlmaHIpHnOPuBzdvS1bjlGB0SGH
+yhNUPPQ+1BUGUM6kjNZyxyBOCNPhdrXBv4OXtUsiN9b7MpJwM8LjHxN0+BA+bfxWqTlMVXun7Kd
5KprfhYKLZFVoqI3jfq55jMZjGkfJBlCM+tVue5P8hXXiQmnFIX5nzwIf2vFfoociEndoWHAJuAR
/dyArO0jzUgzdhtY0YH85DD11VYJa2VaGt+UzfP1OhXec64Wj88UHKX6chUJdxfXwCiYY6Qdi70/
ncMOEX+NpdCybrLS53TQRxhJnx1wZMJna+s37iKuacvz6HAGVPqmAEdS2b9ylCJfiPBDDujDA//o
sR7b4cRjE+E3JzwDCDO1SG4tGeDqMa5xMsuNQpoju/zcg3SEa7/mpp5mtXJHfUyynvsAvtvIsmss
WvoTZk3k9sB0IQfO0yz21q5Jj7JwP8WY/JZBf6WA7Vg7JFPue6LM0/xWktvh0uyWsd0WjvhwbMSS
2nlJnOZPtBtNWKB47PdlXFvrIUyuOmuh2XNtrb7HyPm1RExHQeSuOx3gK66+psVTIWV4DEnmJLKd
BPI5Mwk+R/K84tZ5EV5Mc3LyK7K8lMpw8yfIaYj5L92bKvgUfXltZwcXHiNEEcwUUCTDWdriV4Ze
KIhPVmnu/Lr8LNLmp4bmSer4bahZMetsW+j5XU313ZkIt23k1e5NvoNwZ1EaXyMhXzKuCBdgv5u+
Ssd6Kkrz3Zqx+tftw6jUnXCIbZjxsdTVWTT1ZXBAn9M04FLIXMRfmvtLKmOXGkyiTNsZS0L92svv
pCIzLZlpZZoDfH9hW8wbaaS/KiJaV97YxtiyzY3rlldzUN8TE4vO6ju9CzGbJP49+jFUqR8RCh36
QB/aMXx2qJ9dFa3+7ZQI97j7rhRTHRKJfHPCOOKY4ip9k+gRP3mJu/SYhEdPmV9V2mAkdvxxQ23K
idGgwOEZ15umW8poupd56C7WkEFB4nuLs/lJGgD2cZLSa0APFGrbh2XPc1F3xZPeSejcOJo3RT5t
x/axj5boFpBVw9vLfjOYUHeBqa6xK/r1JPJNNuphLb2ZaSKIHii8eQoQuE6N3hfD+MsxJGqu0QnX
TlMGW6sO7myxLkYFQT9K6e8YhS+DjTIyCW91xMChVPdbo/QGe41wmafRihyqY6MhWWb2h5Ebqmn6
BzzpB+CRt3AKrn6WvPScFyYIcCqsnTtheGBVBosav0VlPk11cl9KJmYu/ilu1zAnbDs1eWRFOK/7
arpxi+yHwoJJVyeVYMHF5LvqXPG6gCthOt8gcgrHu/YeRJwwjgUyH5fVw/XRhbEBLPy4qBZpN7pm
DzR4nPch9z3sNxwj+yTzUOE2G+5kG3VTf0KGhGgOqMCzYXRybAreo4OYieGABi+9t5gwnMA5Cdrg
DkAHDCarmBqLQXO6NgVIprJ3yw4/CXzcAauN9J87PR9lNxNe+2qW7VMVWpdtEseY6sWP3Ox+dWBJ
qC0X6BJLCxKP6TJ70yHN2r1FqA8HwZuR9OeOF7VMABgm130fApTiTTCjaDODQC73d46/iDAcmKHy
1WRf5cncZ55zctvmWKGIHYOMRswZdZm9mxHh9KxGZDHhqyWAbtpbrX9KKhCBaKLvIl1Tr0M1UX9e
NhJEBA9dmgE38gFMkm2hjE4k/5E4wv/GNOgZ6X4ZUTx/2jLc3UfCNoZO/0jJEyQD8wLehLOLZAX6
4k2FUIsho5ftafTVS2BwzDSPU4pRtpyOUQXMXxAa3bO1j85DRGODSx6BcMad8vtz3hXnGfl1AI3i
jvkxDLJ8UzCPFmm6m7iXm9zFXTxcMq2v/Fcs5GaY+hN86LGATSjQTTYRQj57J3u1FjZRtxOnSIb0
gcI1GK6oeV5+x+U/y97CB09ic4eOwcUWvCln/VwyqAUsHALBnkrpwMZX1470iCmBGTmuP23L2ds8
KlhgNwUbCgfYDqnfz6gzPwzXBcgd0SK5zVFG9i6Vw7sy5WUOh2kVCuwmGtkTxTSYTcr5Y1TeRgZ7
4gO22oKr9aP0UGr82mn919KXzuqDeJIbL4CbUewGdpxlNBmiH2xjplU9hH52hIE/pl+ZALenBksl
2Ksbq74CPWyClL3GZkp3OGpTVq/YPrlMjsqgfct/nnsSelprr02YeMAT19p3Sh+tNCC2qr9hjSMS
zn4yLESpvv1WquDiDvOZBe+xTqozrk4Soy6OqJ6tlBFSG8eSvyBNQxajdA27tcXQcJIGhZ9mujNL
42DKjmgAYkA0eXdWgBGpBoOIt1Z1l056QGO6pULu0MyXZm6OFKPshKvetQq/JWU9kTWcDCVPTRQS
TkB40PJMcpYCUN9GU74TT/xozdfBAHke3enkxP7StHyoZH51zXKTlPqcOMXazA2qkwJ8H+sxQB1q
qqPhkTthlMPNGlFBzZ51Td3x0EE9KDc/aBTcFS7juMhOAaTaQLjFkOb7OoQsoqdpJIVhEMXe0GjX
tLiZql+lzXyc+3JrhDaJPvXasMMvZZLuQ8Adx+DWaToOEuMxN55FD/iWW5tlUAmkg72Rw4q2zDad
Dz43ZSubS0OR30xwC7kjETPjgIS5b/jlxoPZAgZmmEDKFnJ/iMlqkuh/FhombPYmG6nVgShHYtMm
zotT1yszjA8Rm5ZVm6vB39hdi06k28oItbsmtZgeRhtrpD8MhxByJj22EjqrKNY5kUl+n68Jbcdo
xsHIqjkwVc2pixgh3Q0zkYXlmwG+kuh85yYBup6EWKxsHz+T/3CKgxJpnFz1wscwDiE8zvgxPHW3
2bmoLScGR3L0mfskQVe/oDZoBN17NAb8W4TZG2JX5tYeodZjwnRqEa4WV6ScDM574HWCSDPfho7D
CoeMo2S3MUm+rGZ3i9QvSy4xmHJEPtSGVfTe0IVGHUfrmpvE0Ftd0H/s4NqZCS9Ka/ymtGDBcMXH
QhVbb+7P9cARHIxv6ACOc8d93qybw2DZ51rYfInwSdTYRBBOpP14nDQWnsV9CBtSjMgf7kuuoyfR
nKTDYTSGleyrF1QEJPrQDtcCXZdVThvBfDQzcgiz/FyYGrFktZpo48mUdyhg8xCJ7ay4QoCnPsq6
2Loa4kCgIempXgJ4611nk8dkqPNqXLc6O5LmP4FvOO/NVTuQlkFW3+Th8icrS/ND7RKZe/yW2i9a
o8vO0d+l4c04Bm2LSjJYiypYiZHSi4zDkrr1Q0RFkj9h/UVLW7vGEi6wd/zsyadUt3MwKBbTRkck
qATkuUTI9I5j6+zGdFgPEJ59yOIrDmlFqc1VoI5vgwamlPEtaVeFUx6dOlnreDrHEm5MqZXTFkcj
RpuTgDBGVBl8NCh1hho1Nt8NCz34fw1u7VCk1fsPAlcGySgbdktSakTzFYzZfZzFV2ZhQm395p7y
TapEcmncmIvQVRJ13PhZrR2zvnd1lBMXhVghimOQmpHZmCA8Yt0/Yq/6A5ezDJPhxQm6Q1YTN+F3
pBDUyMmVzSTpdWqVBJcx8uGAsugp78W59sFufJbMjgkg8/7Yk3PvFr4noqXXfEZigQDdKp/HqXuY
hQPiredLxTur7RgDXnPLSpQbrY97qSVPnWJOw7iMxHCu6si6h3m4FXXhY+21rsMMVOZ0T4zn7Wro
jOdJDFsb53JkkiDlFA+WH/0O3Ve/gvxJLMQ/+fBgDig0A0V7l5DbpEJxYbQG41PnXKTh3xI/RNyP
YTw8xBoyzid5bHriC/ug0mc/lBwXMcED5rGXj34ZIIDI7kakaFb1vEeSwdduYDHsJ8W3XVQ/ZfUU
V0HE2+WS5eWvSzOuXrrIuathMK+9jbHRGc4q6bltI54iUv4DD37fH7cGOWS2CL6iWD1OcZCuplos
BgvIuPoSepIiuowlM3s2yQpaVWR4rbnkcX1UZHQOX6ZuFC8RljB0MJ1OT1luvup6fCjm5DPJjcvQ
5PV6mPKvpo7xEeOOS5K6pDQBg3F5M6bqVVnNxcq9XeFwtrvu/E5N2FvlDa/UUJ7Grr+4QfJUOvWP
qLF/I+v+wR9EpMg/aAGckG9AobW/vWn4br0OQ4Nvo4EXkG2ELSFPDvtDHbc4zcOrZWr4gZHRlIJO
QGcyJvi2SPUWVxYtciNxYMGtd6zzkE8XOzUzVB/YM6SKGT6LP57oX3l4EfXYyzke8jZo0jeG4GsY
RlKRZ4k2xfuKxcqu5mNM5FsivLcpKIgkFgd3Nq6d2/zKavvLIaXk30M7/yntVQqHjgAyx83/lYaN
angIppZcFGHdyTQ/SnJ4G0K9EuJvO7p9kKD/H2Gv/xSNSrgsFR2EYJLA/fc4YL5iZTVZ1oPVYhrE
ak2LDctQvupncqkAWafausad+//Ijf/Pv/Zv0aRl4PrR1DnWQ6nhSIJz5xCLBmQd+PcZb6Rge03D
/yuD2FoCV/8eiOozIPguZjbheX/L5mfommYJiPUQI93i2OOC7/ZLx1LG3wUzOcvpZDc0ENcWQJy3
sZufSwDx4on898/5HyP7//M3WYLg/yMN2cK7ltlCWg+QhMR9rRh2UOg95jHvRvWVElO7TAEVX9B/
/4tt7x/eAhBrnwKxQHK6/C2OOuusQM0EvTwMSX2039PcvmV1f9DDuDOsgdLWE20hR4/sNMcz1lKw
9IRy0wyQgK1EPKc20uNqI7HFz8gj7lERDg8lkZzNIDdxQr9y+/nvv7L1T8nR5L9YNnlZ/Op/DzKv
J7CeCJrvgWQR3PbBNrL2NlI3p+ox/25IRVmsoYSCxHuz37enYP7499/AXj6Nv39vAvK7BW2INrHI
f/u2okqtC210i2TnUZkmbmCJAYHCoLg5RMyKGm6wMTf0BewklQtCifV/c3Zmy40q27p+IiKABBJu
JfeWLbm364ZwuaHve57+fKkVsU9ZVkh7r4tVsWLWjAmCJHOMf/yNTppFEKaLZduwa2f0qmrqGRJu
3NLeaCWTdvfi8G0a6lv9dZu2zQqG/egSa/lzUXWWXUE1YYY3jdXrFLZvWmvitTGtSzuGmSOug9B8
LJiSxhcEeX14c9svE5GdjHZEB8b4PfUZ7paJeWTR7V1z0iSqwbLg1Fo79yUTvZjsgj2mr+M/Pup5
RbfNwuju8O/ft5URwmcZ2NWyUHZjfZw5djIgTpa2Zv9JhvaiCudzHtNJqRopl30NnwGY8+l/sWl7
Lh+rJyzB1Xc+qRqTZTfQfX4etVwUyCeHJGSMYJV6nIkXoG2vHXvVe1ak0A1+rDB0yXh3Z0V6jcwN
yda8lhT4sga4TDZ5hsXZewbynbrUpLcDpu4TJLGqP+Zpv+eFIqp1bcdxpUl4qvpi/9m9onDSuiIc
jLWY400vUO125oPlNyeYEtDH6ZsC2qqtRlTjY5qGNxEqgkAvbyDM3LpFf3/4vZt71v2P29lZX35M
Gy85xNZzPn9DpgWwRyKYZa9WG90TGHxipOQEw0gqgEk8hsNFOP8dk/qCaetLT3lrwCHo9PqvHJP3
FKVZNWNoYN60WnRtxvm7PSV3FTTJKXGf6sy6Pnz7+84CAfHKYl9R0R9yZ/2UPOFCjC1ngeleScWA
K6+ULjWUuGDCHKmYiiB0XKZR+3740p5aJjs7htBdRzimTdwhm8bPF9k2jKFar+ZAjPtNTmB1HZx3
ooBhPp/jFfeJ4ukP5/St+tVZZBHiZ79YFuBvUjsC/2nta3BAlZuYIBKI1v70aZj1o1VBlx3Rf2FJ
Ug8GUvvuau6rW5LpYFpPfCP4RAz9XZLHD/6EA888N8+mY3/AgH9QfyEL/RHJ02qryJtgmYxQXIpE
WxTjuOKY+FAvVEl9LWLIJZJNbw4v/aZjEIBJo5sPG4hV0DpgMwQezKvyWvGXKmt4I50aO7/oM889
1AnZVafjRRdN/HC8vSAmuibHi+++j3l46fhfViheJUhXGSJDQPAOD4DOPvCdD7BRSjJhV4vaDu7q
OF5NsAVSN7+Ax69jehVi2GDiijbfDp7+GFXWKo2wSs0yuNoTSlxushTjX6w6mA1rFyGS2crsT46v
r9/bomRxmTYBFJbUf534dVoXLmRjey2hscef+dS/VMFVL+1NqPUP85Tc5k7+dGRh/VpX1JMsaDYI
TPfJ0Pm5riL4YFrgJ3IdM+AbA+sqjMMH0syf1HtpXbGKw+AuqbUj2TV7cueong32Jdt2dCF3r+vV
gqS8cpRrpxUvCvuevYAwMz6mfspe3ER8TJh11FDhoWswRGJzbgOGXbPb4LT9xKcDrb1+wG5nSVwF
DAxxZOMWvz352bRND79Dx3M4NXZSWRJcFd3Ci+VasZ9cGD2LLSk5VDKAOHtrPOshlEzfBrlB0xSI
6T3TjIcpqVfFWR96L+oBqgXuTOYqKY2rvoMSFbo3aRfBX//UbNDakTE3MAvwwfhdem649YYOvOHI
0/59CqjzxxOOim37nerlF+1cIdKS4NWYlvTOM53abUvY/P99LQFMEh9mE7gphDoK/zls4qKcssru
kUON9kmYYFQGA8vxH1oYWTb4UxQgjGYIffiqe38cYZ78RNifRHn9vGpHkAtDckRYWTOcjXTADhyz
CpLX4cv8PrqkAzuVIBpi2wFKdpbDZNa27tmWXEfmQIdcXE0yPQ2JfjEM+8YiJOfw5X7v91LyBKVB
h8lr263EOmhDHRihT+SyfYcX9EkRo3nmK+hhloUkZM7ZvDh8yX3fJBUKhYo0bKqy3fCNNNC62kOe
vEkZAZlduhwq5zVvti0mqjHDGiDJDM+AqZ9KsdOhmu3aVlkwms+WWa8BEF+t2X7IE+3ZZexlpMRe
H7lH9TZ/noOSqpna1CBihdNw5zXUrm8OM2PlTaIDMYr2y8e+jaQGrIgTbZ3jrpRF2a3fU1CF9rut
tbDcweMO34VQ7efOXbg0/Z5OSImwzN23E3rAuHkrg43NWptpjHurfZh77S4ohTI6D1y8EuK/GqM5
s0g2di+Qs54pD2z7b1M5j5gRlcvadaHxOtoNDPFwUY0PHV8VmWHpdxMA8vRNBaQXlPcRzAH8Bzbx
nN2lIW5zs/ZZEst35DftOX1clTRoEPuEhnT37Uf+iBFQXoUbGzon7FFhXo9oRKexhkeE0ymSGW08
z6cQXmSb35Wme2GbzEx4Ai3Oa5CX2u/ZeS2y6Ls2Yb2Q+vCMIjOonBE7k+o5ax5FJp61zM0A8hC3
BNmqGbRlqXbUIYgIrohnLJSN+cyCn+BNaYawgncXSf3jqW9JQ5HdxTjo1cnhX75tN3bfplDHrm4i
dPV2k83csq4bMYzeOjICG0ccG263sZIAg2hCzjXTOy9Ju5U4g5SJvSh1/FsrJ344chd7zhtXsEUb
ruoWjN08ebNg/um33MUYFQtVCwdG/OY42nfQmedlk5y6CuoMnPobxtx/c20CYC2D6CL+3NlDnRbP
UJlNRAUn8hFP8QeU4v2AfNzOgu8o6891OAtalp9o7nAkVm7PRkdB69iubZBxqbs7LcEk8F6gLPXX
ntJilo+RxAjSthd6br64BDIomtKRX/sbppAuBRZLnQJEh6P388SYdB3vcajha1PXrkN4c7FKVwag
fGmhmcEf5xw2p0eBqbbTaqdaTbFtMQZPjxzLe+KbJD/bcoAA2HF/JZwNxAl0qS747Xn9oVfLJE9e
apGsE3KlcyWl9ULnQdmvj+V0NSLq0ez6rfK8+8ntHlo3eXCL6LMdRoi7az1dzsmDYfY3Vjc8OwIf
wLT+O0j7KZIOQmI+2Wmy3uzIv6hnhls9jOrO518y/xyvZPcgQfwyy1OtJxXtr1I2QHczZmDua6OJ
H2dQ7VhzSO+JEQyk10GSbJQ9WFXO9+XNduDKv6FawMMvet/Ssm3TcnnFZAfvLi3GetYoehTWsZk+
69gZTcWqCe97nM+RZDwnYfhy+IJ7agRXxfixgCTYhrezsCRGJo7ACHqdwsTyRPMw+gCSc2deqYMJ
Bdjz4evtya2SFKa6zfpRld1uTqLdooC1aLfWiq0ufHeFlQLUQ1hOQf8aC/urs9xbtZoa3V90s3+k
4NuDUXJ90qMF5RfQ9O6+0fotruL0EGvSZiKik31t0VvjOwwP1HrycRC4aaT9sxe6yqlM9Mu8TQHZ
8uhEWv6tA7QVU42mFS63jEHw+acfpV0D5++Siylyg2UMlQ8V5kWvzcjMo9fDD3DfC3NNSR1hCft3
imdRY3QW4P6Lk5H3F5eNJ1Nkb2WEdYPRXIbGUThm7/UEOBC4tuvpuwvElbKtOffUHl9/xgY8KPA/
qyBtOpM3Ttc9l7rxHuLouSjjR0k1oFzocdZ8SyxiA8p0QJzinijR7+HnsKeGBi9lS7TRKwvy137u
iFhD6jDBS3c9Z+ZDHZl/kKef15hBHr7MvhID9z5+Jg9cN3YbhMCaq0hEwl2bPqaprXE1opK1zdNu
rM7YRs50mAOMk440CHvPd841QHTOeNXn/vx1WUvNouVYYCo/jroPTyfLeJqBiNK5QPgImVpU5zn3
MpCa5Y/kosz96vAv3zPQkMTZWYbaD9mTdr/UxhxMP42luy4n4HtjhUb0hkbX0ue/yvNTEYWGEHM1
RFtJ+TwFG81HhRz2xyD6vW+a4TFP32WH3q1c2zDUAX8zf+1GI/2oPuP2ot0jfOBUkfFEDaogEX8z
9kbHKZj9QTV9EmbuBjMoHCJC9+Pwg9n3RbB38FAUXP/roCjifJ5mQdUTg3rrIL59OD6kBR23Ie9M
mBeHL7d3BTJS4TiwpTRddTv/tKhz05a+BTdzjVtkR4Kl7xUvjD1JABm7NXwKvG0acd4kR4qcvRs1
F/2f6+4swXl0Gr2oO4+c3gFQvVvieFtS9favxIlj+FZdNW7yRrfx3A1fmjy6/PaUPGogY3sUuepD
2DmZMGmTEbxGf90q/qgl+9cOLwmUocv5os66jSCp6HRozcvOTxZD3oGoJq+dnF8OP/59nwH3AeLD
JmjZv0CVcOhDBtYDR/KI/EzrbntTw2cnh70w9M3fNr+mMdmMpfNck/I44GLiq3LMk+OLCMYjb0Xs
WXzcjWc5qlCxzF1s3m08AFcj/U/Za4Ede+D/2AmYRYrPH8O+WQu+pqbCXdz5VPfn+OTvxX1914yv
Vi4uXCPC3hWVh9ZX723oA7fqLlFK4slMmvue14uG+jyjGEs8kFf8WKnulI+Cho+D48y3KjVhbPVL
R8cqneNQrXh1Dhx57Htfv+nw3Xs0F7pU/ew/y95KsizOKh77GBovTBKRl8ek2DvhZZvYt9Gk3U5+
+iCj6Zl8WSJ2ehdhqq44Iscwoj01mUfUwf/cyc5CnAN3am3yfLYlkp/hGyr5uap31DA5QFJw9b8o
k/a0VuB40ob67cJq3A2JxbPGEJVWeGuT8i/U1qLBKQzjRSwmblvVq8oBNzy3PlECy8OPXu5dY67N
mrfYb4S509/k7ZR7Yxd4xFrmj4p3E6NAVcd+aKUd8mOCLN35RUS+WGQpzL0xrz+J0cUWrEoxf8bO
0iL3l5Sr8jWTEqbghOcxwSUKHd5iH2pE5+rySuJS5Afm4yitVS3ZxgO7WZU02k3YkFknu3UJdbOi
uMFM5PUEcNNARjX9MVipuSZXWf006TZ2fXr60tIPOViOxIlXEdWBS5QbA7LKaJ3U9VUyeCfktJ7D
4FwkKCdd57OhdV5ULbQ4kPpBlIvwqWq6F8zRIbjICTHKmFxj40nH0m2Yaj/P6nwpMhK0AJ9xm7m0
9Ht9MN7tmVQuw8g/lURTcguHX8fe5cdwmvdg6uql/PwQ7LHvGrtEWG1C97Fz/6VjhVeAKRlnnl5W
z1NV/T18yT1HDjWPadmU6QBGu4iVHXe1G3i2tlbHqyy0v2ZWrnPXOVENpVpwzEuWoxOGR4qtfXAe
F6Y3cHAuQ6uxc+b0RSXjQHraemQXS33kDo4O28qs6XU9LCpC3P3D2nmPIYjj5wJXLIje8yD4g0Z7
YVbaXUlNMNBMlLr7Fx7m2WwE3rGb3PdCGECYOjQa4fzCXtgu3bgNbH8d2hrmdJCmoHF2Hk4TEKAX
bZN/lQMCwO3e+p/7T7WzRk/+qC1jrKcn9IEfLluIGK27wTlyQuzrY8F6qIlBZKTNnz/XC3EOoNrq
9tRUzHEVF6k0bzwWMbhWuLxZWFGISWBX3KlpROG0D/5RvGLfAmJWwrYlaGLd3dKxoy9Rc1x/O7XO
NP9e8/VbnCse+/Z7yOuVQKaUGcfoRva+M8OxbDyYQGVMho8/f3pltGNgaDPghOXgyT390Xr3q8F4
Aq86xhZzN70KVlCUlDc9+vks8t8Hus3aRjbZIERitYd+exPAcUy87MFhYmvO8Dvtfvhqshw/LyX9
mtzLJu5uiEp6TRhj4kEJIYCDkhHgU+Zq8Fkv8G/IiZGlsyy+8Pj55LMFjOKxZzhL4vv7MgBTtgW2
o/38FAb3KdYlljO9jV669Ivo2iN/2xDEjBlDtBKyAFFU88HDX/n+leJsj1fTZtXurBS/LEw3nDON
HZKB6zaJsa26qxard4PBIzxPvM6UkGgkexmjNLj510HxWmbRsTW7/1aYFdtsOIxjdo+cou91HBxm
zjnMWlsjIHLUwsNwNqNnVW2qskuvejJAzXjlO/0qy7GFiz+LEO1R731omfZWDOVjMpEZKx4MlTur
aCAWAy/7GaexqxqJP+bP/sVUMFZ1ZzdFUUUiQUUfpY1jhecC0kM5nvZJ9WURGmK1UL7VMTC15jcO
zp+NZa4QKZzYXvbKv1cM3nNJCNvCRsw9badiAJE1mXQLpaENDOdODtZGZNGLb8+Pqa4/eQ10wAAx
N1Kr5Arjqbt01pxlXaOW1hpuSO1z28ISrsyF0fjNMmzCV98aZwz9ef5GOP2Ny7Menc2EJGOBpJ76
TEO1EbjMkK0EL9kx+guRZBU0rYE+0JuW9dCuqg5xMIY+lbZwqqo6NUd9WEYeJPF+eq3FdFHpmLxM
CWZ2iUWV3Tn2G7D5iJ8gjuL9zOuIkV4Lg9gbOvrWYjBI6gaWpAEqlqm4HvMSBhLIr08CDI65i3oO
v0lc1Mn+emv07l65gQVlk578N2sYshuHhQOxcbdLmL1WYhxFgVSJ+As9/Zff4o9EJAoG8nW7yKJm
Y4AXMtJFqh4bzwhZV/8LJHzvmcARbQLTAkjvHtLY7Vm5G/MpxZryXG/LbzsovstJfGNShxmiQZJG
9OnK+qPJvFVsmzW1Dq+1wa56ignt9cq7aHbgvGAnB9iRLI88p331JGCJrlAvjgdP7dj/lNNu6aUi
0blBzDxy1LqJbO/VhzRUr4HhQXkl0hiVsIyPIRlqE9mZVHj//8Icmj8vrGlehaQz1tZO432Mojuj
UC9i4z6otMeorAk/qD8x665SbYOlxSrxZ8x69Ws0Fsd4kfvKWhJubEGMiLBQhf68k7gfzLYk5Abc
ubkhaXytRvaFmT2pqoacluHI/rpvTdC7guKArBpi95c7GJTzMZfaf6hbbQ0QVt3kKMWiLv0oVfw0
JpOHX7Oz7zcCrHom81665t0TcKIF7IPK99e1aoisyrtLkZJnnvYndsI7stL6u8lkEhlWgqoZnr7q
Asu6uIijaoPDx60WPNsjqs6oKG7qsrsrrafUwGV1RC4mSqyo1QYXJgiex9F6RqGJroGoEstH11H3
KZHSg6782yFCtTnVtAVvptbZFCoPG2Gy5DUT7S4uxtFCKZoYRJ62uDAA9mJlkKAJ1V39QZ/b+5G0
WcVJGLBDCJvpSfV1tYvsJKecsLrqLu9EuLQrXCun8CZR9+irjaeNPmKHaWBKVk+5QUA/4oyffJBJ
jPwSN8bDD3wPv0rySeEpyBSfc2u3TQ30EKMskwce41rXhki4SRsy5Rkv6aoyvdtl4TIMr48cmFvY
cfer+vey5s+1XDZOPCCk8tfs1lBPtOeb0kBMLtG2O7QISdXclgnWbGVIOGOMX3JbL9QxWMbpF7li
D7STuJgmynXoNo/xti1clIbBulNHvuYwujEeRYcZmUILZsbSiWFfggcRcMnyqSURQXB7jjzL30Af
64WNHAYxS/fXMB/AcyJM0BAAjgMerIS0R8wfWmwVF+ryiGKjwLtNwuCh1izk494Wi1YEI44zfINV
K3j4lhSI/PMxgzpSThpM+5iQ2Orv/9k1EWm09dTElpL6En2ThhcdIJMtY1KgAGQPX2wPxZarwZRj
e6IY03er5lYTjXAk9ta5MamfeRd0FXzDsjovo/k5aSZMYuKN0puqEYRTtuQ0mS8SXBALKgyBVn1Z
36jG4sh97XsvBhRlVAOWa/5qB3Ohj1nL8l/nmvq20bCNJb6TPAmA+S0jjpMdL81zLDLQaWZpSn4d
RSWa2zo6LdtjINjv7kIxGSzYtbrJQHS3S3SkXmJOJM21Yjc1Pl25Ijc6jX2TwoxThFgXuxFao/Mj
D0Lfd2WTKtXzLE9h0TsNhoNqPcQ8Xazdsb4shw6rnbBdpNhumFP66GThU4ePQDjc2EX7gpMyjhOm
HNhMBRLC6oK8nleTjn0LZ+le+OFjFEdlEL8HACt6xXwJ79pcrX61BLbEwNIvnuoL3QxK4k7wDuqS
duH27Z2ZzeHCnBT2yYsouumqmvBi1RdwwP/zl6OtYbvbPuHqQ+GLG8JXa0wvOZJMs5AXAW4eYes/
KERBC3Fv7OroK7KsP0YXLWzSxpIovHHDNjsVVomoNYyWYYQskkWyBn1uiEDX3sNq+KMojKLDKtEs
8uvY6r+JOThRlNKmrUFHORbw5LCz8LGz/ZwExuxJARYtQVxJNTzVBlYLWe99+7GGS0yFmAnB/mT5
mFVlWJHHebGwgbvUSidhNlgWjnjy5g5jwwx1OlnQw2fQV/mpM2HrFsSztWjklReQSx1W8Y3XJWts
75MTz+n5WZ9RXK/xH+nPEnCPI5vFHqTY1U2PsQApLIyMdovA0pZWXyelta4HfTuwMUL93sdiwPN5
KhoM8eSx6jFzY3oiWUDCGZH6nOBt8XZkof4m+9B5C1MYVMY2xKiddVqb5oS6J7HXqTOv6dM5caPp
cRibT//kyY6tW53yRw1Z1Yo8fO3fFQiXtkyQX65t/JqvInE3HPwO7HXe9Q32neV70ebnhYYrVD+T
n3SU9bhtU3c3aZAGwHBH9zCG2Kkw4WQnjhOqxw5/Fk8Jkr/n9rQcxauDN/+cFc2CKEXYMG2XLmrP
+esmPhq9/NWoCEIdB/49x3iNSnmu/se4BZgZokIme/i3Yb3Rh/BW5gysQ/xTXBdNqELithcrJnde
eABkLY2+rQxqx/zFH0P+C9lN51ijsn14HAZJ0qQHfcHHW1Fv7juiUswMv+7txcy4eqm1cZOlxrVq
ds0peIy78XVycFMv/c0M+gfPovPQF9uvARQ2QuH4kuz6fV5OfnQn/eSuNdyXMDKxudHkJ0rumZRP
Mhst66yLifNWoAscBjAQfvu22fPL/CYuraU9YNa1bYVziUupQA6DEau7ghXZLPtZkuCQihvPp9Pc
1uQBXfqRD8fdt63iSaUwNb4a/vx5zBaxpXV2EbJcOdsViWksg81QnDSA3RNFLDCzez0j8+TsQVfI
wGELtTX5fIIF0Eq5yKk+W6b2U8002sk1bRlkyT2kbpTMQ9GuFGE/FCfSNV6IgbkTXoHKl13UmQNi
oilmY/mlgw54Ccp+0h6pfrHTbxZgxB8koPUZIo8tAuQVFpuR8ACRcI0B0M6LHPMqxbUNEcgX1LTK
1KDHpzbMbnwShzDtuy2oUQyFEQgmNkooE7rjV4BVS0TyFxYz2KuDIo5XToWWmcLKAxTHJuy6HZtV
6AbnrrRuKhLbe8u5qXHKNmHzgpdkeBKRLOeYt1503viIDgrYYOoAVG/QTOO3pj6rStKnAvMiiK1q
MYmmOfb29tRIdFNULmw5iob58+UJz6afZltcj7L6GxsUocAPUr/DeOyJr/YpybPN/32L+eeKux98
z1gkgodtrTX8Et2oYPJnXs1VsfRcEq5H74iGYo+Qgfu02dhVS6XYOT9/IYMomP4zG0ym7F+INCS2
FSt8pROQJlOxqnKUUeatmOov8mOjE1Mrz7LAAzaCg6iEO1TUfzx9wqgJ7y4ocUoXojgUqmqY3Fpf
ODTCZf+C2fg9DmV3Qk/eAkFiOfZRAzmzcp4eE2dCFJDND0EdPDrBpfpW8K14HrQCOwDno7JGJjUc
r0qQtf2qVaASyayXpZJYWpX1NeuChA4zooIYqxtdR2w8VTqbsprihK5rEFr1TGQiPuKoFmzsqDia
B1y8y9eZIOTJNk7SHqsYzXvOOu1FDeDmWbGyCu07BCfdluFZr3+oWGidmBBm9ao8LyDnq8ls3KD0
gFFtNRbGOuxGegtQjmE8xqnmfZRlp6EJAoeQKze+yRRXsWV5t2yq/IqM7GiRNPVFI8Irqq542YHm
ZHV65Ojcd3wxXGXw5inK9O581XdiAyPX2lrHmAc5cn7NkZJlcKOqsLuynPT98FLe12BYLkQemIRQ
LXYxAt2bsTXPJmvtgT2rQk6JQlwvu67n/AhhZu8m63FQIs2Eubcr4PNtAVE6b0wMkIIXNXWreStY
Q3JYCgwdp6tY4IsCMnP4F+7RN7o6HHcXprtjSkybfn49HqNdjEl6c60yPEfbXNBGfpbaZV/oZ0M8
3cVz8arGexF8oqCJ1opN4QT9t60Eg8xe7+p+IAgG1LYp+o1OqGKHKCyuk7M8DI7sZfvevo2CV0qL
4Ssl/s97bXOThJN5NLezE/rOe1XtCtTeSeqdKlXN4Wfj7avTIMMxalPsZWeXjGYH46xbUcL1avsR
O68TBid/1Pdr6NGGoJoLDueLKhk3SfbQudMjBgbbIX8ZTsTSBpuykquClr7syTtTpTD62/sSy+ve
qVZthrNQif1ORQfm2MPJONWnEdOzATMawzMHipT6SXeosENVN9vX+NY+KoTAiAXeVPjfmeUl6rG/
IrNuiyI619XxO+OkNorkL4z+MwnUTY1EBhsV0WCka4wAb4QLpY6mwC4+4rn9a5PoiKdUK7vv4KFQ
p2UFBmsNLd39hymmTeY27EMrA4cqLK4XVZfggnafNScm1tctVh/bk3NALp4EFTgHR3HdGNeeGm2J
oL/xrBekb8ybc/2mIR+7M6KnNBWX/ynVSMNaAtl/5sGnJuQxWr1aELu1p2LiSUeyxn+1okwOOrcW
prEGJHodCILRsmnjyPBSUjSZGgkNpGYfWTTmvmvCYWTKBU4CLejnIo0zZ05jysA13M2rqopXVjt8
ByRAYNxw3QztWzVgHV6Nw51GdeA4zUZVn+57WnpPNuRg2emnSabj4eJ+bWEdjq9pxsWRmkE1czi6
hkjRskenHR4sC05J73fjUssYkQ+g2+nI30sLjosSXY3J/NYr80yJpzVWujGmj7P2ZsNTXJQG1EmO
vUCYF+r9GT7BCNGDoanMO0L8jBgXgOzOhVEQgiDUAxPlthlVFES2UJttlswvqiXuyoGkGjgB8Vhc
I1k8J5B8kROlgofl0hiT077CxraRnGwZKauLwcEwOQ+AsqalTaK6tU706NUFUSoq/WUGwopyk1Af
HIEnqJRZlnzRM23MrLrLZHbeNTnhKOTDst5cikpXI5gPBrDS1B1+mfs2HCn+g/hApd+lF6YhqEUX
9WKtlBKhZt3UY3njpPr3bKBp0ZvPw5fbA1eyZNR4GB6dGrbtbHCF0YVJoFliXbTWCVZWD4pMYwNo
9IQF0Gx0n0mMvXR0rgrIw9few7x1FZdAwaQU+cYu/m4xwQxTPRFrO09eE9m9CKRd3pCs6vISHOTv
kFgPmK7e4d31FRuCsSsrQIr8QmrTlU2U6ay1nz7LyUXl67LRDVHxnYyIgvvkvo6ZWupV8wpufHb4
xve9I6bJjkNDjdRx9x15/UA3BseT4Uw2L80+WjmEf6h1oeHLJZv6GA6qTsTdTcWVqLbgf4OG7pL9
K3sovSgUvCRMWfA6OgltH8PBK5Ssl8TNn3blxex6Z1p6f/iHblmlvy4Mqd8Fx9Y96LU/dxaZJQ1s
V1Oss7ZnNoVucejNjDgcYEhTH5lQMlQ0TD5Ox9foqgNtaTf6fVKFfziR/tha8ydrzXFh4RJvkkM9
DfUX39MJTL1iQUswYEhpC9JvQ0w5RfxeKhvf1qTOS0TxzoR6WUbKRZdUkOJkDjm+ptq5tQvSx6xS
g9/VPUoJlqG335k1vKw6LE1O1NesVmubj5vO/uSpIlAcgrVHe6cOM7yAP/qB7DwoyKre9lJ7rQUv
Bvn2y25iMkDJPMQ4bM4gAZwjj4gnMRyLk8tS6+/KvNCAYM3X7Wly+HnvW1jQXeCSCEZkv+gKyZB1
ne7M9tpNx1P9tLZsRjAFE9NggfnaEeXGvkrTExIGEX9gKKD+/h8oe5oD5WzIxabAvlYMiC6Ir2wY
DqraPPy79gJhsJepaISSBe8ydstyLs2E4PO16gOU2tRwP3tbfEWIzoEMOV2YWtSO82cEsFbQhJnf
zZ4801F7HL6Vvb8a3i2fkaJvOoox8s+v9ogWTTQ9dtaZJELHqG+NyLwwS+3UFcHz4UvtfZv/XGqn
S8Tn3+yxlXHWadGc5+Z3VXYLA4PEYMguAhrCw1fbw5igkqdCVfNc4IXdzqHwsRi0OsPZan0x+1nE
kQ8gTB029wNeUPlXMenXcVvgOdVttkaLzbwMcOU4ciN7disF8ym2EUpTGMo/H3GM51NaDhGza5zy
Sx3vWB83tbFa2XgJjpZ/3+a89UySA1+cHLm2en07GxbXxlRHSCQ7cFh+Xttp4at0SeCsLV3f5H6+
0qtPMXe3UZ2/RX19W6FAVdNWNCZfYdbeA4TqqpE8fBv2ngEJQjwwDhBPjA52v6149EXRh7x6hUQp
giI2XKdGeN5gLVuqtlzdjzmkl07drFq9vkiiEmf8Vr8gpfutST94uhDaTOKcWn7OsiWWGUPH6iSX
8iVu00XW6VcSL0GdJI0myd8k857GN79CoTJZTIHF5tCemkwEGJA6LeIZJiMdIEOu+7fp4G7MGCyR
KPBIFg+KqthbpL1jLjbOGuE+kf426MFW1dHN1WNUj1ROons0s/bBDuD+VPUpRPe/hx/bvm2Cx8aw
y4bNTBW988WMLl5+jaidNdGJt0KsosHbKJGBwqopAUu2ieDJw9JFQWAK8nI4+DN9WvSldaQ53tel
GgoyV9wAfBh2u1S3MyCO9axiRRkrLNFDNMUjQv2faMiujDo9LYv2JtNfM21TlN5dOBZXpjud9Xn+
B1M+0+nipYajhXTKpeVUlw1ootuR1lY34sh6s/a0jTizgFDY3KmSXv5c9mTGGDYJ0/ZamWLkdfqQ
mmCIMkOlWsQcdqFOwA32wk06P2J/Gy9G+8PNRc0kJX92qLYxgC0wdvVvZ0znRcewXuHUoUIIk9Ag
v9S4mNJBLrw2ijC0xPzc9TQsvKcLY5xX3nDa6CdkUqZTc612Fp1UKF9PPtywO1eTMRrzm55xEkmv
lwo3ObJutlDF7mePwTkohtJV/xrDza5Rxpo+2tvvTXUpaNZIehHnbkz6laM9KTTYbIr3sSZIzu8o
ZKLyRUdCgk3xezcVb9vRmqJ66VW+6M14TbjeMiQALcFzus2wCkbHYrv5UsgBPj89kEJaowddg6IV
grxTKGw0pRFLSD1G4gy5KL+wfBoYnNPv5zYDgcadd7v7UGOjJQPZ10fl5++Erxm5YK2TPtU2lpj9
yZRG19uHP6lmnMT3dlGWEybzEDfdAQaRE+R/YTpsR+FWQpiAuhs42uvJyj4yvTm3rKU6x//DjShf
88pZYFhJ9jUqZpHZRGGRsRlQMvdEv2j896uGWeKWHerSqSozh8wGYGfyebKdW/bN80jBNxXM/9Oi
flAXTEJPYX93DU1+x8CD0/tF9hPkENw95xI6rg1gxj94w8oT2oBVruaqt5lSamd+Re4clI0jn8K+
nZezh0qZHJTfWpyqKrVJ4gy47tFjTZ72oAaPXesf6bn3lBEweBSnxuWQc3Yr8nSYQ9/NDXut6KHK
cUbhsMrsyaLkPby61ZH1a20L5ofK20RZyf38thmxNqGbOPaaHNpVuWKgTu7UAtj1xM/CCy8N/psz
1PjngjubiVm1Q+vUrr32q5a9jkgQkpXVBHOGLy8tCeI6b7byJgYzinxhRTgr5OUx9sMewRHCaEc1
h/Snin/+85eHkdDsllHeurMdf4EJY7D0cI7AVOVdc/JHciupzDFbLTFu9DBYlajBRJqNJ61mXU6k
hWJs4i2sTvsjm+wrcqv1IN2HOjzt9J5/PK59P+FDyE4SJ34LXdzwOlH/SRKsqEuebtncShiR+vhe
4jYdmtm5GRQIBgoqZeNiSPqrqfHtpQdzxs49jERBQWqzdTDvNv7kVbp0kAPOo3Y2KwWtX1WXcTLe
TUGh6H7XgP1R2NAazb1YmKO70nt5Z2Q15ys4Q61jhQi2Btn80rcJWOh6DGgjRdy6hIgPxLbSRLyu
tAr3+eHUhfJRM/PQunwFWf900t0rnYgmLUEVY/0/6s6ru43sTNd/xavvq6dyOGvsC6BQyACjKOmm
FkVKlXOuX3+ezXaPJZBDTntuzrG7vdxNChu1a4cvvCHCamx8FqA2Pwj3XTCtdOdRNOABAX/hHz3R
6ZfsEUIBAssECWI/i67TC4hKKmBJGKsaOGVAFiUikNaeqC7K9beMroA+D7fV0J/DPMbTZKS8WKfN
k+UDsZW+G5GKtsYIROHf2BSI5Yo9IeQ+xP78KYyP87Ay1Wz6I8BK1A6nbnPbRNYXoURDQ2WTz9EH
ce0b4bwCuARJPlG0ZmH+OmSvIu6ZY617RjpwrTvdviB8nW1pXVq3gvj5/gO+PZpA66sGlZFLKHaW
+GlOb846p1rqlSF2U2GAQI9yahzybACi7w/31nmmco45BikhwddFTR7fgLKBVmeejXLcZIXpxvQr
h7DHmUD94Oh888kEd1gTXCL7MshDhqMDZ895JghEsel/CUVTbBJdeRGZ/w+K6ryYywMUlqShkFOr
4IPElfHTWgnL2tCyiUguLMd1NfpeGPi3XQLeUVXAAjdHIQ74MXP/7ef817AX68WK5W7Uasl4ASWF
lFbF8hSCSmLInuj6/Tf41jVBxUChiAfg5FXLHKRClhh+aJ4HrtvQnO9KnAqhsbki7qyl5zowVu+P
+DJxlxNLyZkNCDfHeJVxKlU4OkMUEHX5Dn433IIR7RqhF5Uta1V+NgEf1qW1pBO7UqiSRdqMlrxx
KESX/EPYx1vzDWZABmBrqcar1C/qlRbinAnqg8ItFrBHQSoT12RPFV4Uaz94+rdSTSJN06DHjcDR
ZYJQ4KeUptB+zi/lbwooJ8BLuX8rBN3I3n6Y3XA2J0Kp8tZGNM5ulKNFpP3Bt3ijiQd5ATo2on5C
a/Zi4+qtmaRdQuSrp+0m88dPUtSs7JXo6IjQZBDU1EgdDoaiPPetdC1B/kzLB6fDv7IW8Fx6Ez/y
SmophoQHERW+/wXfOlgQRqG+SxbM8XK5C3qLSGKG1CTqyqKBhnnPQWjUiel5f6i3atngMgn6kO8C
+n8JA8gxhUiKiCpT5RT3qMwLvJuey9uelAbSJCotd2IziPD3/ZHf2nvEKXTsQHa/1sds63xCf50T
RpWbFQ5Pa4fQW23J/3DIFFWXVM4+GFIXwc/l5uNZoZxTaCHiFd/pp1Nt7jR/1kL2exanV9IwLa0e
VUzQJG0PyClNZ8jIpCYUIG7GmlZfuzFVdCiBtSTUHhS1vqNKgDRSFmBa6/yw5ifR4M5V7SqGlIE6
ORJdNt0aDDWHQKOG4N+/qBAGBj8pfJ+kocY5Iz0bWrzT4vE6mrofQr8yj4/FIN0GXRMuJEnGIlWP
PbiC/87KF71r5hwRlFfgYD/IegsP5j90Xtt6PMXavKTLlFLzig5C0FH0rrBGPZXQZLG518XPRN9W
ZOPUq72hsXFJwtYAhHmTIiT+/qp4Y+mDQKOHQ5dbEdKlv74hTc7SXB1s+Uxvzl+kEUoJqf458Lur
OqGG/P5gbzAlBRKXBEFgUpDBuFgPUlpIUwN7+Bz2kUq0+TSA9S+Eon4wPCTZp1rGPt5PKKJoNvgm
7I6/psmtbMRf7akGFq8iWYR/a1bd0kr4WmvaB+flG7MBXJrIgq6JQ4HnYjbyZqiAWRqINNbdzs/j
Jw6rhzIfPot6wQdzIT7rYm/A6SABFMETfZqLucBtLYjT3LHOdO7X4FK0XDhvlMd5Nhajkiz1EWdi
7c6Qag8090kbuk+4K+EdmH3Q4noJCl99E/r4/IXSGhXwX9dA39RmXLSWda7Udd/l64aehNSG57aU
HufgBWXWhzRni9aXKQpSZhO8KEEybkpry9szpuCDOPYlNn71nf4oETuoZr4qTnZhXmppxex09adc
b09plQAIw+oXykWlKV8E3lCAiQQoCY/U66p1VjmnmGDnjJnw1fJynB6rItoJdEoTR1+HUfGghAOp
TeQK94hyPyaGN2AoiILVlZIl6QviMHYcbPPi6mlqb6uiT7GVj3XhAvfBYnvjVuRWpgWvAWshyLxY
AIk14WHe59ZZ9HfUEmbNaCybJn7oc7wF6z/wAoJu8v7Ce3NYgnXSEmqYhn5xGYfZmGR11PK2m3g3
G/p9FY8gH/Jkgd/6GMN40pa04T9a7uJpLl+ohSoAqQkmpK/AvalDOUnRGJbr4gzwdQ/u86hHBtoc
g4dT0Vc972/R+3yk/MeFEO4JBn4YQw12W87xEiuWWa+4cuHvgt76oMv0hnYAc8FdDDoe/virAEC2
wjDJEQU5C7SBWWNw3icYkrSd5UJ/JObP6njJmYYHPDZ4olaOV8uzAXFHD+dHe1S/wAE/vIDbQ6YO
geeHGieccgaxDkTAF8RNRQDrnSqXgbvhqT30IGOhqIhylGCTqbXzVYDTe1/FoA8PGSIdU70jVyBX
7asHpUNYypnyhe33rFO4RNAYkztNpoAOiM1sOrdJ2uplBRcBUpKF1d8FGKz4NtQ+lI3mpsSdELKn
ACVBCrwe+ZfCGgmqEPBzVFGqNvvWNI695Fdw5UbA7IXbVAtZA8PoMVxx1Mca3WONIoKRjF/6WV4H
lAl0jYsNEb12qHBkEWCZ95fsG1EzVwYxLFhG4tjLxM+Wg1AaB7pGiqhXD7n/KNBGYvYUSskj0cH7
470hn03uR6mW0JnKOhjRX0/EWvY70gUkac002waoiOdFfw0wCdGsH3E6/6gAyCzqNr4hY1gnXfsd
P86HSdOFNdhenNhhotxiWLdTqCVTe9Tb6mjMCiyFAr2V4RojP73Uj4aqYBebfpDyvLHTdMp+QnSB
ffZK6UcepV7ptdE8gzLYW0Z31armg2wi/aVTyM2IJ5Icdcv3p+ytQWEQCC02mpbGC2bsp0hPDyM/
TjvZovufw4abdgKXI3TPDRzG7ay+04YPXtJHI6q/viOZpiXYC4SNR2KFZSSJLaZYX4E9hMtslO+1
Lt/0bftvPSiYQFI4xxKp2q/D5uGMAZXJsIJrGGDYSgdt1VKIEIrdpa1uc9tx35/bN05sAZoSfROW
IiC/X4c05n5uoim1z5USacs0L4Dkt/TnbLuFEhd4CopaOR57tfoRJeONeEhIVnNu02YCKy3ewU9v
NU/NNrQNRKuDdtqbPbLQelgIFyt2QpCMHxzD2lsPKkwDKJex6eCD/jrcEKTAxxEwR6OifgzL7rar
deXliNU786DLx8w3D6NufEoCVAVjtUBgyaVRvLSVwdVLCqZhLKFpF5+FxwFMjusZBZQXXkFsdjiC
2ydRaWdTPpTSLEPd3A45NryKNm4i3LoLXIgz8n5Vz3GPmgNXwuJi4djosgSxvuwKiPnkJe+/3TcO
Ny5h0gNVNPKgq/360MHAR1JB5FJUx0+WNHzzo8CHqOffmEaxEfLu74/3xiSTichoYcI6oSZwMcll
LpvlqJIHVrmEr10VHV/OBpGD+FX9KclgCvTllSyTV70/8ktT/SIG4AFt/iujz/aKatTKZpfoaovu
OnYuyOVguSdlX+OhfCbU9JAY3021ca1gopI/zPEMw0ONrzM50BeV8Jrs4ngdheW34uTEvM12DpZJ
293ribm0XGJkL5jXVlUC0J4/605ZwvwPD7EfPnQJhBez33YlrnkBJk2SMz90Ro6zjfW56rmX1X2a
zY9aPhx77bruqAK1n6tBv59aWDHxHBxTPqbJSlzaC1Bv0X3uoCNXauvZT/FvsK4na/Yc5xbm/tMk
EzrEIHoWfVZbixJf0TiPvuTLOgMzXwiP41rYe0Lp2Opz+exH9blAJDUi+WozGCvvz/pb79ukkkk+
Q2sGDdRf11eucnvmA2HmpMS7Gu5cL+MMkyPqgHjzj7owzsGUfzVwZPw3xkXVBE3tF0HAi3WW+aU5
DCbjBrJ8S+FnrVT1JjWrOz/279R9HWgPUeiXfzztfzyN/yf4Xlz9sZqaf/wn//xU0E2kX9Fe/OM/
jtFTXTTFj/Y/xR/7r1/79Q/9467I+OvdX/lvP+iXz2X4f34997F9/OUfVnkbtdN1972ebr43Xdq+
fAceRPzm//SHf/v+8il3U/n97789PmcRrpNNW0dP7W///NH2+e+/SeCxgNb88Z+f3pQY6Z+/dnrM
+ITd97h75w9+f2zav/9GreZ3KtG06UW9ncYWpxZqMf/8iYB+qYTKFjJbMiXHHP3O8O+/afrvQGpA
hVlQz4hAbBAATdG9/Ej7nX9jI4mvCYQeZjy//TkVv7zTf73jv+VddlVEedv8/bfX15JgHQjPKsHd
ecXWE/opeFKG8zmx6J476qnoafhOAA0TSfN+mpx/jv3hWEwDsnUA3l/1OBQnajtVLuYzwJddnYSr
zIzWPi6iyGl/kPS+URvkuTTsTng6CqaXxRiILk1CXYDnKiHtKUh2++UXUoZ2gdrtY9wo1y/ng4GD
dpw3T+8/6OtzgsE5IkS4r1MwvtivndRYU4BR+HlosZyu1FUwKquoGndqqnpSAwGPh2/s7C9Hq2JY
WDosM9bHZWzvFCmSLHk3n42q3Q5t4Bm2dBIhtAiMU2VaKcGP9x/0DcY6Q4JERwgb2OirqqRVJmo1
S+p8tmv9tsSLNZjkfFESDeh5t7B8ZSPHwVUwj3slCA4kcLepZB8zjq6hXElStkGuYl1Z5V8O88TX
ojAsFjb/uQgEumJWiymdWWlGvVL18Fy24S4gBZ3RhmuojE/lJsus7Qez8RqWw7CiGUE5WhP9rl/v
h86MUfdyDF4A4lI4W67SamVG0w4k9sGHqlaWLEUVeFcF0B7k4/vDW28uOyCXAuApVsDFUzsNGXmo
JPO5s/VrOk57JO73hR1uGl3biPUwSeVBwcNm6Kpd3MH1jEoAgdO+0rIdaP00U9caZTMwM3dhFpxl
Odz7pnoNIxRPUdrHfuIOSXwP2gmM8HEKxo0WqTciXxbIZPg7K0WZtlKeun1Rr6DpLSZcWo2iXBfc
3gNdTAxrnQFTNdMNCxPx7/qcWv63SR03I6WJMfvsJA9aBSKtcI5TP7xY8jQVJqvO6Go0y5VERWNe
PvhpuSpD+8qS0LWMo7tqWqk5/kb0xdEK2YWFvovUx6FOdiJvF03NOtPWmAjsa78+wWTYJWXsZcpT
NpUfgF9fB6EsAoJucdwTbF52aFgAfYPD8x9bwkyNvdTrJ1qg604GiTBLH5x0b710ncvlhdT1Wr+7
l/DLTFQOOkpya7Upr5oy84wwWeuN5jraKWrMlT0Pm/fX2htYDcJr7h8cP+gIvsJq4M+VxrMSzWel
x9qcfnUpuUEWrwXYbRw4ZTGSSWEi3nZABz8YWyRpP8e+Oh1PE9QXSByFtvJlj6mQ5SEJDZznlEah
3N25SZ9tk17b2L6DIfSMVWvp1uPAfvvgBnt1rTA09zFnCngZ9KZeEZUnVavtBPRD0sW7uFZF2+Na
79LzJGNFZE6rxlqPkrRWs/6jbpfYvRdPbfKWhQw1MlNYev16uGRKXWdqNCCJqVXXU9W7zbVU0Wlp
xxWiFEdhWOM3ipv5e+cu190sb7zQtD5Y3JeVAvH8P38JEU78lMUOk1wr6TR159Z66mYTPnW2NSR5
mQNRura67IPFjdrw66cG9qES7Iib7dW7xh+5LJJc6c6y1J6NWd4rxmOZYN7a1uepgB3eyLcRKMRE
t3dJId/OIX4PybY2cSnO0yO86mskhA9C3L4pbUx2rc1Qtwejdu672lOC5hFfwnMettQrp42TpZsR
T4cpTFHicNMRFYzA3Pv6cG1o/pXDmS2P6L335kFuOi/zk2NgO0fiODevkv3MXRfryVlFWkvtj3Jk
3at9ekOi/yXQsU6K1S26PchASIuJUmilySdKtPeS2t3KTvktKPRDGOQblEy/pS16pbV1Bz3os1ya
N3tVHIuJqZ6lGFWenPpYkWxKe9xr+Xxo48jLmvq2GVyZpldkhndOKyF0UZ1Akd0i/eT5Y7wzUwzB
kyOcw7P42mISEpCso23uIMLu5aUUGi8Xgmx0NwUnI1ilM4L5R/zvsG9XKJhEBwD1myr1j1lOUXSo
12YWY/DZHNRqdH0T3nPVeUSyXj18mlrzlJbFNky+jV1yg0/sPpHaeYEg/EHEm1qsPISh9mxN08vb
yVPq2Gly6AfstZv6UI3BdpwRP6G0rdlXTZPeYRx9iLFT0dJDFbY7XHuF4vZNV6Ynp944fY1/p3Sv
RNMJFqAnngxxx9XYTPjBOCctz/e1c5Tqap/h6Ce+qoVrSThWa+KSLRDgY416SFA95E68emkjRf02
l/P7Khi/tvZ8oxoUiIbsXprSL3WrICtVPowITplPhdZ/NjvrkAb5dRa1R/oGntq3O8r1mMl09i7s
jHWkSOtZyh4hUlOH+aqc1WHy9KR7niL9oTK6rRU33x27XM9Ksq4MYxe1VzYla3Dnx96fDrpRfzbV
0guQbS55s5HmbB1fOsrVsLE4/cZ5uC/QgRoVxPqYZbEHFI3GbBBuLH08NnP5QA/nKFaGUk8r8aJ0
umUiQjOLZqfN+cuMo26/4UXEKoGKOXvpfOosuFdJ6rWRuhLTKnXmg0/QN7bNOrWTc57bC3wd1rky
bwpLd3H6fWgeJafxMtV3CzV1wym/mYBQgt8WW1CxdM9M2qWYt1yhmWQUn2bnyJ99lCsKC91k4bPe
4siUr+pq1c/6Vny2XYdXZa1uZRjwo1/tIQGe5IHtuuvT+ao/BFawqy20hp1hI55UxFrc1+spc1BI
ajwtHdZtHHwWGyGc28+FDCcxko6m2tw0uAcYefq9xTtO2JZLDYeJfRBD1MlwIx5zTtLb0gr2Vlat
YDomugWIombe7EMoOeuOT27ST1JT7fpFcePrXyaOCwpCHtRTt4lMt+zTnR7leBjWukuSt+pHbCMI
yII6dH02ba7otxhm3XZB5pVKtrL6+ZhbwcHuDC908q04zmS9OUptvNarYov7+nIwTjmRbgtZSuz7
whyXYoNXHA9hF+2DPt0GbepqbNFMLbwi6G+j3HbRxl2L6C1j7etZvAPb7ZXVuVdHTyy4lC2YpTVm
vM02zpqNqlmrrhOui/UOwsJObZQdlllSh5KeA9q8G6qj+hRR1rG66YskU5kfl2MDMrzDDxkFxCTH
MqG6EosLyZJ101s8XfZJfD3xNZTQvIqi4mS2+r4cPs2s6VgPj1kyLstGPqacauKWm/py1SoWf0+e
VaUneS7X4kmVWdk2RHkDwb1dLUezpWrlrAWMsiWELMdxhR77UjWlTd/TbG0mV4wasPkxsFyK4KFV
QT/3JMLcA4HWe0NxmKQNGnJuXXWu5H+Th0VcOvuJE1Qexwcy3U2USJsB5JNItAwKnairXVFBuxUh
MBrdN1KVfhLjRUVP7wMB71TfOEnrjWXmTm2D6gGPYtfbAW1esR58inW+Za/0MV8SrHuDE9EByLZz
p3zOALOOOoX5eJ1wpmf9wtDCk1rba/HgU2LcTXG30OR+U6pgry3tFBCAa2oNvq85EZUie1jsJz97
wClNzUm/QnWRtCA8RCpe291qbPtvo5UvhmGh7aS0pOXSb1TZ8RpSVnwP1vUoLUK/X1qBfkgCzoXA
2Ygp1arZHSGd+wCUlU7fiGkPa3YI57zSLHEwWHUsz8SONzqXczOFblz7FN7LdaloXl8DtQWL2JKq
5Fq8rorZE08t1kbchizPb2ld/hFLR7orJlykJiVOm41TQ3IQ3tDDRqyPcNBP6px9T9Vy14Tpy8TO
fXUOLWtlj7flPF5NVYsqkkPHbfTUlC63UOCcNHco5WVRFPvO7Yx6U7HOX2Y+m1/mzXIqdFILlHei
CNhds1GWdp9t2r4CHdN2sdu1hrWQnWccmA9ZzGkddyffHD6J+clr/8yvtJ3JfYJYTCL1n0xlOkDl
KBa5bHsSh2YVJceCP1hhtVZMGH8o004kkLLc3pbZeKUHqTuh2icmVzCs0iz5lM3BrXjbffbMj16q
qCLLTZEbE0cKeIktzSoUkYfrSu3Aky6s41yr9+KZ497YB4F2m5MLF+jZ0JY9pdoIBHm6ilMTrO/o
lbN5wATtjvbXo1Rnq9iONv1Yr8XanYlwDD355GALXRragxx/NUbt1MzjruCQJM87iDeSUkpSAsrT
zU2NPkrKoSk+Vc3U21nu8G/A8Dqwtm1l7FR8HMR6EE88Gv0xuCts/SBWRhWNe599k5vGDj/bVci/
SY5l4baRAu3FG02POttaLLCpHvfiFcfAISMnuiv8fjWZUL0Hexv71t5MLS7WAog5t6L1mX7bWRQH
glZ5QFFmOTc3XEbLZEQiN6/x3x5cp80gXxg7mDA7mU/X1OhcoloqZ4UHdv446f19xG2SKF7rZKt6
gIGVW9d+E1w5frwTE2JzMEu1dW+SDle5vZ2S+9ZqVhnKK1U1fhffrci5usXCCVKswOvse+s/hAFi
EJH+MlHLsEyv29zeKyo0jVyqVprlM1W6oMDfN620URskpsmNpSxyxYGUYcalkwyK39GEtn5zb3W5
m2QEM8bnNN2GKqp02MiK0CvSkt2UG3h8KM25dhoXcd+l2PeaNV910MOt1kcfSnvwJ2efmNmNnWcn
vU0Q0I+WUZZvlbK41rLsFoP3Xe6nK/oKe7tGxKIbT+msPvDZX8cpPeidVw71yblTqDCIYEwnjRAx
p4hpC93fiq8sOYZbx4knBhLW5gmvQvwsjJwtuBJUzKsrMfgcZwAA03Wjwc+xPUfLr2FP7ILU2Dig
NUVI7xhexG1q2ehzs2t8YklwLrdmNqFWGuzMINtqCF7Ua5qy65qywgcJq0jNLlI3yxKClho8FeiK
F1kTKs1+MFl1d46ncu1zumlZfNWtujj3srlfmwVw7zy6w4tjPY7ZIU3qz/7c7sTfaRKv3/82l/UJ
Ujjw7GBkaAqCVbtsYiAq3VDCsrpzHhmHrmq2Gf7HvhNSkbUOc/xXtRrFcOw7OB1kzbD9LnomdTkW
Y+GE3R9UYFtxZ1N+GExppUvmvholtzbMtWOkH6TLb+SNqEOiSWkA66DkfDGsrZGdgmkczoqTnTjl
I8nBYjlc0ZvyojIiK4h3Uxl8UBZ5PbdMrAk7jgQdc9fLuY2R6JoyLZ7PougbpdpKBBiiImHZ46bL
t++/SUN7ta5QqqErJBsM5bwaTg4rRUvnUj6nybwN/P44xMpyogqB1ycaj+qiTUL4LOohp7JXiHwI
QuOEZ07mZc4+N0cX8tS5CoOVXgxbsfQCY7oO8nnvRyWbsD/msUHo4NoVvbRaNbxaltYiii6j0q1S
fRWohpsX3TkJm7tGH1eJhUabhUcDdAypbXY1wVXft3eFU67tbtomtrbRaES3s790Omufxr3nRLhz
1jKK5qPbGx+JMIu99eveY/UxP6LvAOjlEv1Ge7SUAh3w8WjUcPXGbeKgLmBZXlB+5LzwxtsXCx10
jWHSe7isv46pYo2qIg/nLjOPErWYsQy3RqGt4sBc9iz591//W8Np2EFSa6QD7VzCJzrTxvSm9wfE
fcULcTxRg5oGZYktCZz7P0pff6kb+L/p8/3SPlx/L0QHrblsGf6/2QzU/+wFcsj8x5+9tlfNQPfx
e/y9yC/6gT//2T/7gdbvBog7+hM6VicIcv2rH2j9riIGQSlXqHbaQknvz36g+TufhDsl/AMONSrL
/+oHmr+jzUvthMIk1VBs+v5KP5AvcrFh+E4y7GHDMYHH0Me4aGI0FF36QmuzK+4s8KFROJzmXFop
QwdAJ8in7WQQcEWa9hSVwyakZ9tENS0N6ZseK2fU5E71HJ/6QTnoM/AC018rz0PbfZIMNCsxEtxZ
UfU1z6S7Dn9WocxqlWnkTrF560g50a+xSDvXCsceQSdcEtDStG/0CMCKBQUtOEaWfBWP8qegNdA6
Gk6pjcqPn2OB6u+tOfamqVjNcMa3EVA6b3RQOG9k060031Nyc592/Y00c8iBcLFH55hi17tQpfAG
PcFv2Rx/K7V2iWf1IuSaCqQEgKvS3k0jmM6o+4bDahbB0jPbkwTm3XTCG1ne2lbxLVCKVROYCDMX
O9hyCO7mV2pTu5EhrbNuPjqJfu4cimuka0RYVunT3JCBxMiMbeY5slrmcxinBzPMXLTQbyY9vMtj
6cvkq1halHd2mgfrNmlvewPDkrg/JFm6tEcqiwh5LhI1RMA3VTxTq3TXyYODIrfreJSWHPvLvkyW
cUuNPJfhPlLGgxpojNV9NBWuXKGrkzT7MHtWO8SS5hsl/DJyzEcVLQsz9miRLmJEgfR49sA6LOzu
oeB740W4KzGOngnop4kiWW6if7yNopvEIa0zjK3RRB41/F2FzEBX2SuMRZcECyt9Cpep6XtGqrtF
GS4laV5XbUkyFi9LufHyudwgp7l16spVASYNjulG5rwMySSjSHOVbNzMHHOm1S5WTqstwtp3zUzm
Mqq2BWIFKWEd0b2c55sg1Fa54zkAy7ox3RbwLH193liE8lxL+FrpC02TNgqTPhrZLumQ33TwvFaN
ozWhAcU8aEB7FL325iiE413eIh26F7/XDq3XN9U2s8yNjj7PUDWYDj77JY4beF5NWF9oYeONcrGu
4nrTgnpqzHnV29KmyptlLhmrhDdnSAivORkAqnwbdCU6r5UbmCot68Gr4xpx58jNun4l/n+UB0sp
F0hseWHH8aohHQsMMhPF93JLXspd6na6sTBGOmapvzOVZNffjzOZqq7gh0NRI9QohCieePNDZu1G
rTnYfeEperdU0ZaIRpRrI8eNVQU097RJjGrVtniifCGOAmuzKlFaFgYpJlYsyV1WyJgdY3qkzs2y
CJrjmOZ7xVrXpEV91ni1sjJ1Ciim7/p9u2YJuSnA7FC5jcL0GNrRMsCRXhv0ZdTqgMvbhWJHq5cl
OdobuKQbY1g6Pn0z1dxM8ldwCZvM9KwM0cKR1zKthwT9uKnZxXD9et9/KNvd0AfeQNJlxhF+Ldpe
stv9FJqE2otSXSZV7QkyIO49e3vslyPzm0PhMY3xdtY1+ubOUs6H3Th1a8TQQbhh/qvVbo6QbE+N
bciMlVR0D1k8XDV+4KzwmDnj/WG5QKRWczECUyLdGaLIbdAmEzsIHPIWLxuUOszBcDWUkMXLrFTN
7VkcalXvJjMBGyut2jF3ZXt2HYw0C79eicUQGdo9hpZ486abvO054OSX6fY7DFcor3LXuPCxHSv2
AmfyhlY7BGO3B+aIdzDAGctVmd+OI6BR0NkqhoVqBtReCs9SW1fPISl0jpda1lKvgAxYN+mAQwjS
S0rQsZUg+mW4jbbwSKx8jaj0wo8APfG62FDLajzijOiJRaiFtjtK8cqp5L3upAfLr1haUrDt7YE+
rfplUBxOkRA9xdr/DCL4xvLjtWIl+ooCI4LnGQlBFlM27WloZNQLi7pMvCb00VsAilgFSXkNbwEM
tlTWCzmKrwHxUPZp1HvbRwVOl3AHar10Mr5iiHo/aSu250Ht2j1cmZt2Tj4VdvrU0CHKJuMuKfGB
qZEMD/0aiHgB3Bqzpm+d6V+R+I+eHcZXsxM/abF1LPzhsZ26blFq2Rmty6c6PPYJbrvskDass0Uy
TyaQ2ek+L4tik07DaTJaCldahf70isueW8i3b1P9zp7L21yPAX3L86HXJpRYyeHdPjak5RTmNwiQ
HYgCvBmHObnZ91FX3cxxeRgmH53pZkVNmptt2ASfS55VN6Vz2SXDKnNnI7iBtblLQ5sCirlTqdUX
XbaObeHbUK/jxryLx/mzQYbX5ci9+0H/SfOH0A0j9DK68QbFEc8xq38jbvxvwV//HweFGsZvHyPE
TgLO9bdl2OXBU0h0GFyEhz9/yp/hof07BEpkusAPAYy+DA8JC8ndFVqhDh3iP8NDAkdDKEYIJUHu
Vp1c4U+4mAmSDIQXZFGR8wMJ/ivhISWLy7SD+FAREqlQrCnyQ8YjfvypBVwUbTz1qp9fjQmHfGl8
6bLxh1YgLblQFRaoRUsgHlQHGqr1pc8CLLb1G6RIUC9pWlR1NPNJw79ejiXWYMr/ZKU9gJNtlnGR
f2Mx41Y6OcqCOu2zXJFx6quyiYaFCIZgcKQLW8KKAxW5TU8g0EfZcmhTQhSFD+96k4+a2r1d+C7H
GZsyMcAjtXjhNDRGjUmisaRkh7CDCjinw2LqYWP1knTdZf0tutLoKFEgJ/aqZvtLmzeCQMNpWVJa
U1W3HYeb2dG/SPDNFjH4pUVS8gRKWe8qX78KI5m6+HiHAsy9+NU08O/6PvSscv7h9BzSdho9K2Z2
l1bVskhPpTF/USLlWXKCgTI8Vg5GhgqNGq1hDgfLzmm+dCmdIoxzWgUeb5jSE46FJRtdseBZzWrX
roeDlCMvjzg9n68CcFP6VaLLziLo50dnitF+Dwnk677bjGH9MCCcqfTSU1CVx7FPvuGiUi3h55+4
8h+TAq5UZikvEbEOVG8h4SZBDbAKuTjng9RpN5EM/SHs5GeW/hk28h65kqdKyr7JbfgMEdYL4uac
GdBrOl1yITgcOr+6LxrUJU0E1aVIZ8LVazNU8DAN4m869FMAayd6Hj12jt+zCvUIVQ3vfM5DXt2C
YhkkIp0pqgbWRQNzMTDna2dZV/JzKNXSAl+Jz0YDHDdRnmfTmBb0PRM09MRSTLLh3i6TzzFXrklo
sEgKrM24QJyCzlzRjc91Jd0bob2zJY5cJUEzzHfFi2p91Ayr6VmbUGaOpfvRRjhMSvBs6go4TDZB
HgIfa5WobDHM5U4J0x0pFdbA4uXFKqY6CG0sgTavzPj/Mncey5Ej2Zp+IrRBw7ENhGIEtSY3MJJB
QmvhAJ5+Po+cHqvOKquatru5iypLYzIDCMDF8fMrSpIm5gCVWnw5Sn4smhjndQYMVd3Wcr6DsnM/
5krSFKWvE1NIHNpmalaF4AgDwkDAtHGy0ejIBr/+opS7FuR1TgmtsyjHrSi9t0OjXS17pxzvwZwY
6w8gxWkTAxEwyDtp7OM0vcNNHLT4wYr7h44x7sR8IbLdtlMHTasmmy5iII3VfKue6jAsL42zbbRb
+ro0gOv4RChiwyfssnKnzXBFZSm2uKFL8GgfdxFyDZ3SfupwrNEehsTHaawKms5lKZh+/JwECGzr
H6pI3Bb9cp14L/kQPhAnc3Me/0VcRYFd6Gu7tb8hwtxWHUGIwnortfa9LywT4w+2NhytUlt7nkNl
jlFSaSfpdYEeuRExZc6IBrnSb+dUoIJz33rsV1bmvOA2eU/H7Ks2NDB8KzjPXx9H8rneYPt+207u
27CQI2TJY7TML0t9YwrxMsw1/P4JJGoCuB6n57hc7kSyHGrd3IqqOeg8leDXOlJzmAQr6VdOlx8i
Gm6Q67IZgnwssfEfL3Sd3By3locS17XZrqNACu7FK9qVaHlHtN6I1J2HGJl+vXaW+MFXk0A22Wep
qzdirWCQFcE0icBuu4vzAlU3nFJrE33zpF8MaDnnfn5JXNalvrswFvPkTLwda2Fad2X33sPliLQ8
o67m32mR9lgOyaXjc36H8WK5n+Tu7IwQ3bx/gFLAcFVhEkb2rufJa42pbmC2hoDJ/9rw0PK2386u
jzNwVMWED+oNzkB3cNm/KZJ/GO3MhDp86JJ+12T6rZZ6JYBdKldxGT+1trzSR+ryNtOw028XTgh8
Spdgn4OOf8570izqoPPyx0XD2ld3MMe0qlPnsQgavnaXeNmzDrSXj/Ki8bHiqcpdZIk3sUSP0EK/
/Xitto3zhNRDj9K31T9nb/h1t0uWbcqmRgaTYyTcYIKW6zQTcrgTmmze/D7lr7GfTlWyTGIUr4aX
aysSOs+/azdE3rDKX+h5+lCXw6ufcLhLUDjK53AI8T32R5MFxTxmTXbo/PlEK5dAEUZZ7serfJHP
auccbeZ3g+O4I4q9r1Zbn1VMi+efkmCBIcVrBr9MaNrPRjxEjDOGQs6L6/BBtTDU5dm9mZl4UCvW
+XuWM/3Xop3eCzJyRSGu61nfOWp9horLAlQ4nB9jRqF7Q8zzkQbpoYO460Ifvxg0DyjTNUtaIOh6
J1vvjymWZqEjrxj8E4bLucgdaJ24sbKHkj3UMTLzT+B8tcUQCOmCxBoVAiuN+LE08bbYduEBi5ky
WkPkXp8MJ961ZoKSkmoyWk9aM7+fFxAHrd3KdY/ILAiU83KMzD8XJrDt869z2K2ce+QPOuK15gxw
tbQ3Qzovvk9HRm/TD6fRthO/u3IqfjIaiNhCXkNlmswgEd+Hsb2T4pU1jrgEPtHLUHSC9ebLITbc
l7jKXiXHRCHlVq2dUUHqpQ/ry7P6oy4wo6IYP06Lv01Jxlw5mdtwRLKsVZ9iH4tveVtVM7J/wosk
C/LU6M+FQ3HC0j+ly0XniSWY1ALhudFpWQ/l8tJ5PgaZOGq7if05qFpIDsWmBpKcBheROOeTYIa3
qzX6prYvl4UHnqlQUJGTg1Rzf3asPWX9uLf9GIeq6Pn8qGgNpIFpD5tGzo96ukxrvTTeZS236SOQ
LBWZiD8rg6DVNNsUdXHrmzmBy6bguDcHsouenM48FRYlx9xphwIJoi3y10K0bzCk7rNs3MdFfDE1
INo9dO8iJDJm8pdD6hbHqGFNFr5q47W4xPQdHzKYL9xSSTKY8+bmxpNbv0cOwwhoNA7O27xY3E0e
lw8FY2m2+SvNKHZJ4V8lY4WiuoMzbQ1f8XyfqaKr8VAo1t5hyHLy7o2JPPrR3UbWAuLR1m9j9Kbb
2oUGUI0FHV9XC2n2RRvLon0Vt8nW65NjbrrfHSapEO0elqCJbI8WDLvTbHndKm3Tk0EQp8c+u6ro
tK1CN+dcyI/iBM0gmu8C9+NDn5nUDFn41c7H1JBfbsmBLs67GB8ltVs06U88fZ2LIdEYn1LN9TGJ
d7rRvDUWe1UWWScnlu+4DMLGGSgJsvTzfNNjlQdzXb1qgiImrLD8sxqX7p080mpJ5FXvkYonF3qq
smI5MB0ygonAonrUP+0ioijdVy4r1Gi0n7GziSxehiPhKfKEuy6DbBh+ECJ+yIr6Kkt71jSV9GMx
lQuLgWB/j2KBYJK+hb7Bmd8WL1pt4jCP4c2Unjhgm3QsVRxXbe0Hkx6P+rXxfLNL8UYhTT7tG/8h
zlIra536d6EzbpqFf3h+oaz0LO8cczFTwSswXA9pd9nmfYC7/adRVp8mcQJzbCKxBRQKBXtGpR5Z
3afHhaUttbqL2aDMdNpkLaPyI0V6HthfE7EJGJnz1CqnfSKF+VCH83rUGAiimXZxLvE7j/pfd+/h
J7+K7YvwwgoF0sSOcllM0ykyCwiOzjqzwr2rJkNECKXtfzUM/MDUGN1mxwwVBjapTgBs/JRwEAHa
JQWo5PpmMu0hWc7NdRFNH/iVWzR6J9ylv8XC+FK1UDcR72z1bHydv4l871Dk6UrT800XWvQ+tQer
zj+HylybfnVf5u1ey6dXa+JMk1Ws/dpUXhlL8miVV8lVn2W7XpHdrYb5wFvRqRZkf5VMVA9dltGF
bF4KfyZPw5gIRvOqJ1dbKDwE/uJu896KfrvI6jMnrc1LiKo+z4Jp4pskavPDh/jYNER9uuyUVWyc
3DL/hOz0iB+dMMqXKRsf3MVAV+iJa6b7ReQg1h7lj+nxzZdZXrque1uZFicH9Xgmh45I7m5nIT89
yLx69aS3Gm0m9xDBJ5KhAR+vvcNQZa1KR6cgctCY6vXYiHoldG3jZ/qLr5Y5SH+Qzdv0JcSOU8yn
SONL2gnbuNk0NHHMixhyATNDe5jn7NXIiR3XH3VjpECdSwgUYjvwqdiDWp9JZbkEcMw2KTSBp/qr
WGRftWOE47iK4/aeLZkEvr2cbIOHUovqrXXx1OnzcDVPzj5JzJP60hIz5F/PbQj9p+6ysKrXKSFH
2QmdVdG2b623YBGRcDJV3y6qhx9yab+l3d2nDqu9674munnZt7ixGpC1eGkm22Z9sypQzGCEclc5
F0QTfAnz04jFg9V4+6EOA8OIHgdXA9uYgxQpru/TFTNL6B6cUdZjJjzETy3CI3wlyfxcZVJlY7F4
0A96ogEl2ZY5mVh4LC7G2wTKA1HmRVjXoOwr3fW/57J/j/Cbgej5M1WsVrFLH4v3SVLo41J7bxRS
uzq3d+PEips7LqCJveCCDZazsB464wDr2qaQ06mEpGY+jGO6kvQQzg+DtlUSGKiKqUCvJyghuVUf
8wi22GA5Tx6WplE/vciEtJCwC/1V/YzTw7U3W5cFMz3jfJS5xS0lOq+ruRhnCFS2w4xMNDr9VOG2
Q2E5+P2xGaKvbn4wyn5fzVCihvzNmkhGIlHrALL/xq7HK7emUyoE+ArHhahmAe7wMvPab08tRXFh
EKblWHQrx5MaEmXzGUr8JwZKstnBjbtKT1Eln1wTf1RpgMsPxueojz8eTqUIVsN1HIYwxKZT7Dht
kCUqm81ScER9wOfkxZyNU6KFCVls5gdlMZnSMYLG4XpUVxaywCbC3/Tm/Hx+A7BDCeNWhT7rEBtI
CUjFC41SSvUuYWZiQ7wRlf08dRA4J0ZZPb67ca825aCtglHn1F0mcUM8VPPuTsmpGnFI4nqO4T1V
ocEO3l+X7vCYDOa7XvYb2ivU03n20a4xYiuDRK3nkK3lKo9Q+hbG5lynzgCKq6W69Ce/IIpjeq6k
d5FWntqz1al0KfYlXo7+xCmOttPXXHPIo3zgY0pzbSX5O3bW//eXI4MMvPNGY/fVR1JSh1i43p33
2jrXT/X05drybcFgY6UBEa3qRv+WYtgVGZWT3kef52sWyu6yqDnssJpxGoPMPbIydjbnL/E1qdq2
nlhoPB36qozvzS69BVHRNO8xBPVrhHbXMNIhLDRBLXX4vVCug/OIKBuHdGujutTEsVTw3uzxiyFn
buhLA7pKanOMmq6ln11A1e7b8eE8V8oCCa+RnNKEW5JLuxNRcYVd/67J04tyYbYYSw5drzqqSa7T
v4FOtIqr6SklOayuMbpKCdRU25bJiY/ArM1cxpgZs0y59U3b1oHTD8eooIVhGbwjv6YwI5JrVTr0
fzwbVcBkc/RkFqiDmzSaQ+yYNPBpBiCIoXk3xqdh8V+6KCaXR2Dy1x2AhG9qd7pQXRS2CXpYY/dY
ZoplrGHqEB/L2Lq2E2lclZguZdgSEhItaUbLYXlEHIhfof2k9wmBL0l+F9KUcVR7f1+rVn+kmv4t
3f8qTIABFCBAdvalicFoKyvvOPk0sXUFH7jgCCL17lM3eos040YaSbYeR+dt8eZbT0EQLlhEAqwe
cKfXZd97LHCQXjCWg4xo37QKx8kBdKa8+/DLmGxTaN8L2NIhwUssieRw6bG4+1o/b905Sjd4qgUp
rNW5WHUt4fMDoCyeMQ9ZFeFUbpaPc25ctbRX1OtagHMbMnGNPr0s2xMJFxxYOL2eFxVgcRKsS3Ib
F+3KtIOpNG8GY7pyh3DHzkTFV9x6AMpjWBwIpN1GernpKuUuc+F62l3b+g8CODrnyGPMj4320Uys
JHRDHzV1vo+Ascn2WtHMCkIt+oQ+8Gly7fNE8ADAMT1fhQDiGcC4DkCOgvCyiDiTNOR8R1537Nw7
q3mtOo9u13CIeurIuGDrylRL0rHv+Um0YnGml9DOJ+6nW2VFf+ws+5pZ5ZX+6XwaDiv9NGbtp1OZ
m1TTX0xaKKtRt33OhcPV7CyPfpm9SH2dNt5b18XkS3NuG8MGY8V0jYX9dlDHADQz+OlE1P0lZxJo
xCR5pv0DoeS4a6kFpTeqt0LrN31Y7tXcxr9v5fnjUaMj5s5XHGqY8wAuPYgnsA3ncPYjjjZ8tLMr
Ek4XXky+n9cf1CsqbP2lVQ0mLaExpZvMqPFTqBPntIhdYtq7WhW0utqlu8pa12Z7pZf0OLQ5fO/j
h7Hu73HVuzOidj2ENSKHnZ+3n7JKL8MqejmzBBgdhBtQr7gkCTv3Q0Kxc+4/gZ6tMgpuZ7Y+K1qE
0Js2E4sTFe6RZjEOIsn0Yxas8H4vaFDk+55T/E5r5Ab9mrOWfr93ovAzhF/r2MkF84KtMU9/acL+
K2bQ/x/C8z/hD/3vpAZZ/4/f83fUoF8o0OG7ylU84C8Pgn8bDfzhA/4NAHn/UpaWHrG8SKptE4Dl
334Bzr9g5RBOCCwDyOP+Bz+ICHp0co4HOPPLSuDfAJDzLxOEUcdUm2a7yuD7bwAg63cuq4XprDJB
d+GIQnH83YnZzzxUn/Bvb1igqGqpSzCO1gdvo01i4xhuUNTRhhbrZkmti8bpr3W4h6Our/AjBIz1
74Yu35t2e9XVck147YqEyz7cNGYGT6YIPLJDloXZpA2zjbO2Da0Azrueb2fPD2JnvspuCiLWiJ0h
7KRzHv7wXm5/8QL/aFHwFx63SKfxDVbcLDA2xbP6I7ol59geWhQRt5YxPfgDDZ9M3+rRltPbMRn6
DxC4I4YkrxYc3exR/xwoAftUv50s4x/k3NbvMleetG+CMuLVpR7378zZpijLeDL0kICX2lyVjX/I
I4FYsKYhNt3b+ryzK3Fo4nA/Rw4RIx6SwrbujjIlgMJC+5LdNcrOSVYXc2MBftXdA7YM2yE3d5Pe
XdJl2+V5HmREbmbt8NzU9gVRZQfEWUEz/hM19i+sAnTfsQCRlT2B+ScSNDGDUeX3XnTb1vFec+qN
HGqcZ+SPleA8pNNSQ7F3pwyTrdD/iltjBx3rusR2vbcAF8Z5kxRQctAa3//9O1dU4D8yRC0mGvm5
yjzSBG/93ZkpteYKKVEqbiRppm3/IyvjPk0BmdKZ02j6sjTu899f8S+ye7gkRlAG9hB494jflPoW
LdkU6iZ+hR6yJ9GxBWvipn5chvKWNjg1mmmNoGTFTUu2XV3YgW169/h0rf7+Rv7qq/vG+U6Y1H/i
+iVaVZYORS8mnYeinXdprr9MFmey/D6sP2s//v776/3F9DIwpMIy1yXYQFj2b/5bYqqpriRfvF3i
nzDur2tx0iPcUd3G38Rhs3d7NGNpmR5KoL4xpohK0WzkCUyT8RT/A4P2L6wxIT7hlIFrJA4s3u8s
cWeUU+L4uGTlnjVRz+cNtXp9WdWnuZqPNyLS7+PQpj/PoGOt/nC0Ck86OopLNnKSzx5tuzgZjXsz
leMmGgYGjTm95Ewojrk3QrZYe3XrPh8ex8G/SsPkOQuLjVpWchFbzNbwKW2LrZa4e3+mNsYdE7zT
+6fhphat30Y4vhSuQ/oeZlEo9v9zUWsMR0vSqA9vKj17WmLsDWtr27R0kea0qla5tnZ6X6wmV7ue
xmSTu/lOLtpWW5wAEPhhFPQWhTP9Q9CF+WemKXNObWie0kVAmv/P21osr4Ho5BJEDyucM1Sy1jin
tF57iNyIzCMf9NTNDOhjF7NFIoEc7nOLHcMU2ZFgnltLolszElCqihOFs04GZx9J+eLhzf334/ac
7/H7E7Sw3cZcw8AN8E9W05NtGTlS0Zt6LJ6cUgRF2N01WfTSdRa8vNjYm053XWr1sYg9br1u75bR
D+wecWW80GmAj1SZ9HH73eDplIkTtEZE+7okCC92L9KY1gTeRSSoTKhGq0MRN3RCk+wL0cqzPkyb
KJ6uliT88o0rLbmAnXpba/3dLJq1M/SEc/biwS/nL6pdQmnIANdJWLZG1W/O2kPcxZfJuGyzyXgp
u5TjwDg9JuO0qfzon+bUnwsEqhNmFaURRsjW72IX3ZyKVMQ+znOspW0z3I1lfhg0WH7TIRHzS2Ej
DNOdS3+A5VjQoxjKCsvOlMbzsK6XZhtVnKFp430UXfZOdEwIrUs9mHw8LbAhFr16Ttvk1ZlEBCC0
HF2UR2Y1PpI08+a6zXESYiXtZstw4BSzxHfDvP774fCXI5cVgxFBNYSr029VgpCRsCZ64TeFRClY
XU99edX305ZVfKcExIX0X8cqVj2pY9bKzZjOzxhFPtBxeBxE/+hp1WWiZ6ortlvSizlKngWMvP9+
dbe5QZRHJuHSTLT/nF9iwHBpmhi0U1HvJ+xosGLceU5yY5qXqaj3Ev+Bv38wf+YGsaP94Ypqv/kD
NyjGey2zK9bTTEhY2BkJVJa5MRtsmCk47Ll5/PvrGX+xgTEpDbyrgOIp2n67IErsMAuxJbpJAEds
6aWBUYhL3Cyv6lnif91MYBjwLDl1S7i4dXU1t5Cy6cK0rVA04LUy8jD7dkPb5/7vb87/cwGH8yIC
HURW0Pb+ZPnoZBiT+1EvbgasoAFfyl1L+Mzimt9DgSlVad8LQfuYKCsBM4iM57HbuCOtO3u2LtCH
0mpGVI3qRg9j3A2cZ6OePoYu/VpmnVYBEBTSHFwtgBTl+DAJco5ZRWxveFPjDTpmXM4assXhjpMz
ascsPUjOoW0jDkm0Kx2PPCpBYlwN+zLSrdNkQGWUthuEZhbM3FmaVE9xSzJdv8S3vu7tQ2E8eoT9
LuSIBVFeXdL0WlbRUL7i07H2PUj9kfuYmWpWQ/OK55tUVNu0tXbxzlKd5t6MulUV6TjII6bkrv0O
FjcNlbYACVriNFpLucui+bKbLnUDeLBIWoHvhYXcuzsO+MRKVC5wLN5YeKGVe+/xqDhdY/JV2xWc
ZZpL+Db8gw8JB6s/baDYtKG+oPWMU9tv9VqLJ5qmlaN/Q+NfBdHdj2ymrtDwoBBBmqfPRRkeaXzf
/f0IUpakf7qyQ1UKoU8FWGJc+lvBpHnpXLqVo92Y7+1CwjRWGaszxW5BQlgNyTYfoaRLf5uktEtq
nJBFiVYBOedD1bs4M0Ao0DIQvdqYfybUVkDm+1q1o9PoGDvTHnDIkBGT9TW3tKOogbQE+maMvDKQ
MYcoqKbz3mcHCX8MBSN20n3fkwRe5e12jvXLsVMhsV9lb0CpIt7mkJnkivWWFSxL6QZa07zlsm42
U4PxR1t2p5Qo9G0is5fcn15pXT36RfhjNvJ6tOgqGazZtfgcouGEuzUNEdUX78r2oYAuthQMoRCq
v2LC05LMzEDnEDbGL9ZC8pNVhm9lxXet8HsXM+qCLnu2RHjXD8VnX/gwT2Zasrb3Wmrzu2FOH0hy
zTxtYHXRwA1TG3JhbgPKEuNABkow5+NjYc2HbPL3Wjx9aOP8zvF15SnoRjWxHFs1f3L9yh0lCCga
dbgeKypXq0wsOmSrCWeFtI5ew577NRyAg2agH25CYOrVNic1hj+OzKsRzUYQ4f276nsbMjdcOA1n
lIwTvYqEvLVybQeLEQK2u84T97L1afdmM2oHB55F78pg0r2PJrQweVWEtL4HeSU6+Dr3hsuuMsm9
rK+FHj+CS5/OXMQaGK+68wHH5rx+7PT5Pu3NjZ3PT/4Ee1PkMJtiZjnMCb0CG9YcUgVTKzpZ0C/d
FFhfI3/9TGJaVO/XqmNUDJFcI0qnhx3ZF8gPNvOkKGbZfS8X2DILT0gLUl8jtCGUF0k4bbU0vhAa
knc41nkHNNL5EIL4CU/7tsHGcxZ7WGlrzd3pdnZLffeTkSL9i5jotuYxMukjKnZgxLkTh1kEIfUo
P0qRQLXXVl0U3c2w9+iTQ1KYtC9LzteZtZsi7YvuXJA48ScJxyaIsKnxNvGbGVdlF5urVtxJj+Bw
E/MMxapS3cXWnK6csD/+eiIod0bNWJ25SYqAl3XzS+/IFzctdtgEPduRDWGmBKVUiGBncQg/v6E4
iTeaDlsuVDSCEs5dNlLMeMCfJjrV85XOFFo8sZ9LCIwt8vIlKq/eOQ5Da2nlU9zLpzHxHsC+awXO
KEoKLyAOzqxWetnPQ7kROP4c2nx4zxUJkpePDvk+1WUwxONRxsl9ntSvI+Bfbi67hVJU0S5nomsX
IBM6pbyGvGN5Hx+asDmzBuuKeC+COPFkgooy0bHswkSRDn6KZfjoB3Cz2nGjFZ5tO08ud10bPRem
oqLNDtx/NYyw5ahKD48f9Uj4a3X7rHAfU5OukSBvvPodig96LmA0jzE8zT/CTGBErcpJQJTAHC4E
1jhfXEtZHbTG35a6cV0uWA1XVv6alMXjIn4aHQAQxuorBfiZd3m+PUEsK5vVTX5GwxncZwVYJaAH
WC06yii7Of9y7Jv7uguPQ2HfQn8CmYfDg6/KGSJRV5El7ApAjUFHf943N2HGt0tQECgKpKJ4Rvje
9It5caYI/yI4VfWDMVsHF7Dq11tGWLtGMrrNFPqau+NJSb9gkuzT1LxdnI9h1O+ikZa6kqept3ee
uiUOLsOHm7uXcToHuBu6Vx6dopWdktkIR6vXxb4zEjwP5OXIH8ttA5k6U6zqUfGrM4jWOoTrUjGv
IY+xwib8b2HpjBP7C6tM7J/lIpWB4z0AyqqBuHPGUzMLMLTQ2w2MDc19UjwG3LvefK3YxjSWJ9Vh
dmk1a7SceyMCTOv3hupFR1TBg+pOp7SpQ9rVlupbOzSwB9XJnmlpz7S2BS1uxYYlSOlTcU101QNX
qK/p5Qyt/n4IzZ62IPooHobCRkLff66W+LKeq89kCIy2/+LNbPqSpbRq549MFJ/S22WF++AtLG3h
F0DYR9PpBxe+7pmNMNa6txrU/jCahwa8f9VBfmstkQWxCw446/Hl4O7gW0wYV2fOaulRNxeC3Mt2
q9mgHHQ74F1nIY4oyaEN+xdpxs+ieYWf+oO469Xshp+800/NVDylnViDkYF1uRA5iwXWjWKDjPSA
RAH8qeCIlnXBk813P9nBmTHTDNU9TPG1hEnGO9g2xrIWQ/mYphApZqaI64bPbdYw/otNH89rlj8o
fYI9QhHUvcy5LPzXykIFLq8Hc37uZuMYmq+xwofJFirZMCR+LdOmc3gdWPqAZyheaeMEvVM/1T2o
bNayUuGbBISBYVgCDF1JfRuH/suZ0ON3Hf/oKszGnwIi5EpX7Nxudp/7ut0Ydb1z6uX+zPoJFbxb
CpM5Y14ZcQrvTX8NozZwoYcCOvEIsixj/MYRZjICUZFm4/ZEGzaV+b7SbIaC4jaBxH86PVQD9jpn
AEc7sz+EGlBh7V9KDzcfxcM6Y5MFVi02S/cYPszVgBfJ/NKZ/i6d54/O4AEU6YIRSxy00nyGNB04
c7aa8vamdeJdGmEPIT3aIGRv8XkdbPa0Cdda1B31FlZYCIch97kDNSQrSrMxy285sZAfmzLHYiU1
wHrIA8/vE5ZOwddbTXFzF8nqI4RVrcY4AYB8e6qDTO0IakVoFJqGi8mxgwlTQD7VqJ06p7wSE/VO
rSh8pmx2nZ2u5yq81m39Ap3dUz6xK1IEGF3ywWhrpfcd5tV3yJSYEiy6peJzNP2HtYRf0pMX7Uhq
bpVeu9nIUu69aWB1w8KQ7sx4lRb2JxsWw2wEhtb68tXtu0sX2aUFbWGMtUC65gbV1eeIDDFOkBw5
1RXyJrluC+0jFu1r5HgPdHveLXMuNk39PqbTTzJiSzb0xoufQEXxmypIDFKsqUwTX3+LJkX3naJT
bJnkrfaX+VjsbK9+LXRqKH1O79rRuoZJkOHBKIZCW6UyPQnTdbeD76IO68x9My671vYwZXIwy5E4
nFf5qXTw3gPEP//ZGj5EArOkqm81GO6h3GSjt4YR6cMXQZ43OTrDouu3VeIlW7h9XyCwT06tR/ts
iYPaaZi8Yz4HmD4ERlPcdE1S0LZdHoi7KzBFxDbIQDWGDiD6JtqLk10HE8cyoot8pGWk1U2QFjS/
iw8rtIuAeFHohCV9n+uI6KipbL4X+L6eWdNNYkXQ0IqmDpA4JjUybo585LZ0OlKGIFd2uX9nFrve
KdZlDi0mKfdg+VoFFUL2u7Bzric7+8HriRabCoJbYGkEqefAXb9pNbsNBGliDKP+QkNbhwqgfBzz
5mvSY0gIPqhjgoLCTrSF/cWgjeOMVuDlFiujq289kmcMhvpxGNyN7S3tVsrqSs/D7NKsU9xWUQlL
F4ZgVxj7PtOJtxTRGtqEXIc+lWHj5FgkdFgVm+O8n6S1U1J3BGzV2qLrtY6Ty3mmubJo3U0KfW9T
9BD1ik02dfaaQ85xwXaXB2m3hBfkT6DOxkViwL/ubGnsFuiQaeGbyI3ZY2CmNA3mGJbsKVjbUdsd
85Y0FqisgdvViDR6+dIlzrxpl3ZDkmQKelrlEK2H57SA7tdW39Kz3pMJaDij2gxL3mFZ3VhTuV8G
8hxiY3iUobiEVxNL99nCTzBxpu+lKx86y3/EwacKokK/KeqOHDc7O3PO8S1ruU3HbFediJ/CjDUG
eBvj6BgD1/a+9Uk7HRQ3y4PArnXO0ZeNG1i9cztJ8Z6F1YVDbM5aUuBMbpIHS5hU61Rm+r7TzZvR
iK6lFTYEUkOZmQt51DtEANA62PSRe5IV1r17kbei6Zqm8tDNMxryYWNq+Dcl876ctGMfD9s2m245
xfmh9+y3/WmW/rPZ5c6GhX09JqG9aWCt+dBegC04QUqhuNJ9f4CruKzolUwrXeQbLZSYMe4rHwYK
Ahc7cNeYKrursUtTeBJo6VP92CQ9YdINlmr+j1NpJx1CiJ6XJ+SU46rJ9aepT9YgLPw0FGiU64+G
WorDVYZBcAGFwcacDlZLFW9k08idjLCbqSMOcJiWbWbNfxytCuNMHZc1pX0XsbcVA7qqBqp51Zuf
sixODj5bgR5XRAbVwyaNFbXbKu1gGfVXfH1uzVQFmS7l0dfZpzzSOAM6JEGrkd9amfN7Elnfvh/b
qyFEmaxMkdSnq8uMfnUxLMUdfW2Etk2LE53Jyd2MH6bYeKmt5DsphodwKn/IIPqK6lGHBF+EO/K0
bgrDvfRzjz1ZGEr3DkW/hD6qT8Z3AvkptxOwQGf+lrP1VDrOi9OYu7JhEE/M79RDtTuLF6qLq5Eh
boTVj5V1z15HzjsAxVbzTZ1DVHPso+LbnJoXJ4ZvFH1i4PY+tHguWN39MFv3Q03BPDos24QJx8X8
6iU5tGt7Z+b9RiF2kFR/mtnCQ+wlDWl1wovIpmeh4QNnzkcllimj20VnqcvSPCiiwt4U4zUnsHbV
9hy38qZ+sjJ9WPmD2Gmls50w6rOc+US5PrGr8ooLEhglm2FHSA1mX1m5xiqHcFKGSB7LJmj6/G0e
j1VjfVsR2eeJ4T/1CV6qc6/fLzyFNtQDkzxFkNzj+d3UqYkJY3VVxBacl8W8qdWqkSZUgiLVNwiB
v4Fs0Ulg5qXgykIYV8kcHs4fjxknDY3i0XHDYBHdbd4vVzKMPjvB6wMlYs9r4294YOuo1jZuDQc4
Mf1x5S0hMfIVm8xw8pEGmEpF5A39W1SxuQ35SN+pwtfQTfxj83/YO7PmtpE1Tf8inAAS+1zMhbiT
okRKorYbhCVb2Pcdv76fZHVFlymP1Gf6aiIm4sQpu1wyQSCR+S3v+3wMWPTH8bn0RpPCv8Y+rCGT
pxD6I8IuUyTNMRr0heF7TCFFPO5fZ9GvCBKuhr6xa+hw6uN7rNqvXja9gtF6JElan008Tj/9yI3u
FW/mzLTRlhvMUdT88Wcjk1TVogyvCxRqqXBvomgP8OIFaTNxSly9wJDDkdLE+yxl+ERZU1ayHmWU
rrdoc3ISx7RCpH1XC/UpJYCe6vzWFNN8gtpQdu7x7JqoOuKiTG05ESBbngh7KSWg7zHU8NG044MD
tTwLo11T2S9SdByEnCmKHDfXET4Sm1pXje/vA6U9BI71HtQIbk37pde89yB8LCQVoiv2GsJXqFVb
T8UmyTiSGFYq8QYhE9k2DYsyXkk7TWfjCVDfQ8vcM9PvOm6deQvwrtY9JP32S5DY72rhLI0IxCJU
QJ3RN11kX3l5RSVOyoLCBO0q1aqpxyUhzT64121uHjUDu52lTpzMqms9KlEL4y6qBfhzso4rGNPz
Mu0ealfloqTM0mGvxERyxDxJEYWE2LQfOw6KMCbKK5QMu2CubukqcQ6xQbmynGWL/qHirgdEv2RM
xXNdULghNJDj3+yZ7fi/2Ch/tQxTj4dgwJYCTjJwT/Q5UQm1/kld1FLufa66SKOF0mXbQLSnqfZ3
xmQ9MCclvErj4E53UWYkXHiphBR8tWtNMYmPA/aI9ldWNa/96BxqXUW85b2P9viT2sdWZZPXaXkU
RnIfS3NIDLEfjUJ/kgUBFw/PFXrJxv8gv6Cm1ZpvoRK+VWPC/qriM6pivo0uhWC5ZhKS+PdltUqT
Af7U2XoxIZQ/m+cUh/2pM98Ui7TC9xgN2hh4AnGherCRWTfBHfWAj8y8sZNWjjptSScQPMpI3rCN
l7Ijdpd6rMFirxrW2AY3YZe9isB4ORcCcdrdtI4/S03vvSijZ52dD1vAjHFEB5VQbzDDV0t5PGfu
0gsH92SRoMEQ3aRzRKF7sUGZxxwjjfSpVniOG8vaZklyL81r0oskPUpjhomfmmMobWWgYzC4dWgz
y4JdsnyhmoOYFtkc49XuY7t+9eKZpXi3Y8d3jC31x+i+RD7F+tL3Tr2jzAxNuXXq4Ff5EJj2yfbv
Q6V4F5EC8sM4Zc0PpTRBTeP8i9rhpHG640QiV9RzAtGM71rN6hyjVO+9nDPMOvTvGwOLhTN8pJxh
V0WYLpAr3xetC8zTuKL6piNhDTV73+rqvux2QmE7AYz/EXewq7Lxh7TimEXx6JgfXieVzHLlAs9D
+GnLlE4mpTDWf5H+z1UrXvST2Mq36vyeuLWKTzm/P6uzI/7oKiP7P9fj/7/SbfxvTMRhmMn3vIPV
Dwrv+SUES//Hz/4tcnP/xZxcmmMmvWLkTXRc/ha52f9i25WdFqRC9FxQDfxNOYCMoGH6BbuvoQxG
1fZflAN+iJFu4A0oN7mICv5NysHn3h1DeRDSwRCEtYA25KKxWFW5o3eZNx0MM5eIyg0Bi3slBk6a
yaVKXRGq5an9UnU3ce8/GMx9HzN8zMQ0kcsk5BhhU03QeLZk4oB6Q4IyDxG6BJneXuVSJm5DzJW2
k7OBUZaPaz1+9AfjPTexvchkKQ+8a9wHtC+pTYmu+DUSClFUMK+6rNwbhY75mjKIrtXz3AiOsdwZ
FKVASOPIwO4llIa2s3K1bp1FrNf3RcnUWcoADXgh0gx8u2Z6PUzGa1hS4JHmUrtE7xJW7hbX2qae
nvzJRd9P5xArS1GTMo4UTmc20xlpAswao0+uAukysgnBDIPWhcrOnepyX5ZtRZreI9VwS+GsyLT0
bWp5sVuLP5aeRwY3q0e7cO6m1psVKafNuSuimbQASrKcIa7fz3usooo31eqPleuvB2n6amQ3MRrw
/XBGpt6sLIv3Tv47EbGrYEffTbm6FKb05pf2XWqTMsryighuK+qajvJkUGQuKu805IV/lTFfxKRE
jcpi0XeY9mWx37Cmn+emlB32mIys4i8MQwrcQdr8tcx80YMCq6UFUdhk9CplE1frr9Kwezt/BdfJ
9lWiIVXvx7+sEbHsQmjZD9szXodoPkgfjFswwUzARpiZPt2xiZ5vqPqzEBMlHeAsuwq69cD2mKp8
GeERTJmhKgPG+9buPjIV7gVOiXIcT0VmvWhJd5JldRHuqzC/q9Ggx73zojjpvLG5YGTsUNR06hx+
F3Uzxj85V/6PMK9VjNscPb20zQTJ0rZ4jkoLWwF8/XnNFW41URQ07vMyXEcWxXZbYCYThUctfLyy
YnfmTMZPtx2WZTH9tGUJJyn4SpGyYMbSresEP8wQuble9z8iYQxXBv3wpT0o12qSc6IXncc0Rppw
vd2hWyx4JkHLXEGdUNAYqrmI+O5eTy8dG/8M0M1rolrLYkwQh6ZBtgkKDR/Lm9+M7swq42GRddat
HWvMZQ/A5QIAYRhTUa2SzrrS3fEF4MN8SgPtVGUM0xpHgi2Kjk44uECtYOOX8Mm9uHJhpyFiqMuc
kFoVs1RUzaJN0ZGPap1feyK5Zv0bdmbc2zVJWECRFvdQJh2dHQXT2qrmdpLUa7XK5m1dYuwzGNGi
tkysqCQOrbwXlQkPjXL8/Nwj0kcObwy8sw6S3cwbXpTAa5dmraSL0XEObeEe7S4cKQ0b+dx3Yky7
vvUUTurK0dP+EePgMhLmWzB66pHpO/ZMrREfeIqRrPCpzerJojDgUq0LLTYlxdfmjke/zlfafdwN
2aYDcwmnFgUbxRnIcGm/0DV+AfP7RuU+LvIVdoHp17BryqQiQrB15kumzrILnX476kN7U1VtPXdE
Wu6SjiVcTI25LFRPY3IkMwg7jRwNCYC+sS2K1j7e6IU7tDatXzzqpQJyuJ7clwp9PnxZca3FFNja
MIQLZ85CEfwcVCuam6lertly/GQMthONcUXH1aMbfTorUyVmEgTuyTHzFvmk63M9qChiTUm9GhjO
kgzGpqu65qEoNUl393dmWsK3irHCYy5S5n3hKFRyO2PWa8a00KwEeL1uwgmnBbmzKPV6CsJVauwO
QYxMFHJGHXkDE59tdc2wiY+JnHPJELICs0kw13Pdf8eXYmKVcY30HpXCm69QoaardRNGFLpsRdNW
lVeSJFflz2JyisUYt5u6UDD6KhAYg4YmdUK7t7NKmqmNfmfIl6Fy47fIi9slrnDILxbuJUWPNr4u
ntooXwR6B3DGIdOxtXhOYbR6prNBO6/2xILolxyEgkRc98Df9cJfqUO1p5y9DO2RDtFoxPPMBhoe
GSqQmdI/JBaMAJqJEQQbsbP76MGqB+5/RgBaGQPeBer3KzYwnUmRPPd0nUQiWE8dqVvhAYLL3OIp
H+iyqzDoOdrWfS9WHhtS4oauNHGIbZN9TEkBwcM8hWh0DApUMy+FPj1NP/oSF6liEV6WQnljdXRX
NSXZqyLbdtUo7cv8qaA0n69HJKgLK/S2igexPnQyjtJMh4Ri3DVMNbptopa2Vf/c5gmQesEz7crm
JWvIRujMqnsnSqeZGJckI3ghmcBDhMlcliCaMFhk/qL1qNE5kQWlZYj2o1bdGbU/LLrSlYw+Wq8m
rYTUnYUGqnYv7W8nH4hQXoWnUqSnKjV4cdt4nAMZKJvKxOZYHe0E0Ysa3mDIIyeyOOraiuIzY4e2
tYOnn/dZRwpJNVW3EMoGCm27goYueVEe0y3QbeNpNJMUn2vCwiZu5lzzZkri5HNMSVvDUAIkK8KZ
JcNrPVUIEZui48aGewQHHwyRc5hezpQb7CWeu0SlLK6KuCtW2LQfssE92Lnyq6ppkAgNI2aJMzat
NG/WZWY+VyYO9sqxnU2q6rdG6l67nXk/UOimECcQnSjhlpQ1nMHVmYf+qG074aKXdZm44COY0Dyk
HRoFPVyDS4otUgLsqBib1BuX7XnQrV9G3wFz94Dr6hTCvaSK5o47LK2AvlwhoHCGpLEkoVsLT1Vi
x9WVQFDK0Bod6XjwZDRyH24Rpkz+0W2lL07kQPfogniK6W4S8omSds2MwwjOBIX2Yhzt3cSxFxd9
DHUgy2YJkta5qqR7fPkYeSt6HlTBNsGQMldnUwUBzAgbU06MNTJ3YAH6E+Os4Q4zXRiihMOg3f4B
sM+Hz7HX+PUzJSueRwxZIJa4tkH0s5Ji7SxJIypXXoCkhDKo53hPPJ58OXXjgxnGPyYMXMhkecat
0t36U0XzPV5mLJ2Zi/vrqnSHGCt4PbfM+L6ujY/YZhiwr937NH+DxirngRo+R5wpBK0HwX95lTs+
5GpdQ7CMEK228MAzdGLp9iZtH/CHI7pupCSI50Dt4OZWsAImBnfwzrcDeyHs7FB67ASRRF/EarJq
BLzD8XkM225ZAFBZAV2YWV5870908cdgfG6ZaDovMkS8MGoUoPHaVXBDPzpeMPCaYXHkoznT4WZQ
f0Imx9S/kggGXksWbZf1z8F5bFR2hEjis6Y9KfRTq2E8RmzwS2WbA4X11EvnmEr5DM7UWkfjkAXd
RyJRQ3VPraZkIAf1JGnGbHvlzk1bjjTCVNNChJC3JOmpfQp99cYytaWtVXuDPbpptV3utqDANr1U
n3TeQPygwzqyPbg0hGqyTkQ5olJwZwLsRwNhSH6nwvjzcdy4enwHcXt2rkFxBNMuci3wZ81cbeAl
nPUCXoN9FQPAxNCtKwu7PcRMX2bEPzmuVPNRgmYzvp/UOGm6OVfSBPKVuDUsXDl0m6AKSga4/pRQ
FNBT5dS5i64xDoYHd8YSb4yXmdOSPNBTYqaEbv8iHZkPHps1VnkZtoEXB4m0RnB9bPrgumPiMBAe
BlakoE68MQZfSyJjWWAAskT/FTnxykuLN88utkOnYpRhJYjKfQuBNYWlMst4jrS7lTtonQIdSjlS
kjYMZnU9DxHSgVxww4zegkoQA1Ns7RtD85Srvk/TK9BQ6KbpJaKIMkxGVARPsTUhCw5/lRJZdQ5G
TYCUGcb/JqYYqclSZeWoH15P4CySx6TAyacLn+nM+drJ5VNLI1lmZWF1ZnrE/bckCJqj5T5menAm
20jaxflmmpSjqoTn4NjVTNA5pW/w4kvWh03zB2HFY9WOH75Y1XRJ4rB4PMv0Yrr+HJ883ZURlD9D
FxFcM0rPw3OBdTPvh/s49E45kXv1n7/3uu4up7c4k7bMHKyZCjY2jWKmR4w/E9rWVdrd00h5Va19
KM9YG9oG5Q9UWaG09+bxfiy8TZpQFjN8cz7V449R0+lUxq99zwgpXJq2DyWBXxQQULopTylaBicE
1TcD0KwhZBdXxXTKhXo3gpuEvVv0x3OFGDA0PQIpZYCyC7jqoFfBz94mCUMzcHITdV5LalkPapii
I8EfQgCllT3z1Np1o/1EXP7kKP2M9IuxIpDXQAc4o/LOdrcyOgCh8XhvN8ns7Poeh/BR/sCYIgQX
DGwgWTHF+FZ22SwPlWOuAh71pFzNz3o67DTcJtVaBV29c+RDzaUiKixAOWCw9MQsopLLhKaCQqAI
0znSjX0/NvfCr470NF2utGLXMfK7PvUylKiuumzQMDTQhp3AInLOWJ96EM7R9qBptZwXXS0Y4t5V
9Uwxu20dDjUDeix9JbVxNrJCGmANDnXi720YWrvRYhR4V2tEosME4SufNuivXlIoTcz0OdfWdbV6
7ZvwR7vR2vG8MGoYztjkAHll5Pc+bpOClcOKcXMWgy2uu9Df0MjOrxwA2OeqWdsh1kvM5KA53XXP
eN/WQCtAmT+XmqqzvLBQXNa/qgA6bkibNBgnyB4xYb9OljKbRHg0Yn/JKKycirv6EYe8YzEZSGu2
79TZ1+iGbqjscCRm6kc4eAuqiRz+Pc9aTGgebJM/49WOzfEUqquiqjbAGF91WUpkohKUBOi6Ki0E
/vNK0oT1975oV5NcfJ4ZzqcuIrlN3uoIwIQ7BI89OT+O/uh5rLQPNd1Z2WNIlx26AXOwWHMmcsUr
zyse+9SCdUuyfzbOn+sHxGerWFWfG4ngUgVlecd5QK1KBaUND/0Y3lVyMF0ui+1tQKG+4trs5pb+
Bd1fP5xHCXKQzGtOf9mSJd+i0tUDJYJVpaKhJK7kcOJ9ECrBdKgcxjZcMYYei0PmsIRydvDux+hh
kw7sOUVYvtu4ZLrWY81PzcLQfEgblrHFc1NMGh2NRtvwQzp8Td2HkxcwgdB5t2lLAD67z3wA3U1I
8GF2D5aTbXTH2lSQGhj58+gF3UkZ/AcLBE6C4MjN3orGxoo+/cyRhli1ejrXvyU1w0dHaNTYnKxl
SFU4VcAV6NUv3x/P9nWkEPcyhspz9TYreome5PF0HXuhVj1MKVX0wO5u1AaeZdfsZLunM6NHPXXu
O10nQDaWUmjD+UXmDtPMSlQs9bsoaU8xfEAhOSpE0o/aqXWnRUWKHRrui+ZCGrLFk9F2mGwKZDvd
Iu+znW2itQoVupQ9fJncja/LTEGKVTfXSuf9DENiftph6zg15wmQsytLwOcqQjhjDgPzKolzsdgM
fMEpLTEvEvgSUIJrOhAwwlnGEgkzSThM6ogHs5wPHIQCCz/Sdlifg74hYVkyKg3qkqy8EaH+dIOD
WeESHDgbgwyxpwObxoZRE42ED2Zb0s+uC9pA9kuCiof+/rGDb6MoDoCm7SSxN4FbnrphOfbTWxCs
mPYAvcmk2JJJYM5oOQclH6+9kXaBJInmGdZ/F463icpjAu0x0girg/Kp6mYySLBh80hx77l7YxFR
m6O3O2tKk5gCjxXSIVLqAE5j3KJEq970oFvKNg2dDUg5pjpLouqUV+g/RcKX7GEHVcjEz2W+ftw7
k3rg6RPK8Ic11CEAQ6tgL7K9Co/IB0EB3qOgVsqr7cEsYpGvNRhGjWQZwTSSayruxKZSY/ogMI8c
e1u5xH0K24eEIsmafqygoqyTj7pRnxkzptPVJ/Wr6xv1SKt+fb49qInw8hNoCs862aM1UyVeh0Kj
MCiRjiE5SkKfvS1AOMTmT7xja+yOc0lOsmE8GSk/LiT2yd1ItbJEQY2yPmdIPJSrDDfONP5FYtVg
ck8xDfygpXmcx7PE4/H0H5mToKYaC6AR0V8l21BSqShFQMndEUIQiEtaTCQRVgMsKw2mVWGXbyV8
qxLWVQPzavQAUlOozWIb/SgQlTPo4NxABFnILYLyQB2NaJ6/17KGFzZQF8bW5HMh592NGHudweE6
X70r0VyIIn5KdIAdacu2tlDrkEgKP3iZSGeH/FcG3vbMGhMNR2pd1rO4zfZljvVOs3808MEkmrVB
R48fBP7TuLCD4s0YkOqoa13ixXyhvpkjfhsTVdy58tpNNIyxc4xEqHtqB3ELFK1ETyU5KBF4PWpa
5XPko7aWmEPJGjPlBmmbw1wbx1dEdj8LectA0bzYRbjqJC4tVvS3M4LMH947eGrn7t457DIlbE1X
mves2GFAf68ljK3xt4GEs/kS0xZJYJtsGxthROAmYW6FhcgETP/5LfBlfTx0aPOS6qELrIiGYrhw
uh8TuURAuKv2SmXkmcwGzhftnZlyyqb1X+qqeFGArVz1sOdGCaFrZJc0t7eFxNOde5r+SFG/fT8/
0IAWfQDRzoNsB3ES5R5rYEiK+5ixiudOpSNxeBTpAPgXryacPF/YL1mWQr9pxVNdg9soGNV3LsYq
Bbl+CG+vh7uXSABfI1F8PUw+ppptIhh9Kqy+BGYfkTs6H4y3xLjI3e3mqpAAzlSK7ZPafmrzZhEM
BDA2Z2MVEdDLQnZJOTfKm+cwjt5aT39pS0QmPYiWM6AnADIJ1+/QW6Ra/36T7X8Cingf/td7XoxV
6AfN//5/a9CMbv53emz3DGX9kin+j7/l726b/S8Aay5uNE3D5e3QU/u722b+C8447Tabdpfkjf9X
t42WGk04XbVpgsme2j+6bXAoGDdDm05oFg5IBtX8PRbn8Jdrtr74/W/MhU8mPiEcwzAZb2Pi5FOt
C48THMnOawYcVWpp7ckFttVYr5zph+mD/ibgLquTaOcJI+x8izKAm1wxe2NutbhwYRcPGp5szbwL
g2h5XoksEMr5/3mh/40Lw6+uGg7MjUsCw8T0XC0cO1y/otn5SXk9pvh3vfpu0Pu1Z+dLd/SY/zDO
cteaNRR5VN28KWNnllXKLkuUnavnS4MQpHLTl2+uTZqjf3Mky5sGzIM+AMgCzbqwpKVhGPeTm3u3
DQIoES/lgFYUMRxcrf7ENvFuxyHTlsVO9cU6ybob5oV+cwmX48d0LsFk+DvMBMuyWSZc4j/cnl4G
mMsWBiMIdOZ86oj2ykPmVbP8tcuiZcPAWzMBTtHUt0VfYWgUO5cxX19fxCd/HNdgUca15DPSrMuJ
a9lU5kA0Uv+gFOaN6xaLeoI47MbrKWiOdKy2X3/cpwHw8jvzFkk+v6Agdok/McGU+Sg5/INDea5z
kIsHzNQZEQ7G5lI2DUvKoGUdHjqW7NefLf70yC0gL8DbXdMx1ItHTjvHVqy8Um41rVjJdwR/2mKE
UGjRKarDm5Q6aGHYs6pRlvg0cFKRS9CtKS0Xz+W71sGbw3AcEL3XBQXMpATO1aL4HOtvrK/aJ8Ok
vE0mjBr69zYDpS7a5+bImKTW4VJT0W3zuL01wGoT4pZtsUy0e1MfNybUbB1f5wCNydTVewwcFPT6
FR7pFWXp2RT+0oN8gfNo/fV9/GRQF+gDwCEICSLhItkM/7lsq3AwByuzYLoBfA8zb4/IbEUYs/qf
fYx8mv94O5LMoDfEmMEDNYEdFcm1TVPF8v1vXoBPbAf5bYTN/szmyde5+JistAtG1NgRZdeOPYjB
z23M4Ev/OvKdbxbgGcjw+54DqAEwEa89oyZQLPz+laaY6FNlCvahyB0ibetaUZQ7OqH0Ia5KrN+U
WLwj+yTEC39Lp+q6muJvVtbnr8slOJI7xNJyGH/3+yW4TL2h4qTEB0WncmGVM1G2V5UHKDhq/+11
8vtHXdxZ3/BMtgG+bTCKTasZr6ptoBGr/sJn/R9Pmc8wAcHnuIBxBIUhNlL5lf+xUNDYTmZW+smh
6Ye9L/pVN5XHpBmfO2NBdXgemQyMFYxPDkrae8o6yKeV7jHKB7eOqXf08nOwYP6py2xGXFabUjjf
oYg+7/S6qgvTYPfDgsx4w98vMfPQaCt6kB6w/Z3mlVk9UQm7dhXrOOrNUv4z0sp5R9trHGzGCqiU
4cobFS5fJJQfll2sdYs5s8G0Rcx/WzrToc6xZjKVQ7EQhItwGykmpi+5l+k3nReu0pquVtAmz9FC
bbOnwOsfv349/7iYObvYCBjViaboYouKDBOCoJ6kB/rnL2hPVhbTs8qOQIPmR4kuuKAJlJKRm/Sv
vbC6RZn+f3MJsHA0IaVOn5BIdVWmjeZ6yUFJ1e0YJK+m+5AZK6tKABr7B21gzBc9X73T16L3r7/7
+M8boc5XB8hj0uzUTePi/A7t3KJDXwSHZKpoilWzIFYWnpLsAgmQLcx5MMXzRIRzep6Nj2bVQSfv
R0dD43mb7TfvwR8fiOsgXSVaQxZ2GU6Y5qgWSt/6h9Zr5w01yKKY1l390nOSmrTeav5VHzB0jd8z
hxnC6unffx7n8BgkkymH6Vwsc1xrQd92WXCoJo2J5eq8xfBJH3FeKPmCJLZjaC0WcdWd1yFKcpEt
v76Az6emzlJgpquN+hgUlXxg/9gJwjByJyGkbJQkLOEBlAQzYwNoNqBEyO+tDgK1e/X1p8qxkheh
5O8fe/G1C3iVIc364DBM03Iayz1Khtzzj2qgLeIx2XV/TcybayKax56/dBqMjk07U6w15buq8mat
f/VaJ7zJlEMqHpMZ0wblHoYqgII8maN1odVSLCzaPTkYfgW/SRmNDGFrl3JlISC4Hiscbb2xCxRz
qXn1uoRiE9sME2jLtcnowIFnUFbtrgkn3LHNPGTiH2Ao1B8FjtQQZlA/gw8zM7tw2YOqCKRjZyI2
m2hJUOFm1Xx93z6HnoDDXB4F8ZjEnsjb+o+nhSmDRqRjBweKfg+lHy5RNW5iQ9tPgbVv6+ybicaf
2Vnit8+7fF0NU+lETHfuUI/RRqt9IipdrFRGF4qwk1Jhsnyt2KY+iI1Wt25bYd9mgkCqVZ/LrGSu
TXv4+g78IRoGFgu9CR20pSMKuthDCZoKvync+KCWFb69+ygFJcWmHiybgFxgKNdesjQa68fXn3um
XlwEIprLZ7ouJXr5/7/f+qhJFaXCu3OYbHUfxRVD7MVjZRr7wMJgE4KZRzCdFx+YTo7aVC+yYUSl
sokjk44D4v4uu8lFfhv2xo3WmUusp09fX+GfNjPiI7StsO745+WJGZfWVLROBKOjCw5pFN4MtX10
QJ5HAfPudNxZeI4TDfuYNplHs9G2vAffrBh593+7S+TSZGZSMyugiFxuZ1kzFOiG2N+ZUTYP9XaB
4vYGOTfJQLZWpMolHKpvPvPzkuBDTVelbEDtgCDtIkZ08nxiYmocHCYjvZEr1QnjBcMH5l7k7Ctt
W2ULVc1vMy7h61sun/nlt7WhiAFLZLC5cVlFMEpXC0jESNZpXBcKPSNwZnrvI0rTvwntP4dsfEmp
aVZh58Hj1C9DQ1vN43zqqbUNxZIhLDtmoi2GONt7AjZXcpTRjhNre4A6qyZsj2r9q1bDaxS/J6NM
YPT76S0lA6NgLVjBPE/gLfTm+9c35NPxzkXC9CNjtKnifEoXm1jLavAh3u006vMIeUxTox+kWPn1
x2jyiV7eeBIqnTybgJjE7/eXMUwDAIN6rNxi4rrBZggUKNjkVXzjRpxcmHtD7THTiyNIx/Wkdyu8
RDR9HiQu5esr0T+FqXxjl5iFVa+a/Opi7aFOChLNBcdspvUTpribrrG3RE7L/MPAxeynOafIcFP0
wdqjOG2RaWqFhOEr11R40AZ3W68SC41CamVk60Dx520M1wjIMD7CVUB7klN4Q0CIwhWjoW/uQZMs
s1i9yXL/ZJicYux7X3+rT6ez/FJI3imzqRpbycVeZ/WDOoqqUG6RaK5COAk9X0pHZxlgNaySeqMF
488ywHLx9ed+3sJ4hzVLLnS4RKZpXyxy6KhNpwNWPljBQG5iz3vrxWPckzOo68oAyFSmC63bRzSR
GpIA5qJ+cwEy/rxYWLbQBMxC9hJKkxcXEMdMAOGNDw5+pV8PWbJgSt3YGTu4blh60ataiymkyOR9
W+Vx/3DT5fRr7rwg1eU9uljTWFU6i+ji4ObhU20aR5jdeCx9Bx0XHTc286UZ13dNEx1EunNC+yYY
03Wl+xigvZsk8Q6IGWcqHaU2bfBvqf4NHq3AOipjc6MV0yGfhltB06yt8OIiWs0UxuGiGfPp14iK
kaHiRf5QFLx2cbPpbPVRVwIUMfmtkpQ/fT9+CtLqoSoXdiwHz63xxYB502+ZCvQjdUqoNc7RdP05
mreNbburHJ2+F3Ubt/EORotmEm0Hw5pCsDNaAdwladbN5ILLM7dF6Fwvx4o/UZ36p6M6tH9nzI85
DmZP0yrfx5p2Ctv6OMXRoaLeR4fGVdS5r5bUkrLw2QYAr2rFGgHMZnKtHYOrrZFqT2eYa7ADd7no
FxWGBXgl9HNJUW644nnVIKbK1H3fjdq8qejNqWMCbMiFNVXPI+o0PgNiC79l1n36OqSwZ0aQOJNP
ww881yFy6DiVe19VNjIMam6Eou8MNXhqEQbMjEa4qA4Xmb9RagEnSJh3vjI9GqL/wQs419prSw2W
aRtsFEO/LwBZaUnLlCT7GOOQDXT/ioHYD/LHhmZ66/CthiJ9iGiJ1/S0IxW0e4D51mOZdGm6ot0F
fgoib6DkS1UMJ/nA4XRdM9Z3lbnhvVVq+xF9w9VUjOvC1d86Q/0VWO3BLdQXtX9VnfBFVapdohW3
novX+cYjYgGWv9WKZuO7sC+Jwemq09AinllaVPWcLMFwHj+kgbWbxuxoOigFtGgOafDUdqfKCo9a
5SAKcF4C1V61/rRnyOeLw9+l1B0DuI3NGIOdN421X/vblPGE8qagq2foOzQmJXr2Q/3u69f8D+e2
TUGVyaUa5xT+nd9fNSSKJcSnKjzYtTNzWmudF/DLG7AOtn/6+qP+EBD99lEXWykGTVudJsLGWAU/
5nBKCWT+fJzlYcGsg6Ue999EJX/cSNjBqM2ZFByNi4+kvNHHeT5QDx7EKsXAzJLNQpNJzki1zJQJ
6QWROZabr7/pp9xExl//+Fj55//ITRpkHRGqifCAdL2pH/xA35ipu0rUaA6f+ZsP++MT/MeHXWyW
RcBcCi3mw9zBeIinbqnYTOYIxYOsRn39vf70BGW1gv8ZnAiXvMdRGEQapfAPfqPiZ9lPhDMyrpD5
uCWCo/iuOvenmIJxK/QYZKuFsOLiECpUKp4Q+kiOGURbWc5dYSgzNzyN0/NUDwhEkMG143VQL2yD
2dpmZB+LtNoyTenecoOdYMS41/cPsTndVnIKPeXKxmrWYkyua79btmO/q/xkputkKEayPm8L2DMC
mGxuWS+MGlOJ/s2i/Jw/sTxkbd7gxaMleJmdjK1iVmWtBwdPIyzK5w2msbarnpFDLgxcEBKVg1Kd
AG6ZGWLHRIGZBZ4r0/bGWNyrebaYHAboNcERKuQNVoVvVpQhy7iXRz8Gc6i6pHmc/RelqaSB39M6
JdRJASYm0IJdwbh5xUf1ksTrjt6HW0b0vNqtwUzcTt90tXE3qQWjurG0D6DkzTsPnk/F3oz04aCU
w9bhvMYEqzH0nH3Y0NXbMUWPw2tRceqFTfRQiY6pOtZKV1/lETKKiImACPBRscGiuLc6C/d/tInc
YNHaxfLrpf2nnUJ201QCaSFzp99fWd2t0wRPfHDgTF7lxvgUZwjEgugxKOFohBSBGTt2W4ba/def
+weGKouBVMY2HVslfbpc4aLnxIPaf2DW5baz8C4a9kEWnNFFGK1xJZx6Fdr+ehy6JZ4Qwi5AigPA
CyNeO53RM0YDc/zQbUJE719fm/jTTbG4IywDOjWqcRHRh8LBPKKM/sHue+D01V1Ye/MyT7eeae0B
gbbxtBBxf+N09Tpm6ECbgEZhBrH8tdwX0PguJi9fWrhIAgEvpmHDRyGnDrvAM492/ItF8xwQVdth
c5eB7AuVb56r+ENWIpvlhNHUWjnjLtZynoQEBGXP/TXHpev9B3tn0uO2km3rv/JQcxbYN4OaqG8z
JWUquwmRjc2+b4Lkr79f6D3gwmnj+N75K8B1zoGdlkSRETv2Xutbzb08e7Qyn8M1zvLM0WrDLsuH
k+sz+gYymgTWBZrJ1hxyDpXTh9tB/2eJUDxa7zo1oTNvsgSCYXSfdNlf2rB/WsxtZt26g5AZQP23
xTyszTJq6TuesPicCsdcyMsof5W59RcA+B+/XIbXtEcMRqnfVyFvLPHZd31w8uvmaGDTUfmmBKd1
sH4Uziw+Q9icC6/68c931e/TSZY/qg15sFJ1jTP8r4+apwGYLfIyAmQTreVqnCk/S886lbFxn7q7
rrPvfHgA8plLp/OU1nNZGoFunGWshqyIxOxiQRjFGk/XP783+093C5Mg7hPX9Bjrfbvj9cKM4wkb
zclrzVXVKHeZgSS5CXdx178E1JITaJfJFCuUiHdyeUiyfqM7PepvlkGdPljmx8vJbk/24FLKlZeh
hmI0BGul11YkjiOhVa4Z/LtWGa65LZZ83bcyL1Pw18dJs60z/+yMwcH01YtediSpNevCD3GtRM9D
3j1RRs3lL4W1363r1yBLDtCyZ5Nb7xrbg2xHX0MRxIQHIr+XVaZfdtdBkbES/TZoga9o0cmOqgFE
S/zU0/gihehAfudDBV3QHP5ygv7TLc3ixi5u0Ymwv48tk5g4rKqhBpOX1Aumk+y/DY1xB0fyL52h
2/zx+8blqTYTUjqiv0tGaPwMFudZ6QBKl1k5HeX0yEOuokfJnpZ0NnS7Ttgr7cuP7fk/3zt/Ko48
WWhS5GJb/97+IHuxHbjhOS/b48pJCRATWIOznkIJFSfEkSQ2Fv/8krqszr99XmpbQkpQpdJisr5V
7yGtR5UizIf7Ee5CoE2xk8zrKLyiZMY30qw7JV0i0scBOSJ47xkt4N0jLC3cyiddpR+U8q5ClnXX
dC8VRF32W+VlsLuHON5LXXnqeX9713/oLPzyrr/vtTTOLa2jVwjzd5ODFm0x2BNHcR7iamG4NLIb
suhDnnX2j9gQ0Mw8MsZN9OzqXg4bZDut6OI7kcbcxF60HZXsL7fSH1ZHiieH4ZwlMyq0b++Rt0ca
SMNURuKB1Hd10smy72GSRgsl7JcqFuLC/Iu8xfzTiyLboFss9TS/9T2Cqg89rWs43EJ201qN7Ejc
ZPvb/zWAgTIwgzSdTNhj4qqXhrrKB8PH+U7+sa6dkcUvcXus1QrkXgthvinvuVnXqtDvrA6acJmn
OZhv5z69tzr3rm2GvaFoUpk4Q3Oz0lIYCnXx6uNVc5m029G4FGo1Hx0Ck/vmvvG865R3F11YT4MJ
QqSOBWhRkNWuN7eyMdymiEB31tCkcwB2P8y6/kvp/PtaYiJ1Mtk2MFipxOX8unVEdVK7jVuj+WaN
i936Ir+TKc5eBKvsPz9bf2ilw8dA3AHoGoA/n//X16qjOhi0PGPKYSYPU5ptjLJZkxVyDsYBC1/0
3INYFHDYw+0/vzJUtN8/J6IdqgANvZG8Cb/dfRneXh9Lb3bi6XQxYObzqW2ZONXeAoXTVTqANKCm
dVK86Eb/E4QXPamnvIKcJ+JdCBqdpGnyIEMUw+m4qlulmBlJjFG1QPk6zItjb6/tMj5oIVak3OUI
5DayFzZi2SJzmj+HS9V0ZjeldzVmu8jXCEAiTBeEa2lD3nIfgnjjpsWHBL00N95rZSzDUHySYj1Z
6568NZw9C4/8NVGCjg3xHPpvmoxnq/T62JLXdotXvRFWARKsRzLdbjSOVIXgoC+DWFoEZfybdNmp
MH0ncuFwAq1zGRRXW2sUPoB/JshCKV51yEIdCVYLU5Mhc6TNBRmbJaXmROY6fIahLDd+AHYiqV9v
2GG6RCTJyfw6WsyFDLQj+ARXZGNK5yumRfItV9xzi9hsf95QFC2In6QCfqVipE6eJ3LzIBYdhWpi
qJeReqE1PacgDh1RfEiO5w3l6pLCJ7CMk8mXymw+iRUNmvGrb3CtQEsP8I9dXCnGTkN8g6KTaX5j
s+O3ENM9t/Y5dJo9Y6QZIU70LcgIrGDOO05nLxCL00ccIHn3trMdqVkNJrBwZfdZtCxNL5upWncn
TGNvZOOTTSRjB4ACrQoUi+MYFu5F6RMu6gAbTSaAkK3sK/T1YvvBLVOcN8yPsxpnaqY8ulH1JoKM
WS9S86HtnvQv8mPWwsruHGs69FZ4V9nxnRFr902lfPAEzaFBnNNJJoUan7QJcUUZ/rAdCoCjSuwv
GZ71d3oK89e3qxU6jZXZDZcoUq6mL0Jc5P0TBi0+YTzcJ8P0kjT2Y6vWa+nTLbtsbSTpKo2tnZXb
R4QWO9UKLvmi7cjgM82QY1S7Cl9iU2xSpdmyTC4Hvmk1Lg8i6qoLkQYqqn/QhysTzMEU5peYvNl5
0oQQCAz07bY6HWo1C4Gr1A8W6T2J8hB6GESMVZ52YBBdLd2G7XgXe32xKX31SuvMBpzSZbM0BkQw
ttucsLXe/NSmgpT3ocNgOb3rsXMcvfgzQXfUZMaw6uzgHDc1mn8ec83Bx2aTyDNLAufQWc5j00eL
Yig+Qy97Ik3mwejafR01B80G8jdds9F6K/ispUyC76bHgUvUyLRPE0J2fApSWzsWoXFn29E+q05T
18sWcfdI5JK4GRHTctoGdYUEuNkZeIpbYkahXzxjZPtikSKwVCaRRkSSDkSTBkQm32i5I3hHl/DS
QqaY9sAk/RKZPPspzF2ZdWoTeopQf14RgpriN54IRW0JR/Ur60v6QFKZmlph0AXMso+IU3VR/GvE
q45m+JgQt6rDrComhPG2EW5NKIoewaww4teJTGq1feWzyIznm1vXbsVD72Gcybbcq9yISjZPVNiO
2YDrxgEwfgPF19mBD3q4IYAimeXblNKo0tLniNDgjDKxHsv3RbLY69x/9LytX2HkG+NLD6TSM3EV
QbmHBZy5nwrOudoh8louL1B3aJozTcgj83hbX1xMHF0KALpIxdqLcOiWqgZXnUfNMsVrMXw6Qvv6
v5YKA9xMSKSuQbTuzVVyI8Hc/pqb/9WM0jfIXsxx8bJMJbggdLmf/sDq6LTutiFv8/aHSSeH9wGa
l0fmyZepv2pxmHCF8iYk3E9bZpBnZwxV8MXc7C4YGuZ0ySbwMNJ/RywzjgsdGOnwaHgsHZX57Pne
Ne7uyp5MYj0jiTYr3gqZVixkbnFTEKoL84NmPBXMW65hWFdpERF33BF73Mr84xvp2peZyK5VPJae
WFVUxzAcOaUArJgJGcDgaxxaNPbUxnDfdT95q8Jyl3vFtdGfArNcyzzoTgRrVyEMu+XT9Dr2ocT7
oeew0J1tO9UkZaXB0+2LzTK8Z+Mxr7EoDU56rjxry85AFjNONTYLeTXCkmRg2N9qZeLR0g/j1L0V
AkmMizE5b7OFFXGlGz/M1pE1rSq7dtZjY+ziIlpAXYwWKqEBw0+tNw5KWxw7BVNHTDbprFOTF4+B
TBVrz7dI4wIvpTqF95S4c3zXizGJrgRFs8fg8KABv+w888lOMfW33vg1FS0Yp/belBzDxsOAOqlA
NQYvJ8QY6rAOZKWvo3JZq8VA7Wa8pnqJt3uwzTkzOehZi0mYC7Ns4pkdluXKhpFKG6P49DJTWwJW
QUHqbLSdXmJ/NFMvmKdEXyUpGIggIIMmifNnggMWTlFCuEq6L2KJL8wqr2XdNEvDhkw3tsrWpS2Z
6cC4hNfHMNuLrykEV5MEAXUEROIZI2jdCxddbn3U1fDQVP4K3sAXwVPpbCyMY4g2KPCSt2FjjFiT
BqPxiTdv7BlTkL1qCJ4zpXrWSvfawXicqnY3BfWFymANSJZLM7jDMpz6L00PeSKcbp/1rBx2sO34
hDUnGSzeuzDEe6ZDnwTL3uHzAysxsMD5vUo2tkqEMSbZhzGsv4QfIpzl3gvj95JYzIS7JdfyN6ZA
FArhuwOgcdKHdRUlR0VjSbbdjfwZE6ZIi9wmz6ZmPpjDU2VGOpgdYob6voDixI+DFlKxU4k5kBvI
QsaIec/+SZF1lH8jXshgUXsVwSbFroLwm0edMTfhcnGuhqvPojFziUpcaqn30+iVF1o3D6Wm70eF
bciIDdLZBWUJhojJeAhHbw3K68UV4rXyxKtPkEhgvbktUI4G+ec0MJKrx5UWVYRVD09qH2MIXaoJ
RxrQm4e6azdqrK56EVyNMn5wgxH3E6ES3WCGB86+YJPDdNkWFUh2K3COQaQdouysIoRZl9RAS/Ad
51D4176uj4CL1LVUljJdL6BKWPuY1stMNcKDntkKfe2If3H6JSQRYhgGhZawUyb7vH0IsH3NwpH/
GLSGIFI33U7tPn9IMljV5CSgK5sK0tvLw+B5Jy8kZK1xqhRcjnHAar52PRstWtne28FSD62nfkqu
qWY0K5WOatDaV0sT6y7Jz1miLwehdoQ2/SAwaaUqSPRDr/uMGjoIvcOSgPn34ARExzRTtvaAt86F
ObyiYjgLdHThuFZZ//N6M/QI22OLAWv3aKb6p8ufkArTlC/Gsgj8s8i8sv3ivkHIO9nBz9wuty5z
woZz1kxJ28/YTo+wG0Af8fQDs3iOIAbMhBKcCr25c7yOtwxdIIuGNYlIKCFNEE0FrToHfQuEnYTf
MCofpkS0zymjGm2NDXKN7Xvh9u5C0HvBmbhvaaQ3VrPPpxHcpcsoHc5QGSycINg26gfhUnuDJpYW
pAfTUa5eTJYUAmgt9a814Q1ZtqRTeOyqnGyk5NLr2i5p8d2Wyq43gq1UhUvNdAuUQxs/Qe8AYo0O
nXf2BnWOUXphiGVBrZFXJeFNNLMV7azUGL4RzhyUTJzU/aTVW6DEgWfO1Sq5qBj6S/zY5Pr0LxnT
LbgKGzlxln95qrYHa3if96jvtEc5ES/Uh7Hn/ZbKkzRcOI2NFcgqr4U1R9l4LXzzIAloJNrvK61/
InH7MHrVXn4gXCaric2I0/NFEeJl1JJ73xVftXEenOIMJuol6NYNe8JtLi2vHnXOuoS2gxLJ7pYj
SFlor/aXzqt36PHlK5I5/dgcndjc+2n8UITlUe2NpUW4vanh3q4CVK7ZxXSVbRlAnxo4YpblXWIN
R9/sNlpeblsXjAstjyi+b7toU+WsCkm6JDJVQKTBmNUcDKGdM698HbJubjjNR22y0WlFepyS7Jik
9UmpGcrz1RdtvRuhPWj9g7yGmEFWEYSiQBPPEL2wfhZS/5yfhnc18R+51G92bHw6hbk0jWRjFO67
0JJj7XrYEPWLNYDQaow3F6ISW/qiIaRAUYPFZIY/MZGfpYrfZZSGxIaHreYx7h8jszgIxhkFqoZC
jzapVLHX/ckDxjeJ+OJW1llwW0GX4Jhtv3tVem8Pyi6tg73OVSqSeq61rE7gXgyj3rGIHMaA6sp3
IK0AqfC5nAVyhSokWzfm0DcPKDisID5gyJ4rpbKCr/TWkDuiG8GT6bUHl15hn7rsLsFOCXmgG3jl
Y5Ms7RoQO/IEg013DK1lY/fztNQh8QWrmgpSgf0+6PFDAGNcCbVzXvNC7d4piHjL3uqDafoXSxm3
GWTlgaBTpShZCp11WZ4jUa9Yue7bYqe70HkIIg2ni2yMG225nqx2gZgMLER76m1ti4cFt36wG7Xm
LvG6Hyp3Ny202AH6PRik5VBeYU2QE6S+1B8mP51b2njWVT4Qrwlzah7Rnwl5ZJzcuf31BpApYxJz
OYuf+Gv1Kn0wsPnFZMUU+bp0sI/1w7q0RYYxG122kS8Txz/arjja9jox84MdK0edr72olE2Gy8lU
u1MTJhtL0VcZgAbFs9aGzkOuh9tGftBRQfcJMrzsV4HW7UYOwQNcDt2M8dG1G6vrN0KvdmXlwQgB
3ZQbK3nbxLx1205XRh+ufZdZKUNbPS3WsqcshRL9oG7rgjXNSy8ViwqI3QkN/xjonG/0LwI87pjt
AomRghlHJgKuCm98CMUqAidqp8qj/ELlT6oB46E0f5eNMEFZVELlAKsd4hCRPx3JmC2jsZa2KA7e
NI/9cme53odciji13KOxXnNoVSvto06s9yLWJEugZZFNHvRGYoqWFre8SnSbvRbuuoDYlXB/BXwI
TG5AP5yZvGC9Nh7hcl3G1D6Nmfaa9C5kYe2QN0FE383eo3HYFjespHGeOrGicfBxWwzAasyqqlzb
YcX8wDwYVjnHms9BrD2Ek3KVM1YGKtshEM+0b9i+uo+B2bfOq2XlSvfzp0npr6QUr3g4lx1aS2k2
kt10V05ixXoa8pVUGekh5K57cGR6V6GoMJdytN6zjPqOAfLbae+k3NbPKSzYFLJkugC7/hC1eVBr
+ywivCgVnUb5Naf+B1Ovmyoky2smFR7JK2a2UE3/wRblsupUFs1uIxx6T/Mo7eeqp+5o5GyUaB2G
zZ1g/YizDeqjXakZCAOVH/JR0AaG/hSsA8c3Qw5QUK2ldEiC3Dp00bS1e2MvOLm7asXS0mOuSY5t
BpDacMLPVGiXCuhUX6hb0yfLdbrkLvu71+l3coe0tWorvx8/brcYtJjE/nRYLhLH2Met9W6wLLWs
MRkXeWyGTeN9hCX3VH60236uJcQ0autgGOneTDsiMaUs2a/Z6yw6dnkz7No0K0jiip4ry7540CxM
7ru6NM6utDxKWbPKRhhjwVLM7s5nmEO74g6oKMkVL7HYO61jLEDG7lDQvVVd/tBa1p20OLUxAzhP
3LuqePG78j0fB2AhYqa3/cKOwpUC9g6aD/0pVJyiJKjZvPMkhJCzpYHHPemrHbHFz93U3LlVuRIE
dg2fFpQ5Q+xzB3zDZK9ruWOXpv3GAB1HFduDirqsdemksYZ0QQgYSrvXam1Z1+4r/nymJgXY/kjZ
oODKZ25A48tM1Z+uES8mjSmaBz9L8X/0dF4hYyBQ65bEdezL6glSAvCJA3vQS2sWS8wJ65J7V87Y
DE95cvWAOETyxQ37LteqDdo++Z1ppbEFDXXJ1XpeMheSIzp5txLiRRSSpr6WrCbxCOwxbrqlF++l
VMRk2yaXeOfBMoKv0ISQ7hZlvRj1fCOHboFvHyAn7KSdDF3sDk30XBTFXHauBXJBnf1WmET1yOdF
S15TotY18LrmndEugWhu7UqfK8Q2yF2QzAugCpw4OE0svLJ4c8rm/bZk62ctzI9KWrynhfNlGdmR
0dgMaf0Hs57WKd6kU48Q7WuLrEynAJsaVupQ26bI2ORagzKm50hQpS9TV+9pHB5o3MRpMWPjfKHO
e/AR8M1y0W3MAHxd15xj36Q2jz7lpbtdotjUWJUxP5YdG6ARnSwE9fKiyofRMJPHlIxA3+DWSe8n
pGWqUBd1aJ49B7KseZXLohuqhDxYbbGwmqgmAbBaWkG56svoE9kz6R8dET5d/Nkpb7HZnOWH6dXo
QdZOITPTFMGJIOFnaXCgTv1LOvhfaR4C9Qn3dRNfx0p/ITpwzDHwRI9aQcMxtRSuj6TGdDT7VEGB
33GRBdkVs7R7sbx64w7FV8xeCH1omXQEofoZXl47W9c9QLzcdN+8qt2bfMA+JmWoJbdHCJIaeOiH
WeKBu7T7DzYNGh3aQC4Y748zu3wJyhOFpn5ZUo4UDIF9eM6u23vrpu+aZUDrEkO5tWR6+Or6kCuq
6uSEbU7ECyS26UdsaN1azYH5tnHvIzrUmiVdThar/EkURr2xbIcYmsbeaFO9N6NXy/c4y5eutfT0
/EwuoiTv5x7H/PC5z5td1tSXcliMY7isuXGXoTnMDCtemXX6s88ni72VE2BOzNni9uGQZKFDJRQz
suLXQUuX0H0dZLTD0QjAx7nIbH0Tnm44RAutIC1tSKJPtzOpiYXP2WZqt1NYgEqiuodbdXYingyv
LpGRLgYtvENG+a41prWQc2JVyS+um17rmppaExBnBxf1qVPTmegJJUjibeg/edH0oLJfVaW+dQb9
4ibR1pzEjyzVT2WykIsPAp9LTGVbROKHxqi+z7uNS+HiZcmygHE1k6u21VD6BA6fosqQs0zqW5Ll
Z80FSxgOAwVhaF5DVwNPOHxMTgToLXoy0ng3cBm9mwXdi1fAr6V+MrSMBzivl2zvl/YenfmlCO6m
gGxdW2ymcla1pGF40FWnqVIp07wnW4ybqkofhVav5SfIY/YBY9IXgjCbOG4g8ZB7l6qH0o2+brV0
TOCqMS18ZfiBLeMi0uw1rdVDFTM6JdaiK7yFXRgvmWWv+mB6xEu0agG0tqgstHoi28XQz6IjrxJ7
XR/PrMk5eagv7El5b5jdzBybgC0rfc9BMSBJW4dGR+PAraVkM/hp1i4hXQYDi5S+DrMGkpzKaV6V
+RHdwnY4t+wj9IDiF184TEPGx67BWPdJEPE8a9X720Enml5Sqi47p5IpJSoGPWjrSBvAUR2MdNFl
iTIroK/PWWV5j9pYbiZwmt1HlBDKF8DOG8zizrGlHjtcm8oe2N+ipjXkkQYfmEZ/U5A0DcAn09jK
0w6i+0VpOj9hGi16KpsIe6kBXqLRUBDLYlMWGx6HZavsd4Th0OalCGYd6ES3MqLPrMdqHYqtKSxq
Tqolrz0ypQLb3B+rVLwL20G8oS0StV9YnbLOhuGuNWkOybO3IQ4V/Lml2iKaRjsNcfTECsa5xVTO
g5JDEvpxU/oJDGbUAB7gJWcszlI0Rz7MUha5QzUwyNIItQv2tTZlKz/tNgMmBsD2+mMOd4kDSVaZ
d4nffUi1nqPybfEJUz6ElZnXKnU2NF02/jgfgPGSX3QWbkekhfZVZ04K6rihCOA5VoN3J574EvOO
zDCRrBlSySyeYTd0WEPd/GccaUcjsZ4cPICCliW5dOKQjxX8A0N7Ei4mHcOgk9fRRRmzFLxZ682L
uDvzMC7VuENB7twPTXKSv5LQ/tFY2r34SRvdLElpj0qyjcEqeoqzijw/hqSsPspn1xTOQaTOLgn0
kOwwjuhBiex7PE4MwKXkU+miez+z9nnX0c96pgWGQIRBClFNDVMl3xpeLL19rseJjJ4aYDhbvFNo
vFzEXctJ7fY1o7mWn6NTeC+65WyiBVK5HxUmfHl8kCV0DsjI8OHUZuOmU7K9fF2yereGQ7Ye7zoL
7A/pk2jbLJ6lhOwpbOG1mO4TjWvcFQMakey1z8B8de0pUeLPsRcPpTuiPKTlhtIe63sObI+qJe0W
RcAUF+4io1wSlLKEIZ/VgQ6trIr2PMVVjP9nf/tTzeCD+GR6w+LtF/OmIl2mhRixeGmn/ooifJpT
n39V+YQPirbKTHH6ZFUmsPKM+ahnD6afPIKgu+uz7i1y3GfPVp9CBiyLLFQ1IpP7AbzKVVe8L3mz
MWIlWhBUEdExO6E+ZiKkck4fCxKaaFBeUYbBi86TJ9hJc25lQewgMdMRSvsG5p8taGK4WmvMBpFX
ZGA1c1KBBMRbPBKaisCxIMkuGQk7JPQw7kk/DIhBtAyO2s3Bb/MXuKdMvGVqdW/bHy7lsa7wAhKp
5KX+awSlIYjSu4rIxR7osASJ0lR+77mWvDZkLyCKHmGNFaGNrr4IHeWNbRvqK7OovL6qzMkGoh5r
Ih81wblKZkA6Mg2ytrCfEQ8JLwzZKwdbYiNBjILekkmSmsyU5J+3EISANBuP0EmlL97JEUQGSYfG
ioiu1mWab0vCdEkNHkuKoxzOkCV4EgRa8hKnsPX5Lct5vYUtTWq7p4uxsFW+4DaB/djLlExCz+i8
W+FaEKBJrCA9KhoUtvlUk/JVsoG0Es+YEL2JLWOdQAisLPHmVI+CqK7MZv2Rc8HbXKoHke6V3sGR
qZ436J7mA66MSYDFrc1unn14kQ3NNHNLqs50I4gJrbNoi247WQ4yQZSQ4GjJq7dSnY0ai6SoXn2B
YE5Ud6IfQf3de3KodYOvmeV0UQkrbQgtrQkvnWSK6Q1j6hFsWh/dhpTTG9ArIPg0JwDVihjicQba
jUSjxjXXuZBpqY1VXkvCAmWK6i26ppbJqoGMWG2B5NPCIPeeRB1Pf6kJY80a8STs7i6gHdy/KK1x
cHPGvLaMGscdMSvjgS04XVYwjQkXe5IQzFxG9yZa+WhPcFf9YC1GdasSE1sSF3sDyDUEyNqi+pHK
RNmh5BIQ+P1ZM3CSkL2bauT/p+P8T9Jx3P8JuWs9/ijyIIj+9X9+cDxpx+3Xf/6laCaCsv/3P37j
vWn/8y9Nd/7tUm1hLkeIa6F//m9gl/lvW/VsA7+5xxxbCnf+Ox5H11E4ohmSWCZPWm8byQr7z78M
+9+ui2EPZSJWQhPUxP8G2OX8ps7XVYf3pjsG6j4NWsKvwiQzdauKRkpwio1p07qY3jAXF8UINjNU
dszzAi87NDkiFtcoTw1+KQ+sMj4Ie1ETc8twdFnUzVvnUM0yJnhU8oasTbZy2sWzUC92Y6kDCpic
VRqI99J9i3FJ9A4PXttZH4ZDdZbW5hqMHVxNhaF50OZIc4p95iEGCQjzKvyvxmge45DsktG96C62
C3PKf/byJae6ZXGCY9514nVkGEA2CMzLzIK0UQGWd4OtNZYnpEskRXZUn53BuYEzEavURJ3pOXtN
yz+ikvah43+xDCHQtpjXuvZrXHYvqlO/yH+6/eSQv0xgqt6Jv9kzb0qzX5SXkCIkg8qzUU/bhvNN
tt9EiUdmLz40JXXubx1jz8BrOznLyugucVf/6E1grk0/fQ3kY7s7hKM4/ug6zAcEqAitrgaeCR/T
ikHBoUfsvTr9dUtxWPaR8/YaCQS5TAsq23ZjWqSadWwEObPGWaMbOzNXLx3Yr3ngcnYQJEWDSSQN
yERd0rc7xSGlLXPTs0qsrOeEGBd5n3X6plZAUvuYs+pfVGtSe/f9ipAljh+b4hml/bcrQo0B4qAt
AnS+Vgr3ns6NRueAcPafbt+/WINuzjQ6AZE+vOpRdxX586QW5EFwp6B4ea3Yu2dqgnZLs/07iD0y
cp6Gs4YzoPaJQ7CXg1Wli0SYfxHc3cScv751HA6GZUB4QFuI9PvXJ6rTB6OGrZOevEbZ4HWca4Oz
qDmgu/neYiZpRns5AWH/VrqV3azR4c2riDxS7C+VG/1NSPybqpcVwiWVCwEgawxv6de3Q+87Luy4
Tk9pb20No1pVZnpfJMs2dA929eSKT3fU79upeDbcnGqs2ObovjIvuPPS6V5rp0VZMd6At8kkPcHi
ie4tBR3tW6sqHDj+j5ta9zeNWq2jiPoiqBYuqgJ0lOt6+KhTe2nn05b8OPwA5rQOXbFEDASUpDso
GiRax12ohiQhMVaGKltTwMOApRTDwqd4y6nMmJDTKLNBxYfk/9bd1g1x2HLPhV2/6xhJoBOfMxmk
3FRJaqCxhrwIOit4vxS6K1WzrsyA1UrGatZ4W9s3F67MMR+hjtT9im9yjjD5ETn2fLD6RV1Y90Zm
foat+SLKaGmVyWrSJ5pdqCfDv5gEjN8XYCnZ1KCY8f3ov/EHKhQ09uTHKdAvwJ+BQkqTNk/MtzZX
ES0+lGE3pzmzQHO2lm9O9e1ta3nzRuVz0ToXIuJwGqHTJnSZfGeJMCynaln25kLpEhjMCL8Ue8Xp
e2kQPNEFwKtthFAOxjTEUn95bn/TrevsWyZPLc8tJrvvAKyGR6OCOV+cSMVaQ8hC77qcPmImt76+
c/Vyw7HkFCvaxjcffEOfIwndtl27s/FTmom1fbZqbe2LnPF+s80Gn/IX0nBDzz5pjjS3uwne+0DE
eTCe//mt31hxvz63cst1iCuCw4gt8dtzaxccdEhpLU5qI04iGxYLw8y3lenuI2bYrieukFLpdsb0
9fTm6tTaolYe28pYVOFIq5mU1ri8F2lxb4U0EyjjVZeb2ahnoqEXONXOzygZj36drjP/y4uVlWdG
KFWMZ21M54XCvpQV+lvoKw+icZdEgeLMiI9hV7zpXCWiqcN5ltpnzsRL3OmkM/BDNMM6xOTSvchU
pvXMrWaJ19jM/nKbOr+pyXXQZngMGVKD9tS/u+gNc2hBSsXlia1qXkZvTjjhOASYTzLvU1Rqb5Ga
nLPAUmixh48Kbr5RGV/HuP1U6G+iuYweCaaC7xYOe793926JLC4OnvvwokbFZ+x0UJPpGHaex2iU
lmoUjdeq7R5lDeF31l6P1UOk689ZLE6Z6zyYbkh0afswNQfiA7ZKOD7pRfakCkLXUhwvpXAfgwEh
mKEw5EZzckAseHC9dNfGTEpdngsvC09GXT4r6iu+NE7dkiGsESajoV60smXhcugc0VA6mfs6MtNm
Bl7vdUU+PJLSzSSi8utZ01WkiPavtWYf0awRX8/4sCKOyg+OBB1t7RYZo6OO4ImZjWqBWi/++dY1
fvNAyC/HsbDXe7KG+K4uV7PCb0PAVqe24hTB8W5et9q72ZrwmyeZneZewy6iX5gt87a5a+3iQ63B
mWqnXjjxrDTKQ116+x45WUNnWi2Nva9P+7HdD4N1F5sJ+Ptghfx2rw76m+Yki4qRVqlOqzJEs/fP
n+Y3ubr8MHhuKJhhAuJc+3XDapjU5fRgylNe6FtF9beehZbBdx/iyPsLDO8Pe/Wvr/XNPRaGOWcn
n3iqVgL6AnudcvAOlJ2bBDsr7papyA9Q0/ZNzM1m1rQiDFKMq+Ctq7pXWwBv59f//uPjMQfCAmMK
tfC3t2Qp8EAIaChOfalsmDnt/AJERhzfx1byF3/g7xYRLrXmEXUGd8kAKfytNsijoEJXNRS3uhMR
5CkbEHVldoxIs/7pK/6jyH0s4GLX2c2xisBjjPRN+/E+ikjXIwNPLufFqD0CQH9PWYXGxFg2+rgf
u36vsM8alfIS2jrB1d12ktjpqGQ4/1+Encly20gWRb8IEZgT2HKmSFHUbGmD0IgZiTkBfH0faNWW
FaVFRXe5bJPCkPnyvXvPzaP+RqNHNurDaYqeK5iYC31GDWpJuzWT6CF2hudBV/TybjOlVkFJriBP
noskkZhd3tIomK59MKlFQ2BhdI+/tv7lMfxhJwOLSWWoYzj5d1+2hrFJJo3HsGJvjtt6pWo0SKa5
lx3T3ri/JF7kv+/8v6QSbodJtcFpjIrA+U5aNbW6MSonLc/WeDLH+DBI97ENxZsXtNAY89gG7fCH
1Jhjy+MoJl71IZqePUsy73M+E8Es3bJ2IujuTcZ9EXl8iyhGl0TYWVoNd74EQVfrOtBw/b5HR4Mv
wOPk5M4mrwfZvxVOf5MZcodc8jlxo0vH6vZ6tfe65kzKJu6CVj9aQ/0WeofULhkdwDClHWR+YpBj
EFU8lK41OxM8DI1awgnMnCMKsIV0d7KO1s5oPXSBvAg1Qq74iFKX28y19oGrbjOvu4xd7SYY23Wq
UciXIZqOsjt4fF5rONddmyBZlvTIS9Yn+0rz/L3vVXTDFDENEy26OrmvMa4A2MvIx4vI/UvtK2+Y
zDWg0du667fzk9ICreV8uNBt1LVF64PQRTRDlzhDCF9Elx4Lzvym2Trg+z45zL+mK+3mv2/1v0Zt
qnET5oHruSaV35er//+gDl3M1F1kfXZO6vwhL7PdFNRQ2JP2TibVc7ouvfyQtUw5A3/N8Jr55bWM
2T0N6zYgwC5kmo9g2f6A6f1LHWTM6+u3OsjG/udRqoHy/gfIFrfw+kMtleeiN1Ygw3du6z5oDOcD
upEUqvS9ur0a4Uem+bpOXbRlCINReX6EJEm7mbUxx/lFH4yP/75oP2wMOJgcIOZcNsGZ5u+NgQOg
XtHClGe7jKlxp13QIBljMhqbxS/mOfff86f5/5/1fUdFWJXadlLLczklz1rk7Es9Wqse06c45CYS
AWKodGeb8y1SRhvj8JIp2ujSQ33YzdqD3UTnm5bLwtL7Y23dVF1+keAkqUqkpw1TZjrwuhlefF3g
yN6nabi2RUV44PicT+ar6tCnpHlDh1keNOU9WKU6+BJ87FheNQ3UKt17g/2/sSbnzEESPwEHJDs6
DF31MRaoHABCbZXVPY1FfvbzedoSXAFJ2TssqMWYXYXAzFwvPhmGvgknbzf//tIsWarNI8bBX2qU
n54qrG8OLnQoqf+Y7axytAypR/JM9sY2M4o9beXt5IXrOjd2qOVv//tZ+WH1tp15b9PZSm2cP38/
KzJQyDPGXJKHll+6XfKUxkSdBhHtJZ9lwrqr0eX890caXwbZ728OQHH4CxRipvV9607NJKty2ylx
RaWPLapWs5gL9Lb5FPaV5VP8Ja5xJlrwUBrjH2Bma2k6a7pKOncuntZWFu0K/eRJ7aSC8CSHIr8S
qBcbmOROKJ87xi7LaUCdXSQXJecVqLqSxKtwHWpmvzElwUIVnqLQuG9kczEt8lywLkfl0g9SY2GU
0Ss07gPCqwujy6vF/BuJgHo0XIW8zN7nIc7dXv+0ujlJb2RS0bbqCvV9MeZEzMj+Ac3CfYdpmR+E
/GAiJFZwP170DF2wavXN1JjpsjRFs8n7uSyvmDAPvrGa2fukRnZ8Gxx0bskmTucfJx5plqbuLBIr
h8XaN/nSa0VNGp23q/yYQL1OvygSEmPigNBY3SHhskxbtr1WvqduivnGtxYybZK16AiSKEf+Jrta
OXayr8BgzPaTbNN0aFgSNPpL6dQcmtETMlzy+X1QzN/sfKLRZ7xqXXUrhju9m+51A9AlqAF8Jlji
8uDDTryRdmWA4nPIPpxquBGtyfRjMGkaAv5FBu+f6rHdehkiikKdQvzI6zTK9jnStEIVw8qawntN
mouQaYbumvo6aKvXafijqbBfiq+f3CtfU/Wu5WItEqxXGd39ZVG6cuFW+ZyswsRB8jepdmq4qngm
vOC28QoC7GLgR5yLhyI9yUqU+PV7cnToHnacXQq9P8UGDoKyHh9NJ2h+aTD9S2BgK2Mbo4Z0OfSz
mf39qhk+TjUVCUkDY61q7wBHaxtV0WEKm3WfIHSwig3zxo0xRn8apa99b0Sb1EHSck4qT3akBCNB
3gqBPIqT2X+/lOZP6w5oCB2IIN0VThV/f7ti8vJeb3x5ZgxGUQUBofUuJyYy5Ynl6MZwh4sxnS56
NafypMYZpex1oIBiB59j5l03k7pjQHvbqOalBVDSz/teiB8pUrtheGH0detq7iqMp0v8HLv//vJf
RKnvC4pgEmnP65iF3uHvL8/bnfRuyKF7rhLaqF/ibjj1ur9JeC/bCc2YJ3aN7e8ay7+sLLE0omFZ
4SX1+C56iWJWaDdOZhFfXxw8NwkXWk/UrUH6orBOVdedXCN7clL9Y2z+8CZU0PDqbZupnUJhHUhn
1berPDhoof2HULSL+aMbdLtCzCS4bKWJ4tjNDbxhutOtcEN3e2dZzTEyh1+OKj+d1GyfupiNX/8B
0+lVBb1i6RDK1r6bUtL8gyu0+MLSdd01mzJJtEVwkj0Kc72+r1W7SYL67NTjhZphGPR2fqvhLK7+
t7vDM89CMKON5qrk77tTaUVdJr2GvCoOSWSS8qkkvc2FHiz6+DDVcqs0tY8H60I3hq3TqO3Y5SvS
tn55xr+e4W9fhDYzsyVcqaCgvheTxuS1gNVleq5997ZHXF032j7TjLXbYh42YjwlmKHMs+HbuHSN
pdXuyEkg1FmdG+LnVWauI6G2otYXYTAi1s1Pk9asR/PVbZpNjBbPatxLodQ2dbFplcRAd8O5HOF/
DBt8UTRz8p0L2r2N3SPAxIQOrr5pQu3DaL2tbXf3//1eGP/2tDHS27rF3Mrmyn93tHctACSNHvuZ
vOO91Wn7qqzWSRKhn1bbgkURxqeGpaW+lFZ6FTMIik28Dyq/CWPz7Iji9MsX+qHc8MCvm6AWDAvO
5rdHwW2AgLcyTs+ecW3ArCVM5TYS8dnkOpLqm+1t2V5IsgDN3r6oY+McdPGLKW4a3foIh+4YlebD
CO6DFtQvddcPfTsmhTYLIB0iyKNzoft/B42816Z26GV2lrK+hTq9V6iFE+2uT7ENFNPbiFIojuzf
GivGDy/HjLwQeJ1ZyO3vjWBzDLU+xphHk7A9TsG8A3YnBYaj8fvd0Hk7BPenOEiX8yPVOwL1dsaa
8pLl+QdNtcsUR9lsDyALEe7luZLmi5fa1xpJNP58zPCblQn6K2vVzvVesiE60QAFveSSiM39FhWe
R7+mUxAK823I87uPsNAObSku2+QqC/ubNNavPUPQX8hvVJ2c/Klg7aovXFdsep1ISqKmvbE35rnR
yjcmMlNhpkr3dn7282bVtM0dHkx69JwKmLIguKoI4huH+o6Y4M/AkLd+HgyYNuMX1YU7hYSCE/je
Mj5jGe+QAN7JLrge+42SK2QHjyWaioSLUWa0Twz/jkbYHennb3EcHOOOKUCeXVp6fg3W63702mNT
E+kZBKjX5X4+QSZeeJyvGmcQl/OXWwS7SSFyarA3phgE8oCfKzyzaJH9rR10r71r2o9qiq77zL5w
UvEEpO0hBRBmcO1wGv9SKHzBg78tU7RTyBF1KZBp733bzVwtSvF2e+nZiqxzB1gz5o4YYqQBkB06
o954yD7Kdtglhr0cgvS61puLvjf2+Wzb8fsjBIVtQ6FrO8MWz1eDhNY5QhF9n3+e+c22qR9syWw5
d9MPvSxv0iQ///er/sVu+/5TmAzKZxo4Dbqvk+P/vVCk4SorGqvknBJ1rccgvVKEzxjneqgMjc2c
zS5v85CC2U2tG8elNvWqzfyLkWGfSpB1QdRcmJ3cC/syjo1DKUit94tDJeqPfNwkdLorpP0BvVbv
o3PtrVHgVq0cGPjaeKgtNu7+Dyb4NbrczRC1j//9A/6LKmEVM/m5vk5q9KG+3SbRIqAqRJNwqixv
Mwy9LF12goq7f+fTjkjSULxxbfvR+W1H/eGED3kaIqQrWE7Bif29WAVSC4LeMoEMpBOCVO8W5MTV
zIFvAn/jyYJmYXiUKaeDXlvPL2/gVTSvjDOJGC3gmYBr9xuJ6afNZi48DGZDVGKQVP7+UmlPfvBo
jck5k8GTiPqjJvNrMT9lhbNPOcYMY7nPBhyWzkeHnyImNCcIIjh78Tmj4/7ft8ecL/8/zx/zZd8W
BjT4729Ri3KyTycrORsRW7cun+Y1IXDEWjqb+QkLHbrYZXEt8Ir5Q3gsPOe6tyYEyNFxqnTsPd7O
5Zhmo8+ACkToACpP1SxL8rD/+6v+IGvgSYL2Z7uc/A1m4X9fOc1tNVN4dfJVvmqxRWSjcp7GYdyZ
vB4M0l5tgeQPfmLEXJm6cvaTza9CXkwtRvL8aV4HCWHb2e02Vh5kMqQKvPw5NuU0NvaOS6ajcjF2
5WS6+bvUVkfXQEBL2dExbIRVvw4thcWtOEwlVpUkR5keH7vEvC6d4C5oxZZaN8TdT+JFV1f3Ri1u
//sq/LjsMTdDZMO7RMjEt6tQNpw+EDEgSB3zF8AqoCaqGGOO9hyUWPHRUiNji4+xnd7Mi1zF6MEr
uvX8iEOqJpNDHeetLQbmabNwzitDy+nDlwo6s4+sJl8Txbr26aZaHjbCelk4kBr++6dwfyi5wLET
DwdslAHv94YYMuNygA+Rn+Nx3E5vUZYeek/tDVFsQ7ayRjCVS+w3JQ+T1G9CRx3zIL8w4WbQHN7Z
hEz3clopwkMK8NGe6V8Ujnx362QnKZHiQl+JrL6LRndrQsZIo+loWuVukMZy7OvD/Gco/ndxm+4i
voDT9pBSiospn7beqvA2iedcIP/Zyik79q27RpB1buNsVxfqmDofTq4f5z8PogasTlpfomxF/g85
b2qy/XxIiDlSFH64mzRjE9jmIQrHt7LNd+SBr0eD3szg/9Iv+pqufH+TxdznN2my6hxt/n49HD1M
I0sTGQgVxKOp2M3/23jxQzm0FyXDD+k0K/oBAGrSk2GJ/XylWjffNxgbyvCYdWI/FNrXxYwGcSxw
G5uYnQV4QKAUSdXcjm1z0ySEZkTuOkGdobT6bv4jU+TsTF+CqywvnaQEhT9sezk89I6+qb3ksR2c
S5375Qz9TZ7bRzd0UJy6y06+jU33RNDQct7Z8K7ujKF5t7Xubr5QqnZfUEkcYz7a7HrMot7IeV+s
MhsxcWX/cgV/XJpZXnxUd0ywOBf+fQX9OI2FPe+5U/aMon/hxThECmORiWgppkeELNsG6AvxU0Md
rFp7ggWZLw2GzcTcxr98m6+QmO/3k6gfyn+XVe8fKR0Wa13PeyqOWqsOTdZchJm5lIB/4s69hM64
K5LmT/kaYZQ1lOJ9SPcIxlfzY6vzFM73Z74f/A37kgus+r0eYS6Mw0MVRldE/B1ij3jcJj+5Zrn2
uvCoZTeuSq4sSRoxd5O8zbv59Zzvni/CZVfUN4O2HVPxW3n/Q1cF8SG7NBefnfo70xd7uDIik0z6
sCF6xGjUXamle0tXV+Burto8X3UsDibWMoesWtN5CSsSg3CW+DkqarJ/ASB0yywKf9lyvoqTf+4B
Z3LbNS1h/RM8xTldFbTVCzBF7Ced025oeV3IqNh5HS60hse4E/iVnQ8CNdYdngcjG385cnk/bdH0
KSzSwHS2vn/O4z2btFBVcY5xMi3R67aY9bBtusmmLOirZP5yTF08T+mG5MSrZlsQcu6ODZnrU4A6
3AP74L6lZntMUnsx3+GhwbEIetFk7gm7QZwRol4F7bSWQNYT7LHdlhPSgVCLsu4uFMEKtdwNiEXi
Yvx6BeDCb4Ja/vESUplKmKCFsSRMZaWadBM2wbIc6tuhMTbSEn/mxdpSsF8845iacuWN6Ja73r4h
wOw4P6Xzat377jYU2P74Zxx5guOF7sJwy/tl7k9bV3OQ+7zMK2saqK0p6zVZyMBj7pTCJ146f3wD
cFC5T/34eWbcTEn7msnmHevXsNJKPH2N+yuC+Kcb4zMUcMDgUeJ+5zJnpY97NTCL83zaaEzB5NCg
7UiDFp1On5+xI6HmmS58G17LZKb+osV5bwTjRTIYzzQ2cQzhWBWV8xzSeU6b+Howwe7E9rsqYdWB
L/nlgf6XOEw17s8i4FlCPI+4/l7iYmESClTl+TlQTG8s+Nbezivp7rn91seX3FWnIQem4KxLWRxB
0q89zpDiRjRoc/LaJg4amSw03H0f4wmNPCBs0ZpYq6PDn/nvIuGHQz/wX4oc2iBf6T3z9f+/s1Eo
gRF5nsrPLhlSbshwNamuK/VUqmxDnsui1eOTxsHPku0uIqwp1o19pdrfujFzRf73IjB/DZjjcB25
eN97vm2qRkul1CpV7G6G9EYBBmtGGgd8BZG76zwd14RZ5SFVYgVpghqe29xP/S+NuR9a43wRoXNq
4Dhl/ZNLaAoH406I0JaApgdHn+3UamW76YNXpGstfeoic5V4T5IUGMrTHSkPpQLRZq+9odtKYdA8
7I4jp3HzlwX8366QpSOumSXmcwDtrEn//xtFq5p2FQSG8xh2VxPclLoo1oDkV5qjrqtGQtzAoZ52
v2hb/i0i//7Yb89HVoDDyin0KWKNATNNdZpsfTcY4rdu8Y8/n7BYfumJ6ub3M+w0mp0zBSI/D2kE
vMT6mNl4kW9dJjxxnecvRtvG5XhixLtCCOn35qoq/xSSnBeyaXJpnQ0g/t6Qv6fpL5fe+EFo6KKS
ZI+atwg0Jt8OlE1bj6CyC0LVYHHiCQ3kin7FY0mZt6dze6XjLllUvVnd6vq1rBQMv8Z9YmFk/ccp
KfRGrAI7uNR667moxiXr+rY3jFd02CB7xhwVCP73wEvkIvUseC5M99wY81DjG2iXcgsdfVWvnUnC
omQgirZfUxoZHQ1GTW9lDfDg+bMmih7bglrjvCJfJcEzxsWIVam1wGOElXvHIO86jgbmZN5gMscL
LLxs6Jrd/BX3YwpsN8GGnRPMAmByoRExvbRTnSOK761Mj2FdUXAOHRksLSFu9izDIxuib2JBda7T
tHyF+PkpUK1zLgR0V4ilU3jtUk/iy8zSrotcM+HK1ArisGQR7yr+srIkNZfl2sOSY7RYvUP5mESM
6LJKMxgjYqyu73urq5ad1cWbdvZzlY1aIsZ4TGP7Q6udAIl/gTw6eEltHUZQqkH3KrIDyq+rpkai
HIO3ZPMEhSDjP4OGgasHl+ak+KK8Bu5YY7cNU/Rga4hsP5SZtoy82eJFgGI7sH+PwTBX0zJYTO6y
8AKHALliWLgTYIbcp9XSG/ltmKb2Kpm52132oVDZp0o/ZLp2Me/U7nxRFCyepQdFxGYrb/Cn0qzS
lt1QPSQWOhkGqMvOTbkcySYE17mAIoR5SxuGSw+jeqCxu9E0MVQUrXN7uquqlF0uPInul13Bn88x
fy/HJNKjpJrDKUgk+d6tj2Vr0/ORDAi7kdaD/hFzc0hIupJtN7EKlzd1A0N0ZriOmJg3Xedfjh3e
KzHB+Axtul9edNsZYKvapiSs6TEOWjjG/RMHJoA4RvuiGZm3NIGjIT0vMO2TNYlI/KFv4cJL1IsY
OgbLuU26dBXCO3HRVhca8AgI3yYWPbA8RpXug8Y4dFJgRu4oVghhrBc6oLfJK5clqSu5YXWrtPGa
jUeDckr1bImK96FQJO0cHb/rKHTN57QoblLSjBZpYZAnliHGNEaojhq8RY9HVJXCW4ZpdoVQgwwD
7aoexJ1b0EQWpsRjMoJkVbz/oOA2dfQezdxa2TJVjYiUGhhux4B3TM2w+NWIXRYEo2OtwtBzV2Py
h58f6GXovZMuaaNE9dZhA6sNjMdKUz7wn8rd2TyoiInHla7hHmXIkq3j2lq1Y3PuvN/kjP9GynFM
cDwUw7TQhCDo/u+tZsjCKi9yvzg3ibH2lH8dm/R8WsddZ9ZwOYzVJWmHT4W18wmM4sy4sjUAXQLX
R2CP7i+luWH/MEjE8ALcfBY9kvT5fWpntLy5dGOrs+Y1tFWrpR3mChMMvecWRjdAJ+MhNfw12xTj
aeyAg9adED+/2xSsbBsvRLsmy6C034vcfZxkfaFxqmjiAmJWSoKW7U7vYRCwjQcrt0dkVnfjpxvb
r3ZvLgn5k2Adxvs+yN6rXizGGmeK6bWPifMaKfO97Pv3CQvqF3TSA7SGCfOjqcRR6hz+Q7yoMB6D
J80c3is9rlB4WE9kG1xgOuGJ84unsFWEuOBQDm75nm/50B+kBYe4CIzHauzoGM6WXmX6QFWr/TA7
bnGCZtJ476IOPh+8k0I7GX+CisVSSnARs8PUrTDRW859GrrNIrUYIXn5XtnBqcR6n9lBTLQuUzfp
iCf8JotegxWFWovymSXG7rt7mn4LnRkJjqJukTooE784q37nbCGybPVSPNldePd1B3yfkht+cYjU
NtQozSto5ZPrf1DPLJhbO5l4VIjgrOQ5RDfI+5LepA6GWOi+95yqIY4obZ3N7Bd28GPl4Ejj/UDy
VxSr0mmKVTTG5tKySRKblp0X3cyE2CClLWJ5OzPybn3zlcf2jXxAw9euMy3frYyyvNJ081UfGSY3
Nf2MSDePgev+iR1yKW36LGX1AdjyM9dhP81Xo/BgWZJt9mRMMS63nEiTtP6TnrAAP4wz3EFVOdt5
OX2Cyn+vApdxfQDnzcCkWtdPcuK3zM+EYPUf4uBBNZuMpMmqE4RXVDLir3RWHbAelwnBDhzuR5LQ
P6x4PO0xP9pFAwRITosiZrCvkvJgh8N67KsdPuvrXJiPdG+B8PlPTSXXvU/6yn0yxA/5/Lkkhtz1
rbpP+oMgdwd1/WdjQDBL8fcGqbupXchtuXernOTBDMKbsoc511bLWPQnLRUIdxkvCZKchA5kWrQA
QxkzX/W4IfyaJLNEe7Lt6bIWH53GAcoFWOmH21CZN8oY7+dH0WF+uhgNE8LeeHAa871qxRNP+GuZ
5fcEE4RjeAc8/z6qo4cepGzdeFBuyr1w+rukxfotQ21r+tQ1Wfw+420TEV3zOScnHj4D/9NvjY/Q
nUfIoDS7JFhUpbhLLRqWed8yiJs2LnQ01tJ1DEd8kbyDdcVDOM7dytYApWgmgIOJqSqhnLoYXjK4
FYUNSzxMDfBk5vnrCf8ifU+5uof3gAU4jEFigSX0gvpqHNi4o+GznEm5jdZOTBLim6Ej6QtVFe6e
O1ZV8n9NXqQmRzBWxlv4grxmM8S4nW3XROeB9SkfiHajAqlYbSAVbCtt5prd6/4Fr92nSKhSWpmi
dg2xe5G2LcLkFUrnp+bAnI1ZHAYaBzK13qwJBjFxxC57ngnmIppz/WS0NFPnuarrfae2mTPeO/Bl
HB9u9YSrvFG82j7cFTRWwboq9E/U3Py31Ds1c9fX6d54gdZZjClLxvqnQ1b5MowAypnhNfOeZefI
59xDL1zDqtWcZon847LtXQV5z+sXpSNwolu73sYdj+zpaiZqsdqdg5gb9/UepXa6SUuPlTUO943g
tZTjY2h5T1mvwawTV4ZHUVk473qO62P+D6Wl39MW0tKXOuuebZMnm9dmaw6Y8Zsn3xkgGnXlSjTI
CCYXcEkSuwed/I8LaDEom2OJoccDhZjE9jYNLVaYerhwEHLRd0QN65faU2QGFh17ItcLGBF+5DoQ
R9hwnX5hF6mxGZgrIZ+TN0kxpHBnWZK7qL2WFghF2VzaUJpW1LVFErLEXJpiqVyq9zJBD8wGjnWd
j4+7Qx/QTkzKpTInzPw9TKHQhpEnU2AJBRycyngdEwFuyLJvXf25UtNjLNKHLw50P4/3Sv02bNKV
HYU7f9TeXJZhO9fuQ00dGwc5EX9AjeJxyt1D2HOvwf1yEYGopoW+aOdnLsgA4PXBPZF8rPYULYIh
bzWAliRawG7ziWvoMxgr1XViT8v4oBzzxjCn+3F++MbEux298KTJ6F5NXNhqKD5kN7w3eAlJ5hje
B3VUffo8GRYugfHFCR0UhbRapjJAWJFewjTAl99gM6qE9BcJPX6sOJY1PDd5f5uzZIUA8qHfXBnu
tC6b4FabxuuydJBA9P2NBbhyPgDNDwZD9Yf5333+3Qjln6Yd30lyZ4+p3uXWaxiszD8U60RCnZ8/
pFSDdrft9f5Tcaz3CrmIsiZaVpzYLHgQyJhBJFYxvY964c7LoO2G7/MLKK3oNbCraxl1qxEIIaLz
654cKOCLLDE+aVcLrZJkt4WnvEzQEZvZA2rBRePxhs0PbJeKEnscevaxh5TUmWypvGNuFn9kqDM1
J3p0nH3kOBz6zD9FJFeDYuhhG3G4FKV/Klr9XungPkqT59OYmICFLzZ+6hgpBrJltaxQElXRrRy4
skmlLePWfwDP82rZc8yKGA95LS+6KX/tdbS8jT6DLirOZx5iKKbzuU6K/AR2pG5QJ5ZCO3RefG3W
u6hMnnq8nbiJ/4xBtEtKiHKW+EjZyZdWGJ0NrLDKNV+dYPhUrX1WPpsNSUeyv8Wl/JjM6+/XxQSl
KCv9ahqS48CJ3vSC65x4BzEON1llPai9b1ONeUxDnCm868sRPciQoIAbPnoCTjgIo4kLUHNAIn0N
IwOjq67THRjQnlrpTTGicQrVdWfjI6NRl7JM45kE29taARsKCtlaBNcWxmlsNJwxbO5aGO0JvHvq
OuPgwPnzjPpSOAY41PFk+zbbGXhZjhSLQuMLBJCgeuwFM3A+qMUTzKhWob7No7nsj/rPyUvuWhO0
1FTtiNBCK8nPZ6SAIyLx0RsUUl2ZPgLQagP+r27hf/AeOBW+J11mr5H+zHia9tOFYLobRH+p+bBY
FFxo6Iz3eu5Oqyn3z6ZoO1YQL920o3Ht5emVgE26HwYoL3PoEYXtYjDrcQb074NYI7dmgrIYTck2
sGn9GhqNXqm5b0aU9IBgxYtNfqtTL6DxIe2M7HzbIQt1/F5fUlNe6K1JrhsAprBr5iA0PJ5a3G2X
tp/qq8Qf9qYF+jQ0wZdiVuuWk4vmx/dCcQBbxXTk1KamjUDRbnblyIqh25sZEIuxpQxwHtgAyR0a
P3bu0ykBa1nM23rQFbvEv9UGVfMSc2CsarHyhL3k5LPXzPiq1+HbeIEC5Qbbro8cSM+qXmUF+dJ5
dxj9/SSSV/KZ3/zM0FZaoG/BQL2FBpUXZcgSXyZr/V2HUWMyrXz2J0t4IQuu/SJ17b2neUCcwyu+
Ln0m9VEQcQlhE7GNAZiL4KArC+wP0opGppwj5accHRrThbZ1nXZY+mXx1qUpMDV/qSldwTzPhuXA
qXpZ0BToy7pdiUn/qNEMh259X9GnJofAwZegFxetS7KGbV05anT2QhavCrZSE4uPsK3iC7PGfmr7
lbbt3IsEcfwKI+VhlGG8Hayc2XjWpReWdVsqVKaMSDVmTVuLR2wr+r3n3Q3ECRxUmdNlMjtxSOcW
1hBE+7aA+xqx68KvNBgiTIusa5+dgoI4NYOjaCFohsmNM2q3c0iCN+L8Mad9bO6jMYFWMNbOojO2
fQONSJBvoEqqnuBlzHXg8ObLoBvvZjBTkrWjT/MZIRbktUHx1+OKSuJ2o8P8VKK59zmjsGBe6SS/
mBFdJJ0jWvSn5WTKU1c4C4dtYdCn66gU103SnjkSU1FVK9mp41fBV7XJO9PcGhCwjYrTOuQBmxqZ
QXdm2aPA9578mWSaveY664IbUduD8Yev0KSvrsMlqJV71zIe+4LMGEG5ax1xoU0TjafgPk+Txz4G
Ujj/E0Y3suw5NFH+5RqlWwyLvZ3UGkTTSSv928LOoZxVPDnI38jgmpzksVIf3bz+NIN5lhQmnDNz
IPLlARHUezw9CuVdaFmxGeajB5jbT93f9xTa84JplARTGV2xH+1gOZgT0HTljCsts4D1aUxO28sy
dui0jcab44UfRslMy5lUsLDa/gSt7eiTFWeDWQoH/VENnNymr8JSj4mZhk3nDcdYo/R0R5/g5RHi
Le41P6BQIUeA+gBWEJPCu+LGsCQlSHJdWBlZjt176QeHwlNXzj4mjxpQ1XTOYk8s4LcVPXOjSldv
k4WaIwF8N4N4MFVhIIAfC8uasoswIsqTBeNA6smMm83YIZUTtbYK3mKD4gJdGhC46YVIFKRZ8X0R
EZuDzc2CEpG/5K1Pjk1FXBJny3Gc1T4D4V0Yuhl3rbiBXm/c5O1cA1NK9P14G9f+Xo6XygPcxnlO
ks26GJW7tqzpGEBqCvz8VWtRjNkmFFKU/Smf15ZsaUqfr9CXZbl//vqwr3K/z7v7VvGj+SlvVT6D
giaLE3egPaYme+zXbwrt7Cl0k4XLR379Pr/tODHqm0z0wNJFeT3Y5Oyi/hPLOJo+NMLcNrWO0jev
DracIfIuTUHTW7hEMkyNWLh+z5E6/xw74zVw2ZnjsrlOgZpBoYUBGLZYU1PtfpDdc18C1LUXEUlH
nO4WEWNe7IflLdxqbFKc7QM8R8n8ZjIPsgbOF/VcfMXzfl/Ou2lN27i0xM6U1mvRaANmEedtbHXy
RnrMM5pz9JLgQgBqpm8HUiNjs6chdity80rOYx2lJ3RH7Et/kntlCJMDczitE+Hslfk/7s5sN24s
y9qv0qh7GpwHoKsvIhizQhGaLNs3hCTbnMnDw5lP/38MZ6Jsyb/VeduFQqEybSkYHA7P3nutb4Uf
m9a7Nez2uz3io8TX6xPN1C6MnBNvgesOvHu91OFN0HaN00+kPhB+YxBxSIPyukfXPGkDTPOBnoOa
qlu1Ab7iiOCp6pKVVcYdgXnWUpPFnZmWyif7U4QnvdVJ51GK7H6qoFJQpdPbTQQ3Yz+t09Rbi8kI
qLDS8WzRj1rotrirJUQaho3lSh0qUkP18Kqx4INYhbkvM23m69RIPLh3XbT9fvxQzt2pPvzYZZay
0dqPSQ7rXM7PUwfavRWAu+bfe+mJ6spLa+orLeAisYcTSySK2mKaTHbuzV2sT7aP3RSWTMUTWzfW
IlTbQ+kdwXfPASbj1fxeklPI1J6/QQbFl2ZKt86UPCceubGBpT224GT1Sb6A0oSqvR1i8skL2mkL
WKjDose2IgGaLcsWtq2iTs8Fwo2u0F4UDPPcAn25yDC2LlQH9YBsoccN2ScF0TUT8RrfXDUt9ZGn
cjDlxG64TUCM198tlX0PiMUiLEhUn8SmHMgKtmu5bdkhLhO+Bmw3Km8nA4Rs2Mh/EcOSwrPsDRIa
9MQhSVa3d2F5YDfurlS7nLbo9ldibJkEVFm1MkQ70U52966APsi++imcg0xsQSUYm4rNbJFdC1Eo
V72XPgdqoq/y4eTkKYRdt/pe2eP3rg9pTDQvbd981wLrSyYRxzAUQSZQ+EFFaH2jKqOfFBlyqGWf
G35ssjRkXYLIVUEhRhZSu8yVigbWsKLqf4jb9Gum28eKluusfFwOefMQ272x5GwCvffOpesd4qJ6
doP4tq60etkwIAA7PRNCeQ8s2mkYl908+tZKFu4Mgzgi1iD3M5E0u0bk+7aWHeFWck+OVLqFwrJP
6/p5aACugUpg71adpzE9KxNYNSiCXAfV/KLCFlKi/tjxpfT0kzFz75lEcgXoQ1JCuDUh2911YKjn
VL3NECKwRcJGYsJsquv+SXNbiou87cli6/ykMr7qUXXWjYa8hRJ6ciXGlT5YgEKcU2wkYj9U5WMF
456QWVZ1yzoyMy9W5Adp+lepwR42CBSK7NHyJyhP3Icwj2w9L6+l5a7aIu43Zt1c9YP9xTI7dy+1
l9QgOrIzP2bUs8toUJ+mZlzIDjfb1MKxrfvrfM7MGcDcEIpEosdkELdCro4xJ+xkzWmcE3fmvUmc
0xbOS+ejrtaEV2TPRJAQCVWnD1Un/B7ewkSMj1mUzwxkFboZxqNFp7Ih8IcvzIWdM4DQzhwHlM78
To2EoDgB+VKkiT+iChQ2IUKxoq5VVKkbcw4Yykkachh4FHP00EAG0UAW0UQmUTKHE+WRWHRzXFE9
BxchlaEy81glnewmn8ONNNEfEfhGc+dbdb2HeiIGqSUPSSseEu9bO4ckDfPPO+QmNeQnze3oMpQb
kJgykw+ClCWNtCVJ6pJK+pI3xzB1cyDThdpHjZOiAu0WJalNjlXeXxQI/4hbd1/m/Pe/55/B8zfK
OIya//nvX/7pGL/Isi6/N3/8W5tv5fVT/q1+/Zd++c31/1z+OPxW+k/N0y//AEsDMNxN+02Ot9/q
NvtxFH/9zf/tH/6Fl7sfxbd//+vpax5De2RCHL80r8hzRMD/9Z+fRBvzMf31G+av8u9/PWT1U/GH
n/ybWed9YCY3K9zpjDK0Y77ef/tBs/M+zEQEizIYfYWtM+L/m1lnfcBggibeYdTjgqxj0vM3s876
QMMTBxsGFOQ3BvP4yxXhXJx/TAo5jVyh//zzfwHeOJcxNJJ//+vNPBFAmsXvg62F54uZ2q8TpTFM
hoR+foOsWL9r+/tGfW6URwszdRg9I6V9R/pqvdUx84F8HYQE5uyzMl9pcNTQVgvq5hobtXMupmRF
N/Ugh2jb84qQWbl3RsXvLG1pa0xbQntdV7xICcRMjHiDTuVUwNWdE9kZS6BAWnm5vNFbb5m0OMK8
U1pWQDK1da1qzHJXCcmVZlDeFPpVYZHwlLtLR/1IKXuy9ejayo297Y5rc+iuw7Db0x/bFdlIa1HZ
wMQlLiLeCcYBKYktlsYwMYBWL4ZDA7VCpvqmsXm3RD2dMT8ri7NigHtIsrVAr8VrXI2WCF9XbpVf
zR/GDzy3Q7dsCtrwXXLnxPZqyulpTGQJZCbTzYdRcZAf01/hc4Sm+VFp7iGm3KRaCD1wnkQIuDPl
tQhsX9X71fxhmNjWNIsHv3Dia92IT33yqHUCW6/YCne4TTA9z4LNdMDggK5wFN1Rp6GwYtu3THjZ
rSQXgIyteyfKDgkgIJrLWzAx107KuKJZlDkvANM7mANrPZrMcWnMhWSuMGofwQZr5VFtCYyk4piP
xVGzfaYWG03GD9E8phH0cPo0vUaJsWimfD9HdFWDPJLX8NLrwMZIj0SbuYmEvFI3bTfeF7OII3Ov
pfTWOG32TZrf0MEJxHBiZ3OyU/IDJq5C3lzP/1/Ti8cIuQ1b8mWplZukS84DpWUeVFiX2KLDMq8W
7VDeVq71kNjiGhnBVcq5HsdpFRNp1je8GTLFPY5mebDn1B/FOhuKvnMKJryRR+nTsVfvO5imgJgR
dvTUSmyz3Sghl+oltYKtAaq8tatdVxRrWz+NGuPnQbmtrPBKetHX0NIZJWhXWR8gAN64M+mKyqwO
3Hsc3xj33RtrBMCk093MAdXIqj7l9W0IfX2+ncmYOXj8jAKZ3yFUizHpOsf5FJce3Gh8TgbGcJpx
OukrwK41JP/zXxVOfAR/yUsNccI0VwLlc250a8e2T4oGQi+ZdnVr77o2WXVteeoYi0mOuBnJ1NEQ
fUZTvKfp47OPXEdWf7A4k4ri+QPHEyaEYnCnpm65EcgVSXv9ND8xddHuK6W9UZjReA64qoy3ILty
C8kcKqKgLvbzA2t5uzas9nlirMZs3M2PO1X1yh3jFSvWdTO5y4iTFuLS7rStjtXOoOkcxJNvcHXq
uL+yXDT/8x2RhVhl63gvRxyWaba1dHtJ/+1a6dpNUjC6j41tQGfcpmizJ2dPXsFB7QXtSOl3abrn
NOHKjEk0/JxXECeqaZOH5jkN41MtskNU6fx4uLWtYD1fm1oVQK0ZZnDhFFtu5xUp9GzijvWrvvZu
hd6fLZrxBn3SZSmRGsUaQ6YQKLdLsFLa2p89tMnZ0D0m0nrJE18lMrgN1e9NpTzYHbwJLUWXwKaX
Qo6u5KTS9JrVoGGvveQjszEUMehjmHIY5EeFUeZ3AMO9GaEfdeFHO2RIqVXGfUqNHZArTqENN1iZ
YkbFNruUtD1Cy/8UEheaVMN39pVUfImD+l39nuokN6bFPp/zFqJmOOiKWE5dvSaffi1afdvoL/D0
NrJ01iURNCP4NHUkZhdFJc2VxlmHurWzTWsXODSfoA0v3Ho8OsW0tUfGFzlBXHXQnXOLPTsxbJB6
25jnKU23QZ5tioKdJ4Lmqwm7dTfPM4l1PweGdj2ft8qNnuPaorAW6jpw5HmeDZRRTr8Q6PQcSYg3
j2YmM0yNmEUxeUzt4W2OrvNJQ0Y1WtrXTpB5o4TD99IRG6vsCcwEfomA4YliaUzsz3MjhzoBSGPD
BmvOnYVeuMVLxQgZGirSBBaBSnL2VROryEPbOHcdt/eiy25Gj8a2mEUC+rznTKZ4NVb9qQ6mU9QC
QqvUrzhCOKCE70w7YTFduG90ETgNwLFlUz+4fceNEus+E9pF4w2MXwn0IfG5hJ5WldfjgLm1mRhe
FiVj1Kyh9O6IuVkPBcMsuCDGIgv0h9rTny5/ixzbmUSiIGrjzHGKucF3bWr5yaSuR4Iexti97sc6
vPJaYnlJqq0N1PRroy4+Z0lJL8IqM8SyPW/ChIIUc2MUMu1Tu2ZdmhbPlmoL4BfM8i1tFUOGFNPw
SNF+Vr3wXkh9lzuCaEhtXZUoF2bFtjpuAo/oAEImW5MMiDTwPbpmitDRRlgd2jP0Z3aGvpuYb8tS
t0LvNrZKi2xy92U3nTFpPxajTsqVwuvRQzH2NaEjmbjNk6fyyE9KT+mkYFXybrUhYhOO27TLtEcn
Hq+wE9QcXR1oZ2U07gAejWqF0z5LxW4yy12tL7mEqE6qe92OMDwryVWtKO/Ikd8Y9GjFc+hEmKOh
njeBv2690FKVqtbJ9myZxDs1K5EJlLSkbgHG/Wlb+tem7+dN3u8/yQDHyHYRvMQrcwzI5GpU86YF
vYUxrfWIu2QRaAR9swDO/J8/7I0udf5aPzatbG7fOHHaKZUAWqv27Az6qhfq0jQkDZDpHSXcG9cE
HwPh14D16fyGRaHojUPWa9SeeXevs0osR+Vb5plEcTHIG5Ufn/aPaqH/i4UOQvj/RaGzK14iCN2v
Sp2ff/bvUsf+gCNZ/2EiMi9Vy9+ljv3BsCzXMLH0eIbzU6XjfMB+aWguviPYcDwJ/6l0nA8G4gx+
G8YPwN781KvK5h9VOjNaBcy3hiuW/7w2UOZDlA3D2AmsddJ3GxqKib1KJ4QCYbg0Ewjy1vTOc/dW
Oa3zfMN6UvH5zeCUX5/wAVrLYEdAtmYjnD0gmvc+u+YjMXuY9ADUoqIViDX//PzxGPBrf9WI8rFI
DaFXUiC+wYsKmqQaSR7lmdjDT1PJ/NoJOt9odUDVsrF8z6CRP31yraJFvvKEBDlcqpbWEvZhfbIk
UemsvdrJGVM0oACDx8/dpAXEPNgrIpW+JyXvKR0lEMRvcqeCLQEp9+1UfuzwnfJKnK4Zw61Vq7tr
enc7l3fwkFZdpbLnCsgJGZbNpJwC1QHiQKvfUJuMJhfDubgVSxkZh9CqnxGEYMI1zpMnHlLN2jFc
W3XAwUwlW42mesqQ+3DdpnqWTCjqISa5uemDVYeGbdTaZdNEO5flza38NOy2dfmQV1+Qsqz1uFoh
VyYALdmXVbslxQLvfLhMnGxTGfYysddRQfdHc/zqnEAEkqO27SaUAWa6SpnhqApgpwhaYxMcovKr
qqxbdfxS1YCde8EpduQzQe1rVyj6staizxDy9kEtAKoc9CDyZagv8LYATYYb3L3MfqFW1z/ZTvdi
x+qhz12yzCkX84peftHn5EL1GmIfSR/SutFGfDbk6OKPNrl4RvsUJWLnIfeKDOkLHJ5OEexmu+so
RsrOFy35FjrZKiGSmbnBokjjtcdZ4E+mxkSTCK0Z83XYTZuiHJYTjIOoXAdIteenARIHbwrPJ4Rw
m6EAtNyPOgYYG4lHkvp5guAFfV2N8F1yS8/PUUz23/xMzd9wvs2lp/s1cBv1yp6Dq7S1Wj2q5PdY
EUDBzA/ZM5gVOCUVOR7NhoquZltEvtoOhGu3XBTPN3t6XubIDJN8z9LeTGEKnHpYmDSbe6IqaNoz
dEyWeh37oTZwNq210ogl2D3sO+46KKe1WVO5OOs5LNpCt+m4GeCLwi9F6/dsWRwEX0lMQh2/pkdF
lcBjnP9dThxoCbGnDTfA3c/p5BxlMXyUbDT0AFiQzFca4p28RIxLAFfVvwizu2nU94DBv11H8Mvb
rmnTFnptcmj6ovNGVZTn+RyI7H5INKpb9m/DreQyObaxrI3x9Od15HfsQmhMrL/qjC9406lJFVUO
4H4weDXO4osyJqsQzeMcSWo3VIQp4gCbipjL50JFKzV9Oz8/SAxWkWiX5Bik08ufD+mib36zshGT
Z7q8+I3L++Vnq02dOaNhRBwSWWB+R0dEEIWbcSbmo6lGh/RiOh2y2dDg1htzaegNjQmMcdxHCok+
IyLo3rP9mZU2klwzJOvMRsZCt17WwwrNzGG+3QrMA0IhTdyZrmJm9K0a+MNkHO3aA9DordIxoQBE
c8PqEkEQ5U6ti+ryR2YfLD218U0imju6MyBW6khSO5lMATp6LdiBOEMToNAuMtcWt1VQnAiaXiKl
Qi4c+Q7vidgqP4nWWCNXOBQdAQqyW3rMqsZCv8tzaBWMQGXV+24y+WrVkFkXEcI6J+Vkq0xifmLM
7SDVTYya/y+R+W8MbURi2S37rPpYsziOnvKeVUz/3XsHE+vcyYQ58Zo4UWhg5ErcLudczwnLtX2N
xzjBpGFhfJz91qYS7AqHHSGrhgezPJHvbAp/YxLDDgQ+ymC7YDhvKAlI0/q2hJVHO5RMND31bdwk
tTfdGMW06TFZY4+aAhDIsbUwWgZQGAkUHJ7fpWltksjAyvzgaeGxzKb1n+9d7S2bnkPDp6RahovB
3J43tD/5+Ur6c4oXe+LsVPqqbVK/IeEoAVcT83ZjiTQECy53EjTjhRKn73z82z3Br5/+qgRwM5X7
J3XBKRK0NLEWt2qNDptxUvLtnS9qvLkN+Cj6uyAOVO6D1yBksjkqxasccQ6cYhuA55vfcfODwNKZ
h3cKYZla9lhq5ylWd1WcbFVLfedWfNPVhoqJW9BWTfwJHAjd85/PNSEAPTARMlbml4Eg7W3eGuCS
WmqtXCpogoSz+/O3hpn1m69Ndx+uA9yquWv/62eOUzk4SVeKs5Fl3TYbPDxYRPxKbenmiInSnrRW
wmG+JRLdYicH30FstqyidTqI5iAJzIUMSciUsDljHpTCriEIt1wLXrNWdOeO32Kn3TRTvJ6M8uuY
M14aM2AAsHE6DJBu+JxqKOHcXtvKnHG0MsOgQls8VqrRXjcuIpOcHw67/JMz3uWqy5KRhw+asp9w
LZALhuMH6UvrOwz2TQb8WIduBwb+KYP/cVYA4C0EPo0oABDycUAkIGa1QAEZmMTKO2EwFLS51Eqj
EV+vK3ulE/ZVbmJqdxBYPoYhSwHVMMkhs2VOhpjn0tlGl86GOoGzLsNhp8xWu1rNtBWsHIZvjnIv
o+k5SIrN1A9LJ1C/KPj13Nm4Z+Dgay9WPrpAZogqNBU3tqyqO7Wir9QxD/AiFZFdGz8avVX6Uz83
0iDO4s0igGpf4NXSZ9MWzjVlNnHpxRNpad/A8oB9F8D5ejonjfpoe81dXuGpaZFljBkYLbGt+26n
q0zip5Tk6T7dx8q4D5P80ZBflPQuMkjXNYN9bEgikO8mhqaLCouLj8vtSzEMD2NNYp2L7SAaygcA
psA4SJqhWI7Zj2tdhBIpQw7oNTD4wRgnnzKYIT4mjU00FUsm6i+xAaBkauh5FQ92O30xW5co7DLy
sco+og//4uSS2ZnpDxC+rGFCvZgSBDJ8bAoGGi7ES2IO517+VG5HNBFOnW4c3qAKO0TyMdCpLq3H
oWk3IUR3laSiNjfXLe0X2lTVoqwRDCsoRMwHTdT7orxWZHdq9AHBa77JqKhKnMtKX0GvHHgjs1WL
zWU2HEHpE9CCGv1Uc5q1UOzcpj5ZQpwVvdoWFpiiABE0ee7EdHKAcqYdLOuSZlk/rolBOzr6TYYj
IdkQKPcw2vXaQ6Ok0HM2ymFrYOMUKSZKL6O7xQlgV6dhAwpJIOA9vFGG0acSPSGDvi0z/Sit+iUd
kaKa0yHIIoWlkZxHhbblxkktLDGINifNXMVpc3SniK1xpZZLIiZO7ifPI7cCZnfPcado1AwMDDlz
WUAFt3nURpuOLEEm4K5va/HnNGGGxIaytgnOxQcAryKPnpJh/Ko700orh9sYZV1tlctBU1fR6J7C
TnvGZO83Mtp7NNYaw6LvDBU1qJTnTOQrB+s66+0q6vBwSmKYDfOUjy9DmIF8i9BNgmig9V8SJtfx
G4t+e1n3/lFj5P/wkPilbItmHjlDhv6l/0Ee0U8viDej4bs5X+y/DqX89vRz1+TyU3/1Sgz1g8dW
Bb4GONIfE96/eyVzlBnsSXPun7kQB/8zFnY/wD3CaKcz+lWBnrOJ+HssbHygMiDnwLGMmZBk/6Mo
M+PtG1SFsgQPxjFo6LxpTlqpxhBBUcLzYNrDwpJJsqro56+GEipXaHjbEFuFXvB2rx3kmGKAJG+j
686YGGpYRZFFUykOVgMpcojXF4tyjJijdzE8eOOJb8W8plHmKET+vBnC74poWqKIIpb14TYnl3db
AqVZoX1rNrT2O4TtrujSvdqdA3KzNk2qDVvFm/JjZLyzf/gNUn4OETPn3ZrKu/y1512KyHa8RoZn
VU+LHYQL+hQhAha7Dez1eCw76a60SaE1DjprX2tyxgnX1BeN/Gy0ZIol+mHQ1VPYOwqiPZKp0WQP
73R6fmO/BI6tc4X4L7fLazZKw1LfmE6WndMypi2QW8Ya0bcD2b5P9kUVP1ilQEMTMlEPNFZ/L0/W
aTd+n1QsQ1E/PdlMz7eRLNhsVHbyDvfdpKn3tg+lexrnkDuIs/nrjiiKh7oK9Zo+lOaN15nVlSsS
OZ/pI2l+rZThlasEhIbK4Krk5Jzspjt4gYYOZypgM8lx6bRVeLRyW78edYI7snhN/lY9q+cYKwwN
BXfxzazHjgnv8B1n0eBzSxP1nQz5hojgvUy8iuSMlaU2z/jI3aMaqGTOlinqO2vAe4YzdAnVAdav
5Qw3soXOao9OtVHNTllqHpaZerKsQ5+CAvGmUGyxtXz/aV34TW/+NyXLDDp1dWIqKJ3g8v56lvLA
qMdWFBkwyU67doLoyam7cq0bdcrMaayWSFpprMgs31qgR/yYwJyPnl02ayOdFcheuOpbgrpsJw2u
sTMpSCH0YesSAIE9I/mx3v9/9SL6b4o8VCmQUkzWLWDK8+7/pzKmVmViOF5dnMscZzxPjt8r9lXT
Rt16GseYOCYCFlRGGflYGwdiNlovuM/T4Lt2ScNwH3qhuGwqssPksLokYbaySZfdDPM5tjvvkV5x
8k5ZaL4ZFhgXbgioGmcuDC536k8HPdFHEhb68bNjFI9KDq8n7hKA1IaJwL8K73MFj+ukEMWxKrRb
tbXxiQh5b5AXe90Z3mdLyZvV5Udc/hUBEqXYViQ2+aVHOIhZyI8R9LSnviEzcHTuM4G7sB/NK2Xs
yS6mq5DP19ZAQxBOZXlM8nAVIAu+ahzuODmNwMGSANsOGnAwyPk9DuiV0tZXKnrHG1iWm3bAdWfL
mMy1ydi5QzItOzt9t3x+c3ENYE/kjak0jZEeXfovP50niyx2KCmNe6rIE9kN2qBdN+hyKaDVVT+G
dNC0jktc9FBSEx3RjLAfS3UkUKriPLzzYLypIw2OA6GTBscU9Mjr7jlNBKUeYayfQtGB1kD1HArJ
4FKt1V3cr2IrCPZiPs4x0bVdr4RkFyuSbMOuXTuK8/LPD2c+K7wQkR+AG5nrv5/OTeNoeZuBdDmN
kOrRXSjHQIno7igo4qUWj0tbQO6INYaHGNKLVRFyuRT0z+jmZbxpFLLF/nxIlxS1X9phhoF0yzTh
GdEW5F3w6yEFFZGcCiKfk96Pt6JVy2tMa3sHQwIyEIWodUx2tF1ITlsasnOuvLIRn5HHuDeJgkOf
HJvbnGatNloh2ou08PHKLBVrja0f4SpmHvyZw6JRJnWrRQy+/3z4b/lidGlItfF4canztX5VMefc
UYJ3mHoinjzemK6yYguPhJ+wYgwkOU3rKl7iXs+OIh1ohrkrXW3qVRB3938+kllo9+ubiiNhmMgQ
Fh2c9oaroFlt6JZmY55SaSdXSFchfTDm6tnKJNepACcY1yrhjXo4HfILO7LL16UIFIQv1rLMzf6U
tpHfJMQVjFO3VZiaL90BBk2Ul6tYRMNOSaZrhQgkX4+ZmBtxYp4z+k1//iJve7Z8EYfWqGbYNqie
y5//dJNWag1Mv9LNkwMgbUO7KVtNTfp1UgbWL2/I12HaoY8DX20YUEpseR0GOWpqKfyJbJOHwqDt
3YfYnCwRaDudDFf/z4f4djplkGLOY+1oJgfKHvfXm1a1s9QetdhE2Ct9GYQAhhuv2XaVdV2kOUTv
4JkuS7krZUNWFwrbvBTFMSRkRYrps5TmeDMMqCrK3ljJmgFJZxXehspaXEW4E3Hzu6vLw2Yytkdg
Usyllg5buq/f+Srz/uXV4/fLN3kFfmpR9nVpH1Fw5fanMIr3mpe8szu4UNTefMbczmQTylv39YrM
YoaBLCSJW/eQopdRyAyu19jUEUsI9zSQ6w5nzWKKque+CD+lbvLt8m89pRJ0M6ivwzlksetbXrFK
X2/VUM6ocDrWfeettVxsEiRW9GJg/nqBBcPGKtGNiaf5wd12sXpdmUl+AO4kkYYN2yH0PjUGTCe1
VK4qJyj4HYWNnN5456F8CzvhRuFZVHkl8dp+w4GvCVH2OjsxTpBqm4dE9e40dFRkU2EJ7KaY/axK
TIp0DHVZh/I5FIFDGh9N3tIbzQUVNUygQprvjEWM36wVzLEZIgMMYNv2ei8B5GjQC7czEaK6VxUe
ugdGnAzFEt06CPdmFLZ+MLCjQ22AiFClktEU8jm6gTjYFfoDojWVfdia6i0NosveBwPAc2a3Cdo4
Cc1WuAyoNdhZ2KFIGuEx6GPeKipmh0NH2//HpjRxsFOa0si3rjuy72DOsSid0PuYuGxOmndZ3b+5
26lVQa959Djf7g0my7N6S6+1k54Nch2Pwl2Xak8QpBpvjC5uELZrG5uMj8VkRu7aCWEhm2Pn0dew
rmOl9PzWhkcV9eCVDb0+eYGYlmrMxLTHidTqmn7QTMJs9TgotuTDgJHJ8LfP79MEYooI+/RKK8TL
5YyhVj7kjlJc21VyY1uKWJuR7b6zbfzda4Ha1zUpf0Gi8t1/Xaomd9KcIOUr5+Jj0tFWovXbbkcn
UoDPlQoAKKtYd0FprJVy+BK37guQpfaKgnYhwAsf48R5iRUUm14ZwVTuH0jndknsrUouJhupDt+p
rJkeqmP1FGshNiPhvoNve5tnyagMyjD7p7kZTwjkr18CTuNkKpWmny6lDFfLXIyVkh+GhMwkol/V
xWU/p0mnWAaMZHZSvQ3IMdxZt4qJpaqRGbgXGWhbFMvOrqgBkipdWa+J+L3t2pb2YUtoEDaG5Iol
8Qn3NXNc2mhZojdbBOYdVgzqkCxKHHjF9jsFye+WCRsNK+p1m4AENA+/fj+P/gJgm0Q7hZjFBBwy
Vcf2OVrwFCbp3kTzDTRvRA5q2z9ORfpRJq1309Z6j7S5vYmq9zc2b0YBnPJLB4cceIcz/2pjYw2q
oVewZ06eM22QyfYHm8B2X8mZx3f0XHEJ+DFe6x8Pj5U7PhqIL+PEYzx0Xb0v3WFRBt3j2MAdH5BX
HDM2fzcKLLd37o7f7cFsNgyU6AzMGNvMFcFPG4bOFlOUeD2HCk4c6gw2Mj1F2jGYNTkCQer5ZVBw
LXPvblQMhGNqGF8TrVWBg3zvWObT8updBwXX1AgWQqhjvu4XeK3WZpKJHPtBZS21od0N8LSWGlHG
Qe4dHYgAUNm5nCGxldtUp90ZxbBzxnrCQTrV3lamw2zTKYJNAv7Lyc0BK5+avXeglwf/1yNFzMNq
xQaGF5Txmns1wsjpwC+CQbx4pfPySqn4H0cbz7Vq43ZPCuREZbCKTKkcIhzg1ahXS93sypnM4hzT
Of5v0MaVmjXN0iM/HlPeXHKNKj2AeTussMIsLNyIC7V0ry0gj2tUsfqjM/Xm0Ria4Mai/ko91S91
Ya9CG7e3PUKx8or4Y+7l7sGp5VevML5pGNY2KjnqK3G2uztm4uZKBFN4zGz9fjDc0u+pIVDW1OJe
7TDPOzVN7lEfFVISYvIlY1atneHEHnzfJtwVFAdIdXZ223y8rP6CeYxUqhAje8duuEoetDInSDno
Ar/DJEuHvdzQwoIgETIOK0k/2GL4s7aNEAFRSuo3A+HqRiYDMbrlZB1kZMtjVPVgTFBiWAB3bkvo
howcE4pk0eyGikRhyx2MY187yEHo7Zzb0HI3mTIKxPKm7pcxbras2RbiLFWCqVw7xzZLanGPD3+J
rDXdTR7s5LYfp2szx4PSNO22i7pkbfIRAHgc7fFSttNzNI/COndEbKxjp66JhR6/ZDWMhSFzkOuL
ulnIPBWbPLaKJWpTY+9K72YEFDBCyUPeXt3IuY809MZnVW+BOmXh/Tg9gqvkSUu9QxN0KE1Mj6QO
UmUgsW4qfNpHMk0iv/K6Va+X/Sq0JgaYPDwL2w1J4ImCPTAO+6se34bN9F5zUX8zrwb26c59KZdK
x7S1uTz/aWUIe7TFpkn6OHyhYmUaqXlQ9TFAi3M1kKO1byKICO5oHhotxDgcVipqDI/BMlCWdVwi
Oi9njwxu1QIfyJ03YdFVWQ9jGj2AxUH09Y73TkX8FmI+705U10L1Nj+fr+1MdpNVU6Yk1XmQbeNj
9ruqWGqIgBkbcmFo01otSX9VEXe7asJkL9QDTMh6CZGCza980K3GgKQTPfy56DHevBFMdNAG+6a5
wefZrxW4UQplJncxfFAZ+ahtSJ0LPLnGRYCxR0+vpdeeiQldXJ6nLpXX+CHZX8yL3WXFczKxtU3x
mLGOrFWVfUOhw4CQalgfLn+rxESJAyOK1lPh4cINCM1rU/iXRNWLOjTXl33kOOnyiiinW7szu6VA
YI2Pv1o3uZOeqozYX50kdsClVkVlFowLjQX43RJ13nD8vHiyGXEc2tWoE13SWu1XuyoH6ZSw2rE9
XRqerURwLUZrm0rGXlbfYZgaPRRc5ae2qaCghaV0r3AqIDabmwJAGO7S2olvWrmotJuGVdeL7Y8R
5qXL70NSUewjLzyZRK/SyP1EXd9sL4trFLBPh/9MBnICdqIvbJgpjjXsG/Yrfq3b+bF86gPlkM9v
286KEkzvEtKKqyAVKiJgnyEIGGt0gP0H+ZGqY9MqXnInIi1blAlF6zgLrOOmcE4ZmhezaLaI+e3r
rrdDv5hCDE/jcDfqzsdL93RUv/RdczWWqrfMLVKeedw+o4R9MaxA2VPtlAibQMmVJPylJbt/YonT
tW0MqPy7TrLxQsTmICmCKs9U3nDvZci01JjifDm6I9lUrrGpC4yj+EiRI9K3Ux8u90fuVcXajJOH
BE9B2nnQkWOzYp5FsXFpktumstOL2jpeNocEMaExaiWMkZKMzRGLb+Tc0JPPtnyBeF0xYG+76qg6
cGNqOQLKhZykOPehYexrCYyycgznBkSCdk3YC80ek7k03R27IP/cqtJojbLrSLh7TSPA+3/sncly
3Ei2bb8IZuibaTSIjhEMNhIlTWAUyYSjh8PRf/1bAN+k6pbVnb3Rq4EsU6WkIgAH3M85e6+NC84a
AXAhKxviwXpUCpwdFLltl/VZ6PeFYPjMT5Fm3dI+beTj+qWmyIUGWg5aWDJqKMqF/tpC/k04TVR9
dDEcobZ4NwCN+OP7lMz1Pm7p0ZhNQcixjXsMqwxJQgvx1Y8TsfFzX+fzSvYajkc7H40qw9r8Aaky
0PBEvIyeME40xH8OnXk3jQ6CS9M+d11zXFuAwnFfTYYRr33yRSWph34BuSafWIFDyfMcdw+aXXHM
HpGA0RkONeAfZTxlFwAw//0N9D+SiGzqGLynFAKIVJbIqH99nTsBRODUaPTHCM7rUXl0Suasjo9q
4UaMTkl7WqhbY1DWsEUNRz9X9uF/+Qz/s3RmMmkwBF2mmwEE23/9DB4kAs+CiPJoaQp1QW5lBxnV
8FE4dmwYDMrQEDDXvt9giU3zeVkw6/TF0DgJ4UxstvGcmAdzwMX23z+d/+/vpaUI8GxeSEwYLHa8
f2vweoNRt16JtrjIo25fDFLbgVGtf/d97EHaya0dzQgZAqd1t5GsPlqmkNt2oJdf+IV3zsmSGWMz
CtsO7m5llcGe12oIa8TZ98MIz7nXFDmKEIb97M3SjPr3etpL1ENSNeNVt8ZHaWna1m6IkbMUqRax
07thhfKT5e7Xv9d/ikeDdg5epBOygmYfZw2Gq+xDMLIKBaHeF3ryR68w3NAmmsVwyej4bpIL8w4n
GdIS/9uksatthobRro0XTCKoC1tCX+boNVGvUWf0R33u9FCjcxwbzrhb3wLSGLJ7ItInYCacRuui
/u3PuXjoS+sVMLa17es23/O0z1vDhgBqxLnC0jOkR00S5qYl8ynuHW03Vca7kSQIrGHwT7rmhust
9gXYpFQzbcAawS5NvBopBLls//02Y675Dzeam0y9aFBoWECS/3UZ5iV57XE3/N+KeK7Ju5P6cd0v
HPlHOTrwL6+Gflm69B3aCSCBVjBwyepfMFD3bprXz6N093gCvVtsOb/siGZItzT4160591Glov5Z
8N+j2huFh8WxRIg4DjbI0ckVezJybB1RV4BSsie2Yk6CL9Py5J6+HTCVUnrbzAeOM3QGdqRavsM6
qBYnHi67a00P6N5pzuO6dxINVJwmEzZt3ObHOJO3Np37Jy2J98hSasaYPhG8QR9TkPfGIdKKIdQC
RXN7kXaLKO2u2QTrEwtEuln3ydwDFS2SSNsVY+XttcZtWQ4ZWLim3rNNRzsd+hvNLvk3YXC5HdRY
7xov/4QVzbEuRo48l7l5GDLUVqmXFdu2ib7W9oOpT8MHdMSYP088TpLIaVcGf50AbK7mbpPcHHcc
iPdlU7i3ktlJ4+jJlVIdST+QFXmzTB4kUC8HTflxWHaEkzgQTSrfEt8VFDp1HrBR47+c/qkHbT5i
pcOw2A/X0fG/NF8Lp6gsf+StDsaLn6zSqaKFz0sfpT4hwUuElOs5W0B+gozi4ep6Go+qmX+2kXTu
tozfPL33N5bnGfd15mMGUDY6PejvGKuhAgv9tehR3I1gRqOOvQEEYNZ3X37A7orkjInp9FHMaXxy
B/uz8wIODwzh9xPX9tSCXdy4djQd4kSr96nS0v2MEjv09flUj+oE9ZczHMiQ9UTgZ6lxA/7W7Kjt
USUXlE98+123bJLd3NR3p9iVcmx/AESin74cDvu5NW5w+5dQ7w+vgrhb9bvRLnvuGEPY9VnX82Q+
qEDbmk6dHQbb17c4UQNIwDRZl5VOaab4wXmz1+AsujSebzI3TUKUxnfX70vyJ8HHJ7zl+nZMDm5O
PGMzkoyUIziDcEeATKaAl3KI38s+zJvBO3odbE1CHvDsk0c90wSt1VPHtFbP8cm3hn5dT2aj7INt
m7v91h8SQjlSHWab4VysR+ayWih0VqHAN27qiLjqlsFXpy+aNaP4iath3gqIACdr7tH7B82+y4dm
PzPAu3l60G1cUEO545HnFokCcR3keDPV9EMbyGG7tO8gUSJnzfui2bTG+Gbd/aAQDMKJ0m4z8dcq
Uud5bJU4aVVO/MFi1O5s5+LU+pV5DcNBnTZGlWdZKDJbUZXU8R7OITLzYhkbBzqzXc9pjw37yEaD
HnSBzUpM1WTAH01nzgiUlIajv5Wp3VzG1u/36yqs7WnAuSE+zIiPQqArB/yA+FgOzfrz3KbPlhhv
FoO1w+waoPyWdlxMiX5s/FYeRdpON6JFHlBiGLc+eOSvAsZm2J+jgpE1uEDtA+KwwZzNudprAWt8
+VpCgVppY45aoxypTm9OFHSgtHyxtZaZcJCk8Tlrj5ao0Z6O7i+vSaftMNdWyCP1iCv1ura1bP46
jPXWtOvm4FJmun6MyWRel1pq2NGhUph8ork9pDAndklKYWIZ0jvFxZ+q+xWMYPr8OAfgRu/E1Bs9
zBC5V8vCJy6OTsaqL/AMa9wRLP6PL+W+NdzkQULrUoBxdvMiDVmbYGv3piia6KBqY6T/Zf4UvJp8
rfspeO41W18oxjQhFlk7gUTLiKWLgD9nB73lrTvgyV9fdmsxV+jxodaTArJ5cWuK8jo03o9MLhia
wcW7NHoRmIiExHnrKdO3Y56brJXp+56uj+I817fCSjTsCJyh4R3aT6or39b/b/Axyw6qLx7SSWBu
L5IvlK/zNe3iy1jrf0enftLrKnnpA65BmWXNS1mIfNsP6AStFD/8+knLTrP25eI8mvtiF/Vqvq47
ga6Sbd/mxXn9U1FWPqx9CS9y5m2Gx+dim/WbbqVLxETwCWafOWhafSFhCJntQssuE33bm03yTEja
fr0FuR7/LdyKcNKgqG/BGDElWOq6telFkdrs/VjwBNBS8nUCj1q8/6wk7A3uVy2dkig14uIdu97r
S626vrGEMK4xrrR7iX+59O1iv37eQICwahsbiUVh/FyX61Cpe4042qha+cuZPXVNlMdMdjZRNEzT
Dx0nBkio7mo6fAg/sd0X2PPuuae292l+vuVC/1mkU32Ze9Pc6LbWHsCrM9swNefEtJtumX6vPBVs
BYEAF18KSKZgv8YtUMfpbPNGmmd9Oqbt+FGBQwS8XsyhSMDYYWc9rAvQliCSakjw4boU5+zdkH7z
UAr7MvXtswdE/tzY2G/6LDl7sWq20+wvgAeNiLbOgmwcgHkmQ7rBEa4jo8q0lyYo4l1sK5J+i+E6
28p/0rTxwrGiOXKJ2DxHpHVOb9CHMsSbWwnWi+BS3p20upae848qHOO8HpKioQc6NhXjAfJh+Thq
P+0Fzr4UzTzcFZwy1Tx5/AheGx7a1fgpy4ULANO2rxGU900xpPnZTBquaz/tY9uRIaQw5IKaVh0V
vdF97WTdvlMBNTQ/Oq0c8hsGLQMlN2VwIce3MrLi56wpToZCw8yc+VSU8jmPY+uYwOAzpb8t2D1Q
EzR/I0AiV7v0HhKH/lwPlWFfJF3Y+8uGqKv0ZP7DmiIRIx6j7dI37JtsR4d1PKgMGN3AmOBYwa+v
0dHuIMgBlVwavPiPuzCuXqyggEfFjJId7SSNCWl5UGMiU/POtbRoU8tkuCdpM3y0k3doLD17KKzh
CTqz2CI3mM55xePUGeiuddI5O+LnxuQiigFqf5YQWFOUd+rXrcwhqn6/nMzuqayb7GHED7dOMlCK
wnCbg654sovkfd3mdVnfyMOzb377wbsA6T7Ssaf1uab6wRqAq2mVOqyPnovECPrYLbansB+DrR3l
zOi+X0Nsesu/dfx2HaGCd5wK/5GqOKnryfCokX+xaYbxay001kdv9kS3Eapu4KvkydHEgrAbhj+u
oNrx11+QqG8MFN6lUewwgiTH9W0pkt6jHtefAkmRZUn3ZtTZKdP7nN6LIp9UUOF3FTn0HLnZq5GU
2tLYM4Ih8ZHw4Nskjc88qAwSOmwRltxMAgMnlhKGi8pq4NQELf5A0PF9/T5p7K6+IE+NXtGPqESR
SLppuG5csrfjw1gsSGAr2xZtnO5kzqmQChBVKhhalDZrw0lv23Ni+DSv9NFAJDukl8m2Dl2yKG+W
oUqeLlJXuo0jn+uk9XGLzoXpcG0f12tl2ANbSF/LC/51eWzt4keLYHKj8wo9uPEo9lUdF5dC9Yvn
be7Yc4zsoWTmFhvDeE3i3w6sGpr/wbDj9WRvdKf7zXnywx7Z7aJFfBQl0ZGsBTruGG+VeIW03W/R
+I73rM7vRoLfLapr7Rrn57pouqOZxV+zM9YnZRfFfsTwtctcHorah/aaFSreRcE0oX7ryvO6oGbB
Wyife6IEUomsfYK8PBg3uJYwZuDwMN0+Trnonwd6wERpQ6gECPkc4A+OoJxDXU5S/Hm+rCN/Yw9o
6uz6uejpyJUEYoRlBEIgmrO/UnublyyKCA3fbdB4KBLNpwD1j6LTltCOWJzjwX7SLTeh7wk+T485
QK8HJHQTWqjIeYZAyUcbXXNfJRpV/aLb0uMOPJ1GMY9769MpNesYd9IGoDvOoTmfXd0qn/r2Rfa6
thuK4StiDR2ElJzdHXb3oAg+K2RoAuXkSR869V26oa5yM5RDLWrBPbjiCbSVie+C6JGgCtwjJ/Pu
sOobBoNlqIw5CBVwxR7hyb4uu+jAkQP6hV7gOKgGfzO0znghL+BAWHu1T1OG6Ummt8+z11X4uuC+
FF0NIBJA6CFryOKpCZgDixH8WHt7hkXQtp8Ww3ntPbjgSZRq7DsMom1qFfzXk9lvlMS4xxvjZc7n
P0WbcAB3SC6olPswXNeKY06eky4dDpmIUz4dmJ44i099On1pk/iiwxWcMjDG+wJXuR77COa0iGAt
bd5NuPa+tT1+Cua2pyhdmhiwgYv+jJlWKUbPXOXfcWq+pLH9Rse7v3X2+OXZ3muC5goeVEbiYBmA
AAeHm1q6fomIj5Fj4R8YIiJmtuyaC11Ze2lN99rH2pt2IrmBJiGsKfrS7boLLZ1gRHJzfxrOL0BT
M0EqR62JIbNb5rMXxX2YRXP9QwNj1R9Kv0jeBECU3UB81UuLLGkOHPm8nhoVkqMNiKwHYzkOxABt
t3TvCRxYuqkOYqdblvk7Kavsu2IXBE47bWnfdPGUBH160RjA7msbAyf6iSmcEtzTbQ5/zffTQ0kO
/bYZAlRwsWGSNivrUNaDAOBlDKd17XhRDvCo6pyt05h2KDD1okGU8QHr10ekLUwRB/JOFWdPc15Z
p6TiSYBD9otzK67/RRA4+t6nM4m9m4/z84xGyCOi556wPhq7n6nJF3Wuk70n40AclJZlp7X54A2M
WWqcMTR1WAlFAUlpIhrmwRJ+fuOibYW+UJbH7AnpjvA1/c4LPUbir4WctywKOoW1yMXyUoos3xm+
TZ9L0PYfiKretUndn82C9DKnCR4rJ/rMbCZ/a+U7FPpLlSbq4Eg7xg+Dwyf1Owb69bkdgZ3lpaGO
ReR7hyhNXmotfnccZ7pBQCA0Z1IlF4Dp+noDu8H5Y3BwfYqfh8mPQk1r2xNd/P623kJSn8Cal9OD
199RSYKqIdg5NLrsd+9jsqUjRiapbSPx6BJzb3pLI672uD8zTqi5r47tXD3YXYmKCvDZY5LdpOZ/
5qmfvZCO9tvRgwi0W6vwTNlXSbTYTU+Cd1wQm46Ioz/CyY+zG7+j1cheCX0CLo3jy01aagF9o3MB
b1rrXr73z5lw+c4QOwG24CVtRmSeeXAmCsikUWL8BPL+t8rm+MmklYHgPrr1RYHx3Rl4Fy1ZC+St
JGS1RWdVmNN2zPr6ScUZwmzd/TvYRCbEJjtH1PY/0A1wv/A3PfljfIAvDN7CEclVurl3knnOhD6W
04mv/RKbeNS0IWpfgP6V23AQY8S8yYPa0zsXd1afib/3GMB8Eh337rJf2HaW/9H1X4ocybqy3M92
dt9xT/pPlUtavRfJo55qCYTdKtvPtehpfOXwrFxw0bgKeKPkv3CqZEfe9V3Y9SyyxAwre8wgLORF
2KZttyu0wtpn5COEAcPhizXZ34+TUlofjiqGGWAGIflG8w4NdnHOSgHlanyq8Yl/VsZobUQUgnjI
Ti0T1McUFwY5DYN10sE8bWzqm1ddLz/n1DnOvBHxiRek03JFbUFu7iTHaQPmoqHT0X5hsOR7RRNA
pqh9l0s7qvUVI+pePkQJMnI5tChiReCds4YeUz/mt9m0/ommsT4ylS8YVgT5DkDsozcQDpZ0Xf7A
yJ4BIP64jeqm8VOvNY5Mnrsx+yY4DoN5iDjI56hEkZ0UJqvknzmv71Pq/Eiks7MFdNsIzMV2Rtou
8e8xHin20tT+cmHYJWhpwC/htDz99fByapwStBgnoYWN002iM4E0PXVzmaICsMi2sZ9bdKGPbdqF
Ih9+dVVuHRDZAcaW7e+SWE9Cagr9yva00IlDaNDGxi2MZqsywOEinfdswvG+i5SEokzxXIzpdTKa
Z1sBJmBuROVT5efGMaE3B+CEwSRGxfA4x2QiVPAIpVn8aAqb/kOXTTsrusuWZlRnUa3kNPsIVO31
bIkXIEqya7wktBr/rHy722OkQW3K2IZ+8jYtUTfNMLU6kdM6zCD2Am94m5y82BVGDuODOaODdH2r
0QreTTl1k62JLRAOAhsJUpl5tAdwAFzY5KoJ65+gQmMFU2GUi2U0CPseykLNw3cop/m1HIO7V2lf
jQLvZRpYHQmeDIvGiEAO42rVZgQ7DVayU6GjlmSlBb3zMtItBvhnEvquJaxdVA8wRXZJPBnn3gze
cjM4+AWhH+hFdUbNlK6TkqFPqidVhq8jC9dvAYnbo+V+2UPf76fI2I3gF5gZI73xgzGEZO5wRDLQ
OHMoS33jvKgQc4quZZJMYZNZpP2JN8w3R71hbqLx6gm6pt7SOymhCg4niMzBCevOP2CH823dQ6rR
Wg+S+YRTX9ovWQ2QofbKcpvjqd/pWnGNKjpSmCGKQ++MJzEWj7F/aoTA3UGsX5s1uxbJDPlF874c
Ans/ptvAivydXw2vhR/8Q5eQlpX6hZWb+5FVxCf4ePBHE+HaAEk8L9JLRfb2JjAkJ10/euP2VOEM
mtJJsvfZw9tdBNzjTusfYw72VKuMHHXOdBoAbQmxbatjr2e/fFHK/ifzwOTExktMopFoXZgRevIr
nWgopKSF8Cc3lR+b+8QyXnucQBvlls6uaEQYDM4vt3Wa/aSbxPXUDXHFAviO0EiZzcly3D3HnmBa
6pV3GSVMJ4EOD2QpHloTSs30i5NEH9ZEZx7UWAK5z17iGUvxJKZfnc1JsAa1ebAg7e3N1tiIW8LB
FF1NNECgsH8sWTW0eZb0g0Z95YSFtP8/AuX/TQQKoRe5q9GVL+LgVeYVKUAO3LzAjcnSTJP8KZf+
eTL635mFemSoMPBjDjPOVTWge6srBnBdcOmc6pzSoQg6szkkbhvdzaQdYN7tyorOnqoS89iqbrzN
WnRNtUzAEkVNMNWsYk4KQ9gXsJkiSW5bZVvxto5zg83b+hRjD2UoEJwQIPNSZy1APe3FGVr9tTJ5
e1YIXq5zH59dS/pHzU7Q30+5/xCVw98RuvbN0H8T0vfRajK7qik0mPycPQNiSlTUchfQzzrmBM1c
air/zIte5krPT1Nni4NyHGDBdoM7tILASpIAsSlVheAYlDd4Ru8ufLj89ajT6G5+G9YMYJfHOV+c
prBHSt9/Wn+pSdbYdYKxPJTS4Pv3jNL+cmfdOa+/1UQlsqF+nnaxSZjj+otHzf7Q1vi0fT/ywiGQ
8pzbwZ9UVeKBdizec5oiO3dkslfa9kDDqNWo4sgXSTxA50RRpLS8Y/pCjclgDrf8QILMfu38JXNE
g5s6mclG/1fYXf/KtC0Ysuc4rzTiyfAVZcY07EctQPQ1veBKOS0ey00fu/6mREozaMU/satoIMW8
04Lp7syt+cOvxvemQctfxzVTSQoyUr2HK9GShiHKAybTfLt2/lfFm9Lb4GhRsmg0ZhFMwEazkreG
Q7VVbk1JsGNJTuZWZsi5fdX+NWBqGU1VH/ymLnHBeON1oT7QYzZonxLhxsSTbJj+pz9hh7PnfTVM
zRNKrO+/gVbjSwBRAYEFeRQbF6SRo1jGKpvCKlXIynzscmAQUnNQj2aj/nZO05/7gmzH1kQAAi62
Izm2qGmt2E71umqd6ig4InBiyrx8C0hGX56vNXu9D8Qmi2BzCNi7q3YKXb111fUE4xQ9igv0LbrG
7nuh9Rpd/ekc6ebdjsbpAohp3qwd57IT1RUK2OZbv88opRVO/TLh3tvwk5Lvfl+cINSasvFPycRq
F9D6OZd5KxjqVeBgA2IsopwAPjfgx2a0dYkQqrJdNs3j0dFMoiI09ZJmADf4B+hkhqWFFFyM5RmQ
dbN3IaAHZkfQdYC22opAANIfUJdZ8jwEA5P8aj7pzOysRQnl1jWBgs1bIIFfp0Z27zySGFyJ/t71
W9bNOvprHai4nUGgvR/chgCnRVKiKKrtinO6S+IvimQCXXrd2UrWBK4mHShxZT9xqs7DdVpT+9kv
hW0C/K3lvGiVxh6uLrYfce5sbf1clpzg3dp3Dh3CJ6aleJWLKRwit3qkaXR229i/5D3ylGQ5yZTB
d88zHlHRRiQAb2LibqB3dNPGTNwoHKDGWUbXn/CbMo9xh5fC7zlxqV7Df7A0KhcpZUwJb6pLlNZg
hi04DlVoGZ48GwjndpTBIkTJUV2FJ18RV9K47cSLMZahNnj2gwdciysa8AQTxmKImUgUK/uyRQvZ
Ka5M9lzK49gjCnruCucwCjt++r56IvMfy0Ld9ZlSrE5S64czZsdh6R/jU72JUGP2QNaWIx+S0qt/
M3sXFw1a1OB0NbGAdDNaexgOha3sY9QiALCtOfTKYtwnkUv9nH93dGuJeFyPfsh8+DloXcAsj3p4
WTtlUz0CLf+aen18MCV+vjT6s75t5rn0AedJtNMRQQpRWtFY8BCBdcax86OeTq0qwmBUD8zmi6ve
1Jyu4vaJwBJsRK149Md8H6SS/gb4cVDDgSjmP341/UgzblsJY/dcT4jG11aByXn8qTWiPWff5YUX
z6gPK1pZt8mmoOXRowmeVEO67XJ73KPBwd2ie0/R4lXvXRorStvl+sNEOydcR2Ho8KyLkeZv4+IO
XxW2iksERR7cnq8XzCMXM1OCbEsMer9bn1Ujlc5ldppQRIhVpDLDwU/8k6AGjzwsHiP+hhfRomMu
h+yKiyjeWsLjxgIEJjkiYmPG/bBXrefzMM/WYe3I00oojnS8NutQSkr9jZEFTLtlyDooDvdzVRq7
dZnQ7PF3EY2Xg8abmfnbmB4SffxIteqnW1i/XKNJ9rJ1qZ88sohp846GP35PQtH6MXyI5ELbS4x9
DGTljSIblJXYB7kxv1s5sTgZspvAle7B9KbmsH7rtFC4iJZVmpcwQLw4+qNpqOSXBdIZQL2B9tUP
FI7FnpFB/dvLUX/ERFd1pLa9TA6Olql7tqg2QQAP5XYUzYJPT/62XMULKWPctlFXLg3qvn81qM1W
x4KXGM2u05vHqozEfp2BsE7BbiYW9X/KjMbGhq/V1XLUde9e33yuDS17LqZtHFWkKCII35i1Hm0B
NgCtWbQYqEJxnlsEuxTG3aOPBdx4FqHZEla/fscptZY26mupGmdnNsEi5ZPMhWfZhN5ilhLWVIQO
+KOQS8lQm+Wx2P0VjqtxvFRuBjmyN0H/0FgD5caw16AXTbdwrI5aT8IOX+fiKAPyMUFefV3QLXL0
Ha9Un8w7Aq+VseP7RERYXoJ4MF+1on6IHETHy0ePE9rDVS+mA+5x0oILqG3rvms6iQGy/gf7l/Hi
xEzMhROfHBqlHKGmEgkmUTqLTQBE8C7rTeOYmkG00YxvRxhyhA+3GXmN0lhdhzqJYf7RaC/sSley
EL0qPyWGNoLKKznmQX1e/9rAT99maZIRSNsYnVbZnzHpP5goFbZYVvsNntYopKk9QcZrQLjRaMTd
vOlKpLixnzOpRYtM4F37I1LZo6JrdAmUnx49rbp3Qh/vCMnvRMpmqV+9dWQ0G5aiv1G4wweZOR9t
52QPjIg26yM8NwWanUx+jG5mHwLGEPcUg9ODUzOiRWebGBEaZ2SbgZu8C4nuQ6uJ3KG9wJwjw3fw
PeGqiW/24ytarw2UJEJ47TTaSq+bznLw3cdEAdpfF0uPMPNJ8XjAwpCvTXdHeWfc8vJCm0w9omZL
wmYfUR+hlfYq/SFn24yCSG5mWXSHxuncsMuIk8Gl6h9dTSkIlD23n13x0GGy+uAeUZn5c3SEU4/2
X/5xM4X2XKkD5IdjNVrJxVcNo8XZuyGObsmq7PpDMhGmELn5ocoHP0QxOYfY84gwGph8StP4QDiu
dvzc+JQz99smqKKPhaAd50//pBDE7npD/9UxXcZYyXQfavPvALX1wVQIS0oZweTMOk4aq5SlKvJn
hGoVspzUQWQyWPNxDgb9Ziy/WG3rbsRzrNOK9zOBsJgNI45xJnSLM3GMZP17IvxsYzaz/zpT2RqI
3d8YYlj7bkQcYrDu98iR5ItoxmbrB0C5FE9vKn6ZQ97BRCQ3dH1TjbLJYTMm+c7TuEBtoRD3yOkA
OaY+VtI5kCBFADhH3BOS2v2q1kU2chxb/q4C3c6qi0jVRzF01VF2TElyRhYnLyeUQPlHJ06d3egr
qJ8WOpm4AhOZV3Wxi9lYdsQQAggTwADNmYnLQlwfa2wK0chZFCXgxTf7F0NAPLDMFBZs7dP6nAn/
0eyGuAH1c92KzIhEqjnO3ZORTsdyHv0rPH8vGJmX6D8Tu2bMEanTULfM5JczrdE61yqFwFX1fboV
FfkdXWW+lwiit9aoEwzbTFgCEIhXuf39jkMYxpDTSj61pPef3LIjDVJo6uZG/rszlI89dhiGuMnb
JKzxjgr1MlnEFlXRnS+aoYiKtnWnjBvNRXvjceRj0o7NlrxPQlPSQ+0xK275/tuZeGUYDe6p1NA5
ZEVLXPfiS1CswVsga+w6ZDBt/ZiGSAwXpKsWVpZTAUQosxPjPmRTmveDxZodGEjGIBbr5STHERJ/
P1PiQo07XciMw6j10lqafjI7a1e56a0oNeI6WxokfWbIA4Kbj1lG2CSrswQpzxxD/lxnsMKyxbb2
7DQMCiAbKbF3pzFhK5SINs8ux10wYh115TKPtUEoXSSCBTmKF1s4hDzPh1JVATXsfIYf/WbpvX5Z
N7C+1DlbV83JJQl2/avWw3RQkUcjLXmoCwHVb1EpL3eWmT3KGq09GnPHkMQ8lZFrX0AvovAR3c37
sxZwVU0WZEHUtU7m2frK00otXY79MGvn6Ny7DWUzb3m7N3/2FUAX3LUUY1FCoIw3FcecqNKNV1ZL
cfIkF2W7G2t/jIAIXMso+x+k9xBT3NnRUQ6g+NJadyG38bAkjlvQqqQaKKp0fKAA+tYGR3iwDqOH
Qy1HvXXUKs86ABj2YAdglqkIN3SLvNlBpGl5IqlIc4cENdeogkfu3m7C6nFZh+apryUnzEEkJtuA
kWO9f1NL9bUekqGpEtPhXC0Mvoi1WhMhh9XDh7HxWRBaF3PoCjwv2eeOVNsULFxlSYvjSf/cSLM8
pd2AnqVn3ljRMRt+4jtyj8oX097j9TdULa6Ejkoul6S/1yIqwkHm8ZUlZLf0Y3HoPERjdGJCNjzM
I1Klnsiy5QWt4pJwv9YJdsoT2xxHx7mGDzctp0rbGAHVRQilhzVWILHTp0QnGC6K2wO39wAq6uwk
Mr6INP3MUgW42G5H8ujf4oyRUOWKj7iGN1xRNp8FsY1eZunnVCqavHVzjUfzQesB/4HJ+R0ZBp2R
ccIW3pfvrhg/Z7NfomSHcw7c1o/JwkFcc4s8vdkoIgsOk4x/u96cPSg328WBVxwL0gyKzq2ONo/a
ur1bMTJr6jP61RLpoNQGtFOxj9IDIamOaw1T+o3GJqoI+w761n9e6zhi6PedywzXdhaJjah/xrnw
LjDUq5PrDwzZjOcIwM3W6gcH5Rs5CaULwwPfYHlMTOYrqFMeVgVENBJav262BmKyYzBEDd4sZ+JT
pQB5MxSeVmUwkLPo5WT4DN2ue2HPQaKsM/LUkpw4mvQEopksUeCJVpfsEpNyhbAkIunUvJ2b/YBR
6OzOYwvcOk/DxqwfqV0Duh1Ghv9DHDDSXoDH/ImkiP4XEsR/cIpj8/WI8vINC+66+W+ScuJsKXuq
1nhcFYdZGkePurHEkp77HLFpS5DJxtdpSEiDCtiMCZNZVAdGk3kHP6fxPESFgSYa2KByLtxQ8NZx
/eZOJr4aoT23ekLqNUdAaTExg2MbZNb/4hD5T98BlIzuWc7i9iOQ7F9l8d3Y0Omps/lRN2cPcbtH
kFFS1ddYUv0QOk6/OWbkgVo2qvvqqtK02/eNqChWRvtoRbEZTu3/Ye88mhvH0iz6X2aPCpgHt5gN
aERSpEj5lDYIZUqC9x6/fs5jRUdXSopU9342FVHpRAM8fObec43xqTEGb7shDZxFgOK/d3Z89OGX
vSgKQSymMoaPU1+oCz2Ov5H2a58tizDroELrtmtrEHo+WBYJix36zlecv63uuUGOlF/LaCwNk2ic
uwS2SJUnngVSPQ3QVX4NBD0R5bdkHvmT/ulxAz5M0oAF2cuACaDbH8g8fdP0cZkFyvHcHSq5qB9y
FkOTkWMFJuIGCceUL1RCuuC0UgVk2shEhXb10rFHthYjglNNPkIDpNp1/ZxGTMcSa5TKoHbRS/M6
rCYSe22xwS7a3P7ZJGF8+fpNoUpggKYbuoRB/MP8Sa/OnEdi+ksD6jrn59EviWx09NEEZkrBwWxn
GSIfZgrB4emGCklf0skn0xfIxrF3imm+BqW6GvNGPKoy215fhm5ePuZdF69z+9Gt+3o9DbgM7dCP
Vm4zJ0ufDJRFjoMPNaFG7BjKXcJE4wANqd0v67ila8mdb2B/n5FmBh5ulTbOASRARMoHD7yfmrk1
2JU4sgGi50NlfDWQbTXLRvhc652/RB8aIYMDbZtUTrNyo3JcoxY6K+1y9serbpi3RhHGl7mL6SJB
OTrk4Ztlvp77EbV1iu03X5J8Xb9fZA6vWrU1Ax+l/cnSxSRTT1tHN441dKVVFUV4AcENoTO9hYOq
en6Lmto03ItAr7p1nMXNalDYmKUR0rHJejgLPyb+6DbX2VOaIgk9gdFqC+5eNnO1icKnkdoS01fJ
E5OekXNb2WgZ31qkH0hL9vcUPED1agBnpl0rK3rOb5lBX75TMFeqi4vNJSfk98uxEKzeCXkyjw2H
/MKMEFNN5fyqxxW8r3426IzAacQS8uzWO1URw5oogHQJSjXzdAtzuToOjFk49NDF2tXiXASdxaxM
ecXSTRBtpewpO3Yg33xLnw8lviUTrBSGFot38OHqMnRyRnMFDg2sm71aRAwZ6yhdpBP4uC6Vo5pu
yPaJwWymjbBXyhwuVzQ06hTZQUAOcKzW0RrpjLmPm3ThZNS1PhGKKBNTepfUuJkz8VSW1TvSKhjw
NeiDHNvtGjiS4Z2vvkrgFytw3jSDuzsXod+8SXmefbgUsbuYkuUlXLIpPxAvuq4kZiQW0eksmCl8
psKscKA5p/RG7sRDb7TZj1p2gbM4Gm6rPNyc36BvTw+McYdDhwf3trS0R52F6662rvG7DihtOmXf
lOaI4ZUQIZ9jrwUVyY/6e+YKOH3VJOZ0rdgKPA/z4qxCTtz2F+cJ2N4EDjBrz9UQkeyqdQ7heSgb
/vzmv2BoSEyrwFPm8Mz5xK1IzUEoMLxjJgeOeak6wV2O3YWyTRfLEOXsRah2904dhJfOrPvb8wQq
TYR7CuJv4ESaKguND1+Eg78cjBlCQ17SB3M1UqRBzI0ens4Xd8CIYltmgGjIEewSop0NOv7aoJEg
zOLY5BqjsQz78mqKDmPpoA5Hj9xbGnBJVZpTiL4t2ic/d1UETNdlV0Xs38ZlV6kPaWkNKwt1x/r8
n9lAraC1WbgKG52ZZRvd5IKO2u77ea8pvbOYIjsh9IDJdzGR0tIVaLeS0rgzpEKuKVLo2NYE0Q/d
dBfhbmbl4oWq3WJtoOxTmYyNZXdQEsiq+BZ0c37IQuP53O7nVvKSRoApolo7pE2hXYVBtjSqTlm4
eWMgGcbjn3SXtla8dD2P1I4xjHcuZVUS1MK4+uFaE0aoCCnTDHrES8LMuh4H+4GaFg1LfAzaMXsl
ZfuoIIfiidXQ6OZ7fCrGdZA767OcMm6xO8WiWpo4by5n5uj0KXOwz2znJuh7zlG+OWZJ6MIynGLb
ElMPTq0y2qF0eDcZsG8Cn2qAvMgoH8z9f3+dwj+V5jV4iiqxHr+foshpE8wQXKfnNljL3KuMqI1F
GuqvjjqyYk4mKmVtmrbnof550uh0Tb3t2dh881q+ODBcYs90eJy6RTKU9Gj+o8AIXEbn7DWi0xgA
G9HyyVqdDZTloO4Qc8swQ/YKZw7Rm45J5IKqoVrUibZ1s/lupKde1k279hOMP8ih529O7c8AYBlH
pSM3tCRF71Mp2ZuNkQ+1CcCLFpgyfBFkjf50But3ZVU/aDNwFyjd3D2KszFmJHqhzYZcRECtmBUv
Ssf4GbboaMOi1BZdHG7tPla/q3g/cSUoXUwdXI6p8iHCxfv9Y5REyiFQIh3bTcutPFfdExnRwQrn
Kgmgs/AvRb8kzJd70jkFEhAX2ovC7dWLYiZ9IOsSkmxb01wOanQfxFOyzDOcJXkHEOabb/yr5yDI
B4pJihayOT60SIraa2ygcd1GKaVT0vGowoTco2kDhk61XO4UQZehVxOpUzoiJBJ6SAgaYK1/80o+
29AdaHI8rCDqgU52PpyRg17ps9Kn+H81RMvhGL23bmMcjHXZGOrSTDUH/+/cbA0Semt5pMNciKps
ey67rcaBEI9T8xuOlf655HZIepZVgq66rvgYm4ETFmcdVI9jb7Noy6S9A4OINkbzBsuT5Z1LHC23
l3ilBB3/UIGgFFQ1ZtstyO99LTqs5fiqE7JWOlCBlX0BeXw86DVK9UJ13kGsYdOj//umc/yCuuLw
JDL5ViVG0/p4sNBcF6Y6NNZR+qywS+x6FduTW+IvPj/knZ6JTCWDzqnu3gqrXWplRCCO9JGmTXdb
SLZbWnx7d3xxyVEeEwBybgiNj4U97DEo/WNiHs9FkG6X2Aht7X2cIe0YLX45CBjiVCpV/jej9Xzi
aTlD1z9fcV91GPRR5jnr2zW4Z3+/TZVaU1258j6mczxdGAqdTmxsY5phT2M+5jEZm9bl1GzHOWG6
IkcDBV20GxBki0LZXjmZ7tMn8fwLA6W/iH1TBxpXHs4TYpMkIFMU9kE0HEHfvPQvbhZeOSNRSwOo
o1kfHhoG+Hp6QPKCLVHpl3Y1PKZ54Tqer9aYL+ntAAojAQizX/mohpe+gymyGXRmt0CCFbRk1/kQ
Elcl/3eehIDYng4XiNXFJul+ZHohMMP6w6qptFvKDGWtxJ26k57ib97IFz2EPCwJ4mPrACDowxsp
hZEpgWE7x1AledSdlP6ua6ybc9cKoehxcMJjOOjiKCaddDhgx4kqa5VDMWDkO08wz5VzXvSbnPiH
Dnu/lYxXw6WNqXAYE//mz6/4fHh/qOWYStrQfeH7Sq3x71dNO0KEIuHSPJ5F6r2JJl0kzOmbKVpT
1CIomq1fOMN8DKPZ8XzxqoE4ZCY1t2N0BkFUU3wlomSLtiT5+wn+/8EPd1P59r//8/KaRbhSmrYG
DvDPCAdFEzRx/0Fo5sXwkgdx94e/+6/QTPsvjnzHMKFqymgzLsx/BUFYf8kIR0HfBhNKyJAG0rra
8H//xzD/Am5lCahpcr5E0/HvIAjzL2h+Dth6SzP5Hf7Wf5GaSS3BVfb7VWgDYhW6w43D+N39UGIM
ojRmPYEJPmfxFUT4Fwxvv4Y2vOqi7ejipQ0t856R7kk31C0jtlzYL3PvoCMp50PR/Kz1cOGbDKMj
y8lQKXZkdoeok8zireXEWE1ttMoUNzkEzrw3a+MyV9wrdRj3QaHdFnZ3z7T0uGh664gQ5jgY0w7a
P+Ml5aB17Q/FSVmhDjlxKRpZhrj010aBvUxr5nfyK18NnqVGQSbbrLX72ilv8W8+FqH5akfNY+Bj
S4n6vTDjXRAgtDbDe1PMDwyYKURSc91rFer84i4Q+ZWp4h1MSVoeIfbJqT8koBesvSW6bmWfz9Hz
QEB9mqp3Fe0oavnU8ksA0vA8ymp4EUlxpXUofdJKALUeYG0oyQ1OU7aM9k1Vlvuu76/mkgNfBs6H
JNvquf1SOxk8u2FluPgKe8SFKqMmX683c34ZzgPTjU5K5gf1aR61/JZeRxPjhPnFZGjmnrI5JY0y
e6cWGhFBA74zTYBuHfO2MXlCXLXr7BNjuq2iRxcOxvWsv+mn5qhO15kD9CBJ9+Pkb4Dqxg6A+sS+
ynRtPyOH9qyhlwNBa1VauFBcs12XRYcJYoo8u5guu+YOtcyvALKYcLu9X2veJPrV2Cg3GR5DLzOq
66Gr1gpXCRHiDj2fu3KH6SktBzLmc38vtX1WW21Fat06RXwSoE06PdzlLrgImsrJQkCHRPs4z+lN
ljEbSIuJzfhVAvUki7WnOjHfgrrEZfHMnAWhOy4ZM0GZFTgML9293GJ5kJtidt4Lu0HgynGQ8N12
G9NU9qyxQw/W7Rt32g9HHKYRorAShPoqk1ONGjUs+U/lE5LIaXwuRGdL6isIEbACCmrMvi2eVAR1
3oB3xeHjbqzqxQfD4UWsmyEk/T0P/P8T+T84kfX/5ERevrwFn87jf/zNf53Hzl8cxJzyrEJ0ocvA
jn+dxw4hxjrFpEX/7DDs+vd5bP0Fp9oFAmADc1bZHfzzPAavytr436f4f3EeA2H8dB4DbKV5t9Gl
ME3/WGxHtqGNBTqvU8K6yLbHKygVugdHq0fk5N/EwWr0Q+ZkTEK0cIABpL0OpXNnLvvRRLTSRQxx
lTZYULL9dGqybZdJYSKE0O2nCbOo5FTvh1zaTXGEgD8OPLXIWO2zMQ8L5cjzBjXd+GqoIJ9zgdnS
0R67dnol+TLxgIndWNwcaC+uyla5JfzM8AwCggANBItErX9oSMgwi+2HgaGCOwBVEXq6HJn3BITs
+MOz34X2hclDA3qj9QARTrkCwPVTqDHKnX2BxaNolUXSNOt20TY+YgAJmTQugtRdQk5cWCrTFZRj
UfaKr3xl26BrKrVajWW2sWLYR728baFcdOpqHkKwzfPJCU5TZb63UfHTdxGtAkricWV70cD/9P6t
38Q/B/JlQyt0D3FQ5TeE3D0OOdbqwu7FWgsA1zdJdqfHCdaNAPiL7unNQz1eps7RzY5zh125IJvG
CYYFbjzaoQhPM7qogxOlN0WinobI2gIZCGf7LW3LiPGh5IX3P8pM/g/MGcqHLYaaw2A0oBCnNTi6
NxPKAIfv/BiN2S7oyxuqyW5phuaDlQ7v3VS9a4OzrToi7xr/Kpt5u3GItTe7qrrgh+k/CWxwdfAs
fwcKkKe1+nbK51VKa+wRVMgS1vHaLn0YfJ5omkR+bg1qesMKXtGwYzvy88hj27GKlPrKcJXrpI37
BYGCJwA5L07AKlvMuifMft3PJNBhxj0pef1kZ6AwrQfDKjE0GC/N5Fb4/ZWnOKsWzWg9ocaueGME
AyKFvOrxX5pvuBy3UCVgLfDPOl1ynHU0JIEgQbCJf5jq9CiG5AfGtyc0Sliagvpey68i5MJAOcbD
4B/jq7APT/ihoGVMSNvH4NXOxAII1pvqcIFWisAaxJPAE2htrOa97ozISwwlXqTYp7TiqFrxxtJH
3UOnQouL0w1u948u8SazfM4wtAl7YFxpJw8C9k4cK/cMxu9DcuoWPZILq0UCm/6Y0v5e84Mb2zVu
fSqA2Xg6/6NVChmUAQ6/pDWIE9BHl95kNETa1+5txrAuIlQHxXSwGPoDdWPliTHCehcOL123dFuU
nNkY8E351WMVBjsjjAk6764ag5mVi6kiCIbg3oete5Gp6xQo6apX7asqJkAopVwxkxzQRrHiu+Ed
wtNlgneTKLwjtkcXnCNgNshIjtWjVQQHJ9NeNX/etmVypU6hc4FxPPHcsfMRGKQ8Y+2AzL6w2YWp
T4Bhf1TImLSRDXoQ5LBPDdZaD61dV9ee3MBw6a/yorqT2CnHxI6mVeuaUYeXOullmnZ3s41YJ2z8
VY55OtKz1ySU3rtRO6l5/zTEhG4ZEIZ6ZwmbublzU0QKRA+isOo9N50u697a6F0H77AYioWTM4dt
h+klaIYWM4N90bgY7fo2BJDeXhbOs6tQvlocQuxlFTfbOZPN/rE7lN30pPbZGwPkTd8BENKjXdHb
l2KrZenDaFR3vSh/It2BL9pkTJ+72xyfmUdP/5T2zkMYVW8lEHKjIutST4eneEx/NP3ozUhJPcc1
f9mp9W6yYBuZEFiJElFMCI8IT657jTsmaicUnuEriV/3vl692XnEZAeoxZiUeBTtQ+a0WxEO96Ff
/ATneoVs4KlNHtEeLwetvWUhjS88uNQFxVEZ7TMW03/32/9fjXxfjRjaf1KN3J4jAi+mN2QTDa3i
h0bxn//IvwoT9y+KD6lvIACQmBpGNf8qTOy/TJSOjoX2hGA6ia78d6Pogvs0iBIEbckogfaNbL1z
Dyn+IsiIPwwBwjFkBOF/0yh+HuizgXY1sgaQPqgUKL8PK7iSnKQn6eZUmeM9NK87oxZ7uNo824ab
wiUm9ZvpCO/2Q1/KA497wbVd07A+Mdjn0i2Kkdy7E3Sge9S1kCVAJ7TG05B3D3ZV3E7+e6gDk08H
Ami78ODOOP/n8DbtyeZOx++mNV80yjIXjXE8jFO2vR8H3K1jzmU7G9HJDqHhRjFU85Zc27k8zPau
CqNL3crJQqjzn0XArNnJLlTVuuJp+tMTSr0+DEMsc3O7uyAnAkBN7pAxAshQx+e+GxadG1/PRvVW
9dWtlZ5iQFkM6R+boN9EoAynsmCHbOyivPBE1oXA5HKOiJRzvBuVPRlA4OYPWmzf4KV4MfT7Roeu
aPVs03MrXqVKBtZqOEA/SJemLZN0JUUOK4Tl9rcWz3g0tinnbn0cVJyxFhwlWpy2w1WVqOUCXPW7
piOLKK0OgGlzkQfqixtDAvVncJBVsm+b9mkEyLnI2OysSc0i0vGajX/OL9wzWL7Nc6zXTqP6PM21
23BH31W6765K+kCfOjehQyPHw9vVI5UqFjZfZXZboxseY0jCXlrrW7cPX5uoBKTHfIz5HHQl45SV
/o1LArtq9BY8fYfiMNILT3OwWpd8KW6cfZN7qH0xybdtoTEOZ2hKTufHZTgDGx/7bnyyLTcENm55
kWEtzSRbxx363OEpm5SntuBDNUuiFy1Ae0qdL+ealJg/3yTyJ/0+u+GSBCLKi+HmVD/uFOJ5GvHH
pMmJTeb12CuP8pJRfP1uGPoTXei1a/bXf/6Rcij58Ue6tPsqqieXnyo/nH8s9lCQEcegKfFJ3oo2
PQbssA3avEsDlT97leFVV+rF9z/3E+CYsToHz79/MM3ZP39wJsp51MskOdVpvevX1MX6FO/7+I4c
gusaY0Nm93dqWX3zEWufDz5HLgptjj1cbZ8+48ka81ax1ezUm786RnIUDzdEiXEsOc9lwEZdj/b2
XJICoW7Hqd/58XgIVfXWmZpnpeR571fpurDq5Z+/hy/EcLwuR8jRISEkHEu/fx4YM/EIKyLnKkRv
KxR1EUcGwCHY7oxu7rlmXmw33xdsFzTc4p7Fkfnnl/DFpeAQhMLk0mah5XzMrsrLESg+YZ4n5xAJ
wC+9da3iIUWyixPRvSFGZze1oO7+/FO/uv0cwQONVTeDWuJrf3/jSNlNC8d0en4SlZX+oztw8B6K
yb1WrWaVtslT1Ja3g47HBnl+doR/9/LNa/jcpKMFRfuncwbA+//YpBtmMpb8fgp8yL9t54TUOPGj
09c+1hlV4PCooh3Qm41q9nff/OjP81r5o9niEQ1LLWB/+N5HdDp9Hozpye/uy0w53/aCx12IILMB
rNz25SYud2ad74HIr3PF/DHRdzKoPEatPi+KzH7+80v6nH7A09kyTY09tSp3rh++EX9wsri1lPSk
VsB8Y9rhkOBc5zC57oH9ywtPeSaeQf3i6/E9iIhfQmVbPrWLtMuvcgefl9m8ykf6+eCU1FGl3Fv0
6LZlgaXiK3bT+GJOosuocrEliRXcXi9txabg47et5J7ZzQ9jhN6m75DhLpR8XMsjweceFCVl+p/f
sPji3EVLqDMh4hIQ3H2/X4JDXBcD08fsNLkGsFTfx7qsrMSsrYskvLcH9y0TpuJVo3PpRhib3Vrf
VEDQ5BFdC8YnRGP1LTqvnnM6ccuGrofkjAJgRHUxIXrwIp0OV2+BI8oKwO9AZilMfJXpUg1oszWt
3GiJcVFO9aUP+WUofshnf1BkD4RH/PJDfMrMq/aBGpMlZ6dL0pAxqBm0Ppl5XxQN6J/uVSmwCffs
J//88eiWvAY/PCRQKcnRi66jiPt4MiSu1s4oPcKTWZgPfd2+17yJMjMu8ta50PXyobG7FxEQVZVU
6V2jdEu7HS7RmDHFwZYHEXEhCvLWkU4/tSJ6d6KeeIjSeu7U6LJNGVHVmn7rhKDFNG1H3EiaoEQv
X03IG57Cl050+nVSGQ9qtgMQ1FAW3rhF/2Bv9JLspRATl6w5kFY8F61zAmfsycKsGN2XaWBUlYn6
muvLMby2aO+7PH6scViNug00jtdsVNBTRgZyCQliHk1iUacQS4IQ7K6yLvrhp1Iqb5Hj7oyMubTR
ub8sgn7BJDDQxhM69uOJezKnSiGaxIaNFgU/tCJ9w9HttT5cl9pkEzHAcK5rsHXcOY3o3rH9mKBE
LkTfvsk7Bb433oVUzdA8xq+GvpS1J32AvN4S7htUiLDl8RtNdJR6+Eyw8OxZlH1F725MHt0EQRGe
OEwRRsiV9stPr3xzWilYo5PstnDsFYPPF2DWgJLaLQuU5bniTfLoMvGV+6pm42HaVGGYV1x+Opgs
xi+XZupvfEwuXoHnwIqMrbyCM1CP7lzt3VBQzEVkOCYN40qtqp8JPb5jn/uQDDHbAvPSP5qxDO4p
esyAs5StBIs5evf7/jXhazXZQii6pEuGeun17nCVW9dmgGLVlwdwTaBRSk14rkQ4DgYNqrQDjlp+
k0GZnIgEf8HWmN+h17xNix3mnIWC+hnoznQQKUbRrLi3lYe2dDdapaIVGZhVDFybdlo9QwlGUTMN
DeZC/1S6AuFYcKv5zDyEvWvkzaTF/bP8RQDhj76q/pKFAXPeFyy396msuqElkA96FCmrsrizHizL
em9ymvrZv3b65q72CN1+lL+qDmuN3OGeRZanpI295LbaCA2r/ajOKvRqR2CMzFZZq2qLuQDOH2UP
QVRC9VdphpQM9WTVH8bIh2cGHUjeQ4cAA7KnWnRUgciInxnuJ6pHW1UwqyUGtNj3GqgGGzaTGW0a
r3TtxibfzCuKjNFwRbBEji8en8RqnDHsOmjtuZfmHNQSIqgmf5DnX5s4b2VUn/xQeoyHa4NOkTaV
r3WaX+dMhxm2G/EtYeAjZD24w8V6mU812OGq+qZiPZszPp1GnEVodJGvfuok88BiClRq4SlQnMpr
Mybky5SLTZ4YRDB4/kxAgFb8NDiYNEbpiZFfYPx7HBjvun2y0bqjbHL9XqyaMr+uS3P45sQ85wN9
eIm08ZyZBrFGtrA/PEGTtAgTg9hnikwmy27rGXq+a8sgJoOQbAX8YZ03mvOlnzi0bgxImXjSTWSH
upmFh/s7XCjyyoc5ydFeXTB8I9y+aEEuJYrxppdi58/2OrZBTft4atQUXrhodW8KbprGx9UsWxnV
bzNAU6c46i/lxXjuyaYaf32Xxcylo1PKzDdGWgmUqHes0xRG2MZ8CE7B2KCV64KdLhdiBlgZjTOB
lIFqL5/RZIDA5GNSmT5GzKkglx6yy4jFcAflvbPUNeD2t3P3FkGCIgTqydbN+zZ7mVJQy+Nk2t98
4nIu8vERJaOk5Pbd5CL9KNvW0NMlqjLEJyXzLyw1ognmBQYFHtseT6Bs67OQ+yRCkJGN20GtZ+Bv
AnZgc11P9lUqge1YKNJvBDlfKhN5VSbSEJesvI/1XR92s+oSgnKKAnDF2jg8qCXkQo5gr5aRbYba
buQTSV6ttq/tHDjHNMxi4/hSF0Jb5tnjtKKFVnBx6y+NJp7+/Hz/oiOi6mEqwwaNl/mx6ywaJWKE
FfPRUWYl2Jhk+4eH+zTL6UxdJN98V2cd18e7g2LLoQVjy2Z+0igVvRHXqYWYlFJC1rpBo90Y9nA3
NEyu0+FoK/NRPo7kE8cv8nKhk5GSxk++zZAE3Bs7FHDghrWRf6CY2pfCzg81u18wvRVkeRzHelED
qCd4wBlQBk7wFgcKkCYWD67GlkJaCXko/fmD/EpZjnYNZQi3Puu+czrwP5ppoSU1zoEkPp2f96lS
/rQC9zDP1b1pHdHXngbXWuUq+4LYT3dhPytLeZB+8yq+uhVMLjVU7swPP1WzqV0R4ZCL8FT45Zvf
kxp6Q4QR0/L6WZvgaHNjG6AP5YXkTPU9JrMNU+8+SR9lmz9XbHL+/IrOVrSPX7gp9TJy4Ibp7kN9
rQVqQQfZMmrj581pdSUPjQgtJCGQy7BHPBrmxc7Qs9EbqXnCAMWXBdmbqmx4aHJ9R0DiIivSE96Q
jQ7kyVID9lrBqvbLh/ObSblciZhij+qkYOYQuWDs4chT5bup8+wUtvHRkuMktX6e4uakl/djJO6a
xng+X1VtE216U92alvNTs7EjU8aN8BtqKzyAkXhQhui2yPtjZgXPEDzKzrnpO51kxztykbYmJVw1
NWvXbzZunt7k2rRE1rWGgcJuKmaF6FzXjr8pR+f1z5/tV2JO12SRwrlHyCXZ7L/3LlaaYtV2zeiU
9BZHStpj4JhtBG7NVlbqE2EFC9iqC9lPAJnZ65QzeZb86nlwd3WO6SJWpm8OPUMObz5+4TatNHNl
DnbW87+/qGqMBciUMPn7RbEgv40UZaOOkDZ09jI6i6M4oQwl1a7odexjjvgpS+KILtOikpWV74R1
F6X+pAUEgMl7Xo/iH8PQP1aZ9dO0o1/nr1NU9m5yAorQav6lkhdZzRmQmYR1drxAdHcXyYepK5+z
333w9pfvEmEyVjTcXHSQv7/LUoxjnhRVcgJz3izqxlJXVO1x3NwYZq8uUa9aoBFBgZ3qcNxg9noo
iilcMPu9dp3pWdWTlQrdPxz614wiXPhGu1Ar42JUbyqqSUSB6pE89Ovzc1+39VXMx4Md36B2cDbl
bMAsBqHqmcF0S8O5le06CIFowWXIbrCYbmvHWjVycpl2AXkIVtZijlZ7LPDYKbj8/Wx6RTJ9r3JR
QPHhYmBkbRN4ktMREXQAUP+tEq/TmK/0KnjTGQmFvmbQw2sHo8Lg3gD+96qM3BB1r7okINUivgSc
xjGODbUYsEMngxN4VRoGnkRoWvH8Uxot3Fz/2fbwoOV8I5mmF5URSJlVD7GymHoKaJ7JrEjwRNPE
gZfaGSosMTPm6KTVWsQCSkWLYDmWNIfYiUtgT8BiU+3ernWSNaDlmNN4Fc4jCQoXNJ3XBZo0uGuV
sgm4i5bz6VyGkBL6pLSCeAAzmDdpWl1aY3GZO5JM5v/KRv2YMj8n/IIiKYgm4JziyNqg8RKo8pk9
biDkHmSLmtXDLtOMddDJ/C+eS/LEyeBfcfzv0ewTzmrOO0OB0BwGQEsr9RWVHZ1Qf+Xr5UvSiWvZ
zvhFei3/KV8tXiK6UNmdpaa4MiJAkmh+HyxnfI3s8KhYovZ8V/9VBeUejf77WCR7XwOwLUY6Bf2n
3aLihkk0eSQ0vFTuckxtOuoMm0N5KzjScJntgH6dpl6b1ohXFe+dLI/tRE0S0INaYFCUmXnD1OqQ
QuQ4OJWqAgGzOKkBUQ9cK7PckcQK91+REUAkL7Uh2MNs24SZgek90W9DynGC7p7nLIXhA1YrbKK1
UIafUxTfWBJvE1Zig5bxogXCxPq8ehtnqBDIYp7UZtg3JGL4M2njWhzuo9IK9ozOjZWe5R1AD1IR
jS1qleu4Lp/aRuK3zMsi7a4CTTzrATzUhOdG4ATagojAuxYFY9Hq4F+C9DKOhjeYVJ1XhxiOUbmt
zn+BjPFnJ7xV2gkX5dBlS0rxJ1FOP6kxu4Wc/dhl/0uPH4oWCUbt4/SXAzGHYZjLb7QjPUhPxm/t
jAB6jWe3I00uxXHmuRhq+cZ9Ij5wTVRxAjp2Rg+RuVO5QlhQRPl7hFLbcwYfnwwRO3PTYIXOAlIX
sxq2a2zSz3OeEFJXktHjoSMhwqeplwA2nvM0WAj45Kmf38uSpxll5JYrPMYtWz0h1spnl9ChZjPm
hqg0hxEUwCC0RNSYGcRDXUVIef7wAao9pap21TY0CnaVeWOX9t4g++5R+TmX4qgi0yQJor+KDbIj
fL6BiswG0WlAkINd2QVrZe6FJ6d9ToXndaobj2lE1ykous3VgLB0AcTIC6KawD06Tr8b86XgXO+Y
AYQtUQ5BPZMTXy3lsdOn7i/5p2oARh5g4F0xYn+VTXU0u69xnRwNrMYrd85eVEBMreIjILSVv1v4
arR4h1YZePkdoFp8/s6icTyk+enCDeFw+GX9yy5B7RtMXbvpUVGbipiS4jLrOiJNm+F5drMDstfD
+WNsQX3qiDKB4t76k7lqLOVGNe19ekHsYEcWuA0EubVs4IuEePpsxIbqunCmg9NpO9ekoi6C4iqZ
8wnc17RgLWfLiCnggyaJTo3xThzHBgztZRKD1CyzBzHOu0xP5xXQELqaOb2eBjLTinnYpxjTc8X+
oUT+ZWBGm9Sy1lEP1BojY1VMfGcmcVlinXJPi1l908zgl10PBB7EwSZRFIMzPFupYfpo1fMh8oPn
1ur2Is/8PVh2EjRYoG5sUmrgRxOxUxNm2tlI2ZLSH1dGo3nD6K/tQSX3VHRvEfvIoh3aXWrozoUB
I3iVTUci33eJ2ZzyBK5CCnNqTuMlt8lKC5VtFLSnslesZTa4R3NGYQUlseeiugAMMnitzYYx6+KN
4ww1iVXasjTMESRZKe7ieDYXI8UWQ+RpHRfi0COT6RV9E5IQWEx8/Q34e6hqBod4E7u7EAACV/h0
sNy7JFYP9jSdcpwsjOcx+sNA59emOiDRCsQhiXeiINgVKsWgE2GAzSMsEXawNV6aLVznyJigR3M9
9YEekOqjvsEhvcn89pclA9j1+eBgQi8bjZ9jL+Wws0Zt5Sbq1kpem5oljhPeiM4gKmB8HDr4SsSg
2axUK72/wEO2UbLoNFupvpXur47sqDmxGBYxLQ9SwroFER8VxjHKZcLakPM4SOeAsLlkYIj8hjjU
rWP4t70+nqp5fCREe9Ga2qo3M09RrfK+ZOGz+T/OzqM3cmRd03/lYvYEGPQEZu4ivZMyZVPShpCl
956/fp7IPsCpVmuqzp1G10JVqSQZDPOZ19Rq16zcwI9fneckqpDmmvp8A947WacMKcJXGWin1Vhj
RODPPSybhrH2DxNyZBCZl/HEiIOiy6ty2qbrXsocKL7y1qQoblsJQJW4N1+DzHxQjUqfuTnNbruu
LYTaqZiSbSSzy6foBkrZt/xakypONAfR9Ab0PEtQeHKNUENWtVvUTf3gtBwIROt00t4jN0LPBKno
1n3oUhxcMhMpXnyvPztv3voBVUCbcEnxxiMgulvPUU684RtFVVGGHzlecxvAZN0+B0b15Xegk4ys
/4jH9AFewSyNuUPXQq2bfsXblHtQoKKtb7gx9mSkqt7Q3li5cjcZ93lMddPUOwrC/WKUoM0LNqyf
+vsx7RC9tFOQjjFwLG/tOJ2PxpJEWboig+8OxBA+HZgtjtg8KDYag7gC64jJKlpYy54gZpYk9m1k
6kscPNN1EqrBbFgGjXabjfPS4oZKKurUM5rZaCU7NCL2onyLze4IyB1SeWo+x737WGWnSNHfukZH
3iROTXJACoFsfMs0BpGEzcwXkPy7pFQeLOfKqIKPyi8nmZwh8SqiXR7ab5aVUigP3AfXj94s1jHW
GedCZ5B8zgjkvJyjIwQqLwNBAxCKmTqgI+I5wWIKxF0F9ZLmP/UkugPzVkek04u7r1gzb41SIZLF
b6DGJwvtNuqz7KVGML0aqXOH4M1RqcW8cqJ9kd2bRf9AIc0xjbu68h/7VF3gEPnWDPHaQM8AO9t6
FvXBY6QDv5qMwp9j1wXEMKfOnLl3HXhXSbsRSnCrSyAsfU0C4elcEe9UBRMpBDNrBA5phXv05ene
RFRjJLy2asAb9h0tjR5ovYTg5nJ4M3o7cEkxsJza6A0BGYQoFY4WOyd6shawte+p7X+YSotg13Ql
UE6fddYizpzbspdDygJg4fTXtbBmmQR4cY4dfFM9VlENFhdWtQ3HcErRDa8kPUO1HrE2TGdoWRLO
xOby8kujGzzE+X3djl+gMV94QN6ynq9qNTob04RMvTOdjbLUZuskYr41uvlBlZ57t5vbxBTHIJg+
PJ2LYMfqzurOXRZFjzelr37Ff83r9kWnuqol6hLDQ2t6v6yhQn2o2g9p3uil+d5QlDt1al9aD1XX
y2rDz3qRsGVIlKYyDoTFg38zIu5qq+dQ9Q7lddxXvEMJnu16IqA8fmZcCTdZ0OlI/4sm8AoUyNko
mPyeXDm0PbD4fUBs7EMNmYB9ZT9rDe0jRSy1zFhIWGsf+4+TP34ZlbJXWrw8g/C2myxkHHr9y2wF
WjnJlTqOS9dtb0cUXmaX5TREzPsykMq20yoW6g1GP2psvELoRNnetJ/9ov2KonsEPF5xyAQMi+b9
zPTu+yp5AuX4klvOswZkVEPmg8Ph5MbxuoNQcBks2zIFxVMs1OwBNgPTx8BVaqaXPuYKeb6p4urY
hBn4bM/IOPO0Z41zFm9xAkDuq9LdYqYi7MOxu+0GJtJQuu9IvD6p6EPHiHHxlLOh2cd1cx4AJRWJ
9RbZw5c0pU18Hd9j5v4gV0WRs8/SnJ+XQIphseZMRAEi+zIlbRos4wu7Dy6xRg+AOdnlHj0rB35F
S1hqRyszNue2HMWWsZfjrfrUR+JxPfjOIdX8dWAy3UISHryPwLkawN1949AIOb9Dm8zezd6Ulrdu
odSiJac+H89pTkfQ6vNjasRHHz0UBdFbiRW+zHDHH+ZRCumdsn2TGqdGd/aiFxtXg46MZ84RxekV
UaI/xyWDXclSbkwVWcm8Ko6uCNZm6gBolR9207soEE+W1qI05HxFWXovr2LjdIo0/3RNur2yI7kN
x7jFVb6kylA0tBXzJfriQT90vfuaTHsEbY/qXLd0ipc6tpfNRe9Ke03G6RyH3gMqEjT6EAiIwoZy
AA9XTMbCUyn0yn/Wu+EGAPQaWCC6Z/LuPBCISfpV21K2XF7bj8n+OjV6dlXKAkl7Z3FO5wUGLbSR
+PgIrj/D1GX68nrlbgQfG2vTukVcLhDpU+cHt03Q7UO1h8rk38Yd2u9u86BTCyvdbb3VUIEwm0fs
62jDkybNuxK0mbx9CqiRa9yJGHBC1D5UIRZV13qeXCld82DzHUXqP6KRjtayNB4QCgZahbWLOnL+
JiOibfAIgXzqPvO1y7BQAX/L+XUZkqAP53mCjGJfBo+hg95g056jejxrfnSbqezCpWWLWaXdOBWD
llT1Xne7q8uVlMG/j7Rk29nGsXRuKPJAhZio+QqFTc7T/GaWzAMzeGvxnKcx/O50a1v014TN76FV
MTnAele+f6MpCuWncEGb99VBAwXqgytmrcFS5OwhHVX3l/MDxTQVN+fmazLI0q11kyL3n9gESo9e
d7KV8RXPRnTB5bln9dMrf3PwkBEIvGEFf2wbSkdPXLYJtN6CvKdXytljBdZzKaJlPuDES12AVmq3
iDKMA3WVZU0VyJ9bAasjBD2BMz0HhPc+pd40u4yInNtOkc5jke8KlZeAVMBDh8FePfS3Q1LcO1D4
sps8EB8OBnizYBg/5MuvlasYs81ZkDQHQlgpBMQczjncLm9IBARsAVFJz3WkAUVnsNumoXWwRYpC
GmhFfWE1ObY8xSpODCa82CdGe4c+4L3a7BvVv81L662u3J3I8qVNY5paCR5eyOjr+bgxRvLt2reP
4x4Tupegfu2DQ+1Nl58sMy1I/bydSCYIzNqx0XUkzNqXoQxuCm0rqmyVqOHBIehUw5IFUjI0NqrZ
kfsalfm+FaW5bKJw2Ne+dQog8iHZGi4Hag7zVnqXxgmEaKOy/aVW2J9ub2BEkPvbyZImIJWBu1/W
XNl2ES+oVBRUtJee0r2iHs6yMrV50wHhlxqGg1FXhzpvrg0/OA9SC19tEUiohDlrtKLGgURdkTAh
X1wZSzMd38yoyOajBLu0qequiyRY67zw2MUUONFjGoBYic9pzD2h6rooiE/7DnHGIBueq8G58QEO
iBHyG1KmTkiLG3bAta3X6twx2m02ikOajbchZY6Qcvg4VHeO3X5CtnnCVmlB5vZeUuuDlPx2aX4U
dQI5uUcbHAMRiiuwPdHcraP2I6bIXaNOOotva2kRZofjXRKFW1k5SjrSaD1yPsRBA1ffgBA0+xb9
zCAhzC0w/aUlroTow4wmqWkurxhHLyR4L4bJaFMlKbP0qGvasorrw0hQNBugZxMmGC9kdkgreuU2
vGBp7QOluZQ0m3VtoszeqT5y59aIULy/dL5w3sMnlDafG6bRX5dDRQKd+eJDInNcobQkbKRK2lE2
W1XD+SADWIQMJ24/L7UfHkvf310AJib7R1dWbE/FVM9LWa+rHQ12YXMEIzLNQOcFcxP7Rapd1AKd
EP4rHBxaypMXZfPIxCa1tT5b81776xwSKgekkDEwtuB49vRgDhBPk1iGbpjuco16UDfg51c1S1fC
K4QsVslX3YbmVz6kKKwQMw/NibojPa2mThH35zB3wYNkHNYSI231ToWtI2l66+Ukry8SrFFHKyo6
X52lndHh7DEtsI+Nht4SqqWjHRADWVQgrFZ9C+oAb+yOsD2sfIyaxDC7AHgVWRRVyvnEKAXhpu6r
CBl/aTfWkrROaXyawvesQmFO2Pm9orgLquSnrIHZDonBDuVpacXrSCTvKHfFM20iTzNL636Sejqt
UjGI+mc01NRK8mgvOyNuUj+0brghQpgVor8ves+eWapdzBtXObbhE5oz6I9baSvDpE+tN/ADq5BS
7lnv0IJV/3NAfXkm+2lmQtDpGaAW7atmRO9Or0gHvNF49dybCSGfQE2uVTU9A1VnMJmRveG/au6z
6lVflgntFtwfAVhN/ho9y56TR6NbVtdyxYI6BAwuEkiDutaAfQPZYRbd91NJrO+qbxegtlehbdRa
a1lmvWC0Q/kOHc/7YC+c+QIdXYvPJnII8SID7IoKrT98yUpXRhHZrILTBYArIdEXFMpUukst7Pcq
0KhOiIcviYKUQA9Z74R9fGh8bUNTmcpAxpkJSWzdZMFOa8wv2TkN+kJIfcedbImkofs8xfV12p6d
DJVwua/IcQvsh641VlVXXuERy1bN38keUkq7KKjxAunia1mDc8byoKCJHjoDAUW5iONIAt+TZ4kW
CUb9jS7NqVW6Z5RvT5fuWhDqq5DaulcqV5UyvGd6ac/QE8H3BWCGkU40bCXCO7CcFZZrH7JBZVJ/
9zvnpXZxA8/1Q6BbxP1pU0F1DG5EYK0Ug3xXaai31wGCrqV4FPJLMppscJuf4uhGQvtRzkFpg/Vn
96+DSSQWJOWm0CykjCX4Ra6YMhePYaZvHDlzmQ8phKfg44JlMSTii813MyJ0LBpIYkad3tMgtNqc
JU0PpeT7XfoopUdlsybb9tv4LTO60x/6TT+oo6BRqat4A4PQhU/y925TC7ZgzHsA00XVPOHheCWR
ln7fnwwATqXibzCS57SX7RJ6BnKe/P4Gfmorg1R1NFOSUJzvMAEyEc9pcbikSGXeV6n9dIHMGTW1
MNlX/f3FfkBkug6NQ9dGn03SZP7+sJSAvNHXreikYQsTmNhlAnmRKBcxUmS1sBIDo/D7S170Ob43
LcEU2Qi9gfsW35Ea5WRiMFxV0Sn2DMAs1sprxEk2kWVzOeFIREkSSRwXjFmZLiKrvY1xcpEEj4IP
XWAmsm8pwRyyRalO07K1BdE39QU/pOuGB49JK7SwiRMvOE0Y6yHHPfZdjS2Wv38cU86H748jtSbI
JVXqeN+b7n0pQqwIsvgEhKqYy2ggCqw7P4P6C31FcbJtWtZ0p8viAQucpdmWD7g74buCPAzQKEv1
V1UcfUlQ6aUzr1AR6d19Yrs1us7hY1RYH/7ywotQ5KbSE/Kn8XB08OgtSnuLHYsJrtNvoZ2M9x6u
uu1gXAXU0mtUjnz1Wu5efloixQlnRvbW8XFYyncsO+m4PEIU2TRNci0hz26GXBbiX9RU3D/oif5A
TAJ2btkawHcEYL/P66BuoCVnbnTKsEeHh03Hvsg6Iv8EPYHfvxPx0xqS+iC6Jinr/1DnaZq2ipOR
XTGN7HwOKUYf2k0gQb30aqjiyH5pUvobbCSXil2u5WglelAvLojGyToDyoeO/UcQ/k/LTW4uroac
laSs/X25oSvXJiz8+OTE1GgldvYCikXijgaCBOmwyuWW+Pvh+IEb76AOakjeA9Bv7fuWVjFtKw11
zRO4adItO8ene7z2CwSpbXVNc+Iu0sYjOIO52o8p9OoKl0lHnVWQeGa9QiFf+0p7MmDZ+Y60aV8b
2kFihUWfvF9O/s6dGYX9iPLbFWgFANnaUnDIK1kDNra7kbyGLOqvjdwhEx1XvsJpVgZPmI4tZYte
wqxVNEpGJ93gAD5C1K2+Qi3MqdjSIje6ds9j0T8kVjYbGgES0dobSNBV+hdh7qnV+rPEC4MPI7oH
Hp+Cmb/E7ZUttXUTGub6poPsWtgAdKOcSormQwJjSXgSai6jvC7J9xb1IyvbSLZeXyTdHKhxN1M2
9ghZOIsXEu8ooZ+taayp1jlNkM0deh/pmNqXYOuC48K7ktZ/RkNQJz/+/cu8AE3+vt+AP2EZuajw
Obb6fQ5FVj35saXHJwVh8Hkjm9yI0E9J9SABbxg1Puj5Jsr7z4CCmwf9rQOhaDY7CaNxooGaAU1K
whVq0gpTcHr+D8AyEgzzj3sEmALu7C95h7/P817F86FNLRL4xsG+1DtJ6HiCpKSa+vcSIePFJiYx
7oOEIf1hfP55fruqUDlAoZmpUF3kfv0LOIwJYCIp2Mcnd2zdeRrbD55VzDvfPyF5t7RGY1/SStGN
jQw4TbAu8sgDel9hBkAT1q2IGSVTEN3Fk0l82QHsgcN5L4Ou398qKNofxgkFNNia3K/J+vz7vRbj
kMI9iZKT3mcdIjbDp0cmOfYFLjI4x80v8FDHEI9aSzM7i2mewsq4gF3ppAQzIdpeYlOOlerM2wGD
w0usGLf2VdX6t5nE1wcF0FIItCUqEohZysgtDjxvcwG04qO6butuJ+OM3iSo6pBmzJqOk7RBcgC9
nINtlyvEB29r1/t0JftEifsjcd28nF4kqMQZunUeKY916L/CsW7nkOreLo9gpj6oWt6whzxf59k7
TQQks9nOwd0ey5w90grANapqg8ETLPD8qpMgJMfCo320txIKBivlwQoDVAMAyxojzfTS2kIru82K
F+Sl76i/00sCmiATkwRw/yVMDe1h2zr+DTJJpJDlMB8bBGgi5JHNmhqq3+avZYxYghZjeWp1+dqz
rQ3ewSebS0Vl9qTL3DKLtmXkffkCqqV5AZ2PRbEwpaHo1J/ZODBSiQPTnF3ismQQdPnhAEiMT1yO
PQ2nctOBgZgbLXIC7O6SgVsw0PTCPuKpuVdaJAplvu0b4v2i1ONExt5FSFEJwvsLXlCublfgLDUZ
zjlNMTJnOrOh1iVNA02SMhw2CnynlvkUFXPM4Wl0AWCQWzib93Uk8o2j3rTGcNRN6yT3b4n68ZDo
mOWc90qgnBNChywFe87LlDm63HtryiDyw8hlQJIju7rsa3aXnam+NOcyEbcyIYpjS11QnkE7CAt2
z7hQKS7IHE6as0RpSLd7mAjbltF10DdykIUIgZBJJEGudZsIY/MECXgJ6ZGghAvAwYFbgjSJWgI3
uhQecnSgNCRNJwmq5hhfoEjxEosE2WoFg79LcmMBq78kQTLNiiy9u+RhnLe3VNSoD2DV2HTqa8Rp
J5OrMcweaTUBQrmWaar8CpnACSywl5Bjz4Hbbewex6bQP5DDIiARBQh/UIqRCRMca1qPprIYJ3zt
JHb3EoEFaDvLeoWovI1DvShx9GSGov/ZMR8xJXvtTXEIOT68uJFYzOFZro5LdjzWDfWX7t3wkged
+Zw52U2cFGuPUFEWFmTij1cXVV3/MPAGY4kiM+H5VCw7UdbXup3Ec5kYS9pLE7qIbTzLnVbuHpJv
fkFmS4h24l7jOcnhGHgVgimsB0mDahHGpblgzg0XrKLh1vniAtIh7pwjO7oO0vZkodQKJG76i7NK
o5cV5AJVCSZkx/9Flavro5yf/WUhd/W911cfrWGs4hjVzjGy300LLpqvDc6SangzUGttpoco83eu
QVCmKJo6t0wP93itv4BUL4WSMbM/PSuktQ+npO6uOw14QQYg2Yx1g1YOeCZ3TN4TtT+LdjqFQdPN
dfVstGT7ElTiG1+NOW29LHlQAyeeawFNEsV6qKb0I6UCDMfo68J/lil41Nnn2kMrA2UblqrBnslP
hbu/EDE603vw1HLljvpyNNEULyRBG+1KAivAVruuDqZ5mAIPGAf/GVj5UU4tiaO0hxLP42QpRvOk
RvXnpUBjNpSVOSMFgjIypb/kCkhPvxiGv4uK+lXm+337VaU02fGH27RhNgtM44Myv0S+ycgV5NXH
JceWMB1vwEhqrCmqyOwib+hQja64UQIAhLlQytkY108S+6lkMX3HsKYo3rE3Nu+KjUgMO39TSCMz
uXXqtrg3KIyhD6MUDmiA7FHNUd2IXLxjuzYYqDJTMkTiZNvUhywYL3OaSr3eOKumEssEVeqCWmkC
7nSyy0fLegJQYyCwS7t4LOnpov22Vkex+v3J+k+oPTGAcPBXM0xW8HdcbB5x/oMiQw8gDuhuAHG/
1D4CSraiS57kQfH7C/6QcZADqkKD0KvRx/ueSIs+VFMLwRMSWCC0rqK85hkmPTLbcJLyzPa/TOHO
5Hg1zAo23r6dtn1bH1tAXY0BnS08juqfRPZ/IH8D0dMFdhWOjrrw99w0S9XRyAKA8uheD3Or9ZfW
AMhM5qAOLzPXTOCWkoJiwXwFafkHfLL4KRbTMR0hwUDaWP+e6qdmE7j4EcenBv8c+HOcTqTui0kx
NpadPvsVbyfDWSXOX2j73dv83R/ey0+RqKWT9ej4feDf8i0aLLBfgUNoZSdRl1emhVId5Auw1Ndt
2RxbYe2tClF2oAOygP77a/+T502Wi16dwbND9f7+8EjJu2PkgEpuoQLKYo6SZNuaQmMi+pUkSVns
j2Pd/n9c1jZh3WuY0bIMvj1xyQptVY0WsazNRzQhJjM5pwbwt7FETSzLaMRCu+cU+v3j/oCQR0Yd
eq+O5LFAWuFbLSlLo8SNuzSH7aRtLaj9JRVIewhPEZCNnlp8nFm4IAbvsi4fesEZy6xlEAnMB9yz
LCb+/n7+mWtzO0D2mfqqBsf6G2AflE+i+5EHFIdQIzSnK3luy7MpxjkebOB/IPLw03oTSM+R97D5
WM6lVvRL7sELNXSCjPRUleqtJGBIwudkQ38CEGrDwJTk9lh16Sr8MZv44Xk1Vph8WheVnO/TzVZU
LZisKMWrKrp222wr1Wa6JLwVWBCL0rqSxbLLEP+PxIyuQrR06/yr+d/y195zqNOhHzQXLb9//wRA
g/9/+5H/5xf97Xvr/758if+ZL16b17/9sMwwAhlv2s9qvP2s2+Sve/jXJ//Tf/yvz8u3/FnNyJQS
s5f/fpmW8p7+9Q3Xryl6ubMWDaNvEka//ua/JYx0lbKQZNbJA+vfCkZSdJGNmzWFYoQqGeP/VjBi
ZzXYuGFFSKENfunfCka0omy0GEksUVlAkPF/IK3487rmXDORS3KQ4v2epLaRQz+ahSR6Iic7uM50
TPJ0+yBaGn7luK1RwW3dmIJIdxx8zH+iYREmwbZL6mVgxE+/DODpryrCf2VtegKF3dT/539BPv0h
a5bULzJnzTT/UQGpqxGL5y7OT7GtnyEqL4oc2YjBuCsKvNnqcQdU9Eoxv7LIhtEUkPkot5mh7kFA
72pXHCtpl4leGamMP9VXqdUunCjZVGW6KeiiYrmWQYkOymFfjjTccVfSYOgW7X5qrJtG6ddKWO6V
RF2PYN5wjTNKKrCZjkkAAwP+dt0iKVF7O89bWdYWmddVGbzT6AdA0h8oIz8aaroxbX9rCyDRTb7J
fWM19N06aLO5OarLdIScjh3JVSxQPoyMA0aIx85oUacwD0jrLszc30Cm2DQm1BZKTHYNUDoYF3hm
L70uWtKfQavbObl2vi+q8LqB164o48Kx2jUJZWJfZzkFXy24q3Nn06vmYhTFXmBVJqqlvJtomGei
XYy+snAc9YDF5KEz+mVju5seW2gzBZQdOdc6RtixLVYObsFhCSoeN+AKRlTQjFsUYRdOvRntaTEu
UHCqG7LJEKauuK/xh44sZSu/wh+zFXgdADnh0iqVZW1tplCs23RYY0sobVgpxtHarPotzJ6FMX26
Gbl5Hh505Bs7uD26b6w1XeyHp6xwNj6Vg7KvdoVtLv8w8S5h4/eyliy5meiIyBUpw85ftndCf7tT
hNQYtfyF6sWPKcZDrqsgVmne9JjvtFIQsxiWddfnqG765Sxsk+spWDTJS5OlmzZpPwp6jfPMrW7l
7DX8+BOd3mWQjp8VeaKFo/zsJbLIN3NzfA6m+gue/9GpUMVoddgio/Vi14Dn6TOMQDum9yajG6wW
FLbUZMGO8UGv/FzU8ZMxdy2LC8HI6EsXU0x15mQ4iKeQdWd12UAqwqh7noUWBTqszV0T2Ugage6h
iJtD2HrP4TRcEdKe8YJZxoUNHcn01opS1XOEC99ye/g0aWlnnb7qSTUkIppO/tpSBHr9Jh7N4SZq
nX00mE8Fzh8+csfh0Ciki8mNJ/H1NAKmpQnkHl0kZAzifQQU3wKS7wHNH4Doow7Yz2qJ2jeB70cS
x58B6Hcksh803C4D6t8C+a96C/OJdK5F2CIOybCOWnsfqfu60ce5aZaPRiNWZNJzXax62Nua8B9t
hEXm3WRfDVG3ngKEHqcKzYesBcQ+IaSdYtQIBpwKI/4hWbZtxhHHnezW0o07U0wPupZsoovNHGvZ
nOBI1iKk4pzNGz/Albnda5135UzRe9AG+6HNV5YSvRVtd8pLaXptrpTehU0wgMFNs0e3cde6Tsmt
U8cWQp3zEU4B7hY+TCMTwQYcK2BMJDZwLzGesfD7ktNfVPVVq2XLKJ12iVUcbZXUzfDBKbdlhqQM
4T1a9380FPxne4Xa0S/r4NuJENa2rTio2p1Ut7jXghROW7pwguiQ6emVwA5RbobCzt7DzlyEorxW
+SO0cT/2ysLy3shLFr9fm8ZPcT4HAuEn56EK5/nvSxP/wmQ0RFWcjCk9WJp1FRnttfcFYPMFX2dK
KTBHFHc7ttouhKmTQ9nx4C3A6dz7qnPbaPq1pdISAxbeWS0QAG1pd8Blp3LrKcMixTagQWRW0cWm
cuxdIyQarJ9HlrXG63Zl5TWHRb3PG5BIbFxfthXBuDVmFFVnrZLd/v5xf4j11F+fVtaVf9mIGq9A
ISUsi9Nk4NHrNHNhu2uplDt6E3gEoFd9/6e27U+1alcnrICkTr36uzVRH4rRGVMnP9HBX7l+B+c0
XMmzs2dtjkC1EES50TI0CfTp5CYWPmv6QgdKkfO2DQHiMUYHJlhnykiLcdR2NgUy5V6efzJQyIb6
D4P0A/+dmYAaAE18nYa+LrPTX0bJMsRQCggsp8HLtmX9hFPf3B/RQPOxSocEqyYHv7N3ZtlR+gtP
AoHlgrMvmcKrInBO8rhJWg3MyDCr+mwn3Y3D7i6p+mVEVBHjJKhOO7M2r/zIhQuXXofVCJiw1jDf
gzTleuJP+TQx3T/6Kr8+kYyMfnkizamHpGz/9USjCbwrKNbs/EsF7cOxC5cyIEBg6cYJJNqy2Dq+
tY9Fs4nP2Ibf/34S/mDNI1caUrc6OS5nokyAf7mbqLYceHsch53rLZMh25qiAPxp7QCjzt0ofhxV
5UpV/TViCCD/yyu7s3aVN20igkMZ2lAGfZIzCEtmm8NtoI8lpulQIsxmhdn297f7Uzr+y91+r4V0
U9XUJSIHpwQ+r/yDS9Q8Gm5Tbly+anpiHAHO+vdX/bHFA22ZEgi6fwhgfntlGIoPg6HFxUlozRUi
oc/TMQjzg9azGyKzJiO03PP3Tetv67C/R7L5bHzIGAoy4rJOlH1l2Us5MmWeL4a83iiOsc5SzHF8
G0xT/4fKGaYdP80x8gcQGpapkj3//a1qOYQVdWSc6jrDfMeACgPxrMQyi53Vd/tb1c+vkGGuxXg/
6cG+TstNkgaXeDk1MaMvNMSH2T+J0dYJJXJ1dBa29hn3+TqtU2mju9PK6rXIrIPeJ/usELdpXt3Z
TrxNtEWhjDQLwgoIbvl+GSE1O1X+Q5PBDmvjTY5lceZVa/Dg1PCLa2SUtgaCPRCesc9ZtvFj1Psb
DoNlP6Hcpq9kDFtW2EVaKSufBpSb7YJUPYlxrcXtQdMnjKO0hWoq2K52S6BvW7nDO7G4Nibrklv0
VX+d1+3ZML2dFaANLzWJ3XQm57YTaIDfxsOIPryK+5kJQAjlhFbJP7pJ28aB8gDYfZb6YhnGxBYF
1LzGie9AbW4qXqlNzFvm6cnNVcTC+0co7qt48I5Wb88xrKNeOj7Tsz4sOGaOgedvAgAxbdxtY9Nf
DQlKcX28HKwknUGcYh8uroNkPJQYSkZ+ctPbsAIdpIxyZSPfn0iytQoOV8bMgxMti4ryuZWsssZf
C699raC5A1mbXzISS6JugmVnDdsc50pIDTJJQYf+JCw9XIC9zRd9vPNhorW1tu9pomVDsvZjFZR0
8qJWRTtLLUS8JvUJG7iVNuZr1xvv3AqV61ro22KyVhbZvMOfOkG5h3GES7kuan/vpdq9ZBfMKiXZ
qMQUMu8YFdRLp3KZA6kNarADKJY2YLITHaZ/vG2BKUejiUeomGXs5CokoEsaF3pXQ5Ds5HSVOSLI
jjWJBeZ1/UqFOHLf4XI/Nu0yCXXo7k1zjW/JKRXOu9Z7C9hT5gJ1XIAF8Ghbq9jK91UH7U0/LWob
z+7GgHCWHfQcF2BN23Q0BAbEMbp+74ppId+2UbhvUWLh0S52cE86vJirdCGc8UYLq3U+k+/N09RT
ibBF3RarEXpb2YFx07Fn6ZAcEOEhIYXN1FNEnmWhmCFf22D7VxPekjW7h032Jh9YTqymHKgwKgeY
OnOdR0oD96REDihobelqJYJV1TrgJIwhucl8JSJcaAAd0d7dyTWnMPltJbwJqpYQaVz1hSaT22We
azSIjB0E9TnNI8q4TWzifYLqPsh1DZit/LbCLFeh7SwW0AqWrQt+gwVglmJh1skKCbOqvifvgW+T
rW1OhjTQdiN9bKyA1jnJ7TQYS9mTbM1+VXvI5t6WzavGhLVy+xCgOaNEKkeMtdRqc+U2ELIyFEAg
IoZuIBFTM5u2qte15I0I7nIIyvsRMqZn5ywDgrSKsCxbIOdHrzlaxGO/kqeX5xZIXaUrWeIAorzp
sn4pV36ot5IXuq7wc5egq9jZQ6QgKVDRn6hfrRSbGBGAzrQWUTGtEI2fy3GVd6ySWxXT0nLGtbwB
ZOUWorrHtHljlureSIOTF/frrrWP8gbkBEEjF70Fe06eJDd8WUqRiy4i6HBqi51xXENlX7XC2TUw
KiIlOoDXFIvOLO9LPTlgDqPiN42kQbGd1LI+4KviT/pd44lTAz91iOhQ9YfKHM8iNO60IYjIcW4x
1N0j6wTXUsJWYqd5je3i6MGgNbWWdlmwh8yFjNp0FVfB3nKHqzKw77y8eidPu6Xf/mnDFIHPAn+M
ov8iyQv4v6pkkxZS+Y8cdChXLNlFrrk7aIQoPo6rCQZwAhO4ghFMUZU3oq5gpJ7k39nu/Qh/OJRE
4gZGsQGz2IVh3IC2MRR357rjJprEpp+mVQgjuYGZ3EuKsl6RA6HupN8n2gR501YXDuSsuaOm0YbE
dYZ0MyDVwWrWCHfNhKVdtaN9dF3TWpRBdTIHdyt0SgsFxhZ9eJwc6FO1VaI+omzb7GjnTYLeYues
e3T9dmOQLMp2bebWLMrbFTuRN7WbIdHahV6V3SIorjVfxWdaj1dYawL2rpAfAX916zXL3DYRFXOh
aZpp+55PIVwFZFXA/wCLo90cZfY89gJCPACz8KaaOa2Gu4zPQhRv4RouwnB4MyukO/v8uTGbY4N2
9awX9VPVu1ddRJD6f5k7l+a0kSCOf5Wt3NHqLXFIDoEE7LWz3rJTu9mLymtTSFhYCISR/OnzGz2I
XhYkomqZWyKsmWn19PPf00kyuHKSeBzA2x932tc12CszCG7pA3FFwfp/S4JWJvZPt91zyIqoeSiK
rMwHzgYrQriIQjYLS9sP9AlexN+e5pP9XU1WHNDuaVs8U6hj0XDY5GrVxg2aFjda2gsHxwiHfvKK
5tdlAlqWO1pj83dP1eKDsQsySkRmZdCfNcNOJa/lD/QkM+xCzxy9UIriPlEU5AxA9H+TowMGbFs2
TSHuRLQVuA4RX7H5kr1tDql4cez56gawEOeMOKVMfZVHQ7tY/WNgAwkN72Jw24lJlCd0Dk3fRluD
MLUBpov0QgpMK03v7iJKAd1lSEIlHCsRVVCYYmuurDG34fR1aX0Wlqq+5Vprihe0hXFpJSM/9KaC
/AvkmXCJuz9BC5MpZBYJTJsoB5p1VQmyfA0sL6ZE72a71JWPOCkXtAGxlX9i7mDX1G8rfx2PAn19
wAtrccIqs9Y+vLZTzUj1V+GNaXNpyIbrQp01V1IOYvnARK3bs4j+DzXyWGb9mrOdm9Cv1tmFN9xg
+UIFCag6yh+DlKeHsjGKAoi6OzCpLZZfC3KShqBvAl0LyBnX03jzxHGerMgNydk6kyWgGTumGAlU
8ZBrSQmsaM9cMEz82cXqedrJRPG8a6EunZdwEtOCZ+D+Gfn+WFj/m/XTZxEzt/3BhHrYS7F48cx+
4iLVwerLcwyw7WlqvvoXg0C+1uNJEnpXO8v4imt5sVTjqYaKfMa8ECreW1GzJ/sj0H0fhXof0v5E
/P+zElyH3I30is1k7JJxvPlX9oHsgyIRt+IC+JkG8vJuQ0N7YTMjuf9KjGvtZXhlbFYiAX8jrGQ5
2l1Gtv4pXtCqRXOnUaxwiDYUOdvTwZ2KzRxjozhB/OXldfXJ54nwbUS0WdkKKxU20JeL8VDZTJ3Y
n3YzetvRM9OvIhN40etHT7E01G80WFHevLhRMPgohxmb1moiVplO9VM5vT7ZukoScDILRB5sU0/8
9Ujp5RsRmbZGTo/kINPnGb80f3QX/NqPul90dJKQPGx7kjBdXJqq7HqXD1Ar2j6SR6SxpabbJrj5
fOCV+3RIyR8rKi3YLItUH8ByMZCEv1eSo29Ro3ujzTxq8z1dG8iSqReP799xjwf9VE5EDFMC1EKx
ikYCpkYFi54nNIGBPOe3f/1U+zckC4SFqZGQLb52hQyWRFNlxARG1/lRAVBKNtLF1c7rzxwJS1K5
HA2bOX9jnRlMCfgLCHQR9z07MpRBACyuBxkMiawHWWOu+0wH+rzCDENJtmjCSHXXGZKBC2JOxA2G
ZKTnS81xGZjrNTJoovkQBnSJ+0rKpCnYjhF+x/zmeAEJt5YW14MnNImQvA4OUc94oq4tTMmAAWVF
ZLDP7mhgz5+IDGwTTCb352RUkJtkGAKfoSHRWZIB2ZaNvoLSlEja0XMDRyId9aNhSbYGQIJu1mfI
DXuliXfUT1BiNVCiSaeV/FCgFioSwuLQYD3RGOh/IsNDsKUFAOA1itQroDEcseM2X3tDyX40JcpP
VRUkcLtESHlA5PRhjrOTCMbJzGhLQg9S52WqGRnqypLO8gBnMaSzcY6Wg7jNPRvH8cT949J7Hnv0
6PYeIlj+h09hIRdQEXSg2r+wciBsCX4B5lSQ/ww5o9Dmw97SQZeGCkX38EZGjBZrEuADxuY58gRZ
3P0n7CcksSZVkz7d9A3IRk1ImhKVRkNQoIQozk9OnMzDNCTgpQC4dfiqdiboNUIlNERIx/FUOMLW
3McvRq7nP6aRC2+2KSGaD/6g8CSaL8itUOGLC3VS+aFAO2evzhx28e8PFbmRBnBKDwsQdjpP/uf5
BptTV+YqdlX859Sbre/XD26SPkjyZWbo6dtZsPVr6Gl6m+ajeCCmf/+ustySZOx6PymSbnT221jw
/Snrev/4fjbfFsvMoyBGiUd/EPTX1n/x/ODSJ7c+Q0lb9p1hsqMF76Kxh5K46TsDNFo091BoJCHX
+87w1W9+5bLf2ff9Wa/iuVestAh3nZBRJ3yFXeNDly2Bvpv4Eqwj97cRCPN5ylPz+m5K3kjfuW7T
Fs8dcxW65wQfP9vX5Szw/fv6lvZMVjz4dUmSbal9mlKhSF/KZbt5uzn2CWVLtqO3pzqhkLmcNSSM
drSEadM6+8h3UxcVAZu2P6sqWvGLB392v/7wHQAA//8=</cx:binary>
              </cx:geoCache>
            </cx:geography>
          </cx:layoutPr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en-GB" sz="1200" b="1" i="0" u="none" strike="noStrike" baseline="0">
            <a:solidFill>
              <a:schemeClr val="tx1"/>
            </a:solidFill>
            <a:latin typeface="Calibri" panose="020F0502020204030204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10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7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8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9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4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dk1">
            <a:lumMod val="50000"/>
            <a:lumOff val="50000"/>
          </a:schemeClr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dk1">
            <a:lumMod val="50000"/>
            <a:lumOff val="50000"/>
          </a:schemeClr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dk1">
            <a:lumMod val="50000"/>
            <a:lumOff val="50000"/>
          </a:schemeClr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dk1">
            <a:lumMod val="50000"/>
            <a:lumOff val="50000"/>
          </a:schemeClr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1D5C9-CAC4-4E8B-B0DC-619CDFC718CE}" type="datetimeFigureOut">
              <a:rPr lang="ko-KR" altLang="en-US" smtClean="0"/>
              <a:t>2023. 4. 5.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74127-442D-452F-B40D-AF7C37943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339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A4EC2-BE96-42E3-8832-B66DD9BD1F76}" type="datetimeFigureOut">
              <a:rPr lang="ko-KR" altLang="en-US" smtClean="0"/>
              <a:pPr/>
              <a:t>2023. 4. 5.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957B3-F950-439C-8958-13627BBD0C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17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957B3-F950-439C-8958-13627BBD0C0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806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957B3-F950-439C-8958-13627BBD0C0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992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957B3-F950-439C-8958-13627BBD0C08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964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957B3-F950-439C-8958-13627BBD0C0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8675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957B3-F950-439C-8958-13627BBD0C08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528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957B3-F950-439C-8958-13627BBD0C08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678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957B3-F950-439C-8958-13627BBD0C0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980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957B3-F950-439C-8958-13627BBD0C0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108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957B3-F950-439C-8958-13627BBD0C0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273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957B3-F950-439C-8958-13627BBD0C0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91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957B3-F950-439C-8958-13627BBD0C0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32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957B3-F950-439C-8958-13627BBD0C0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214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957B3-F950-439C-8958-13627BBD0C08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151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957B3-F950-439C-8958-13627BBD0C0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898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2083-7F54-4110-84F6-401F9F689EFE}" type="datetime1">
              <a:rPr lang="ko-KR" altLang="en-US" smtClean="0"/>
              <a:t>2023. 4. 5.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221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AE5D-6B54-4627-BA1D-592250E2697F}" type="datetime1">
              <a:rPr lang="ko-KR" altLang="en-US" smtClean="0"/>
              <a:t>2023. 4. 5.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C3DA-1023-4E64-A075-480019617E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95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CF1A-77C7-48D3-BE51-39AD59CFAEF2}" type="datetime1">
              <a:rPr lang="ko-KR" altLang="en-US" smtClean="0"/>
              <a:t>2023. 4. 5.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C3DA-1023-4E64-A075-480019617E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127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133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704C49-1635-4A0E-A849-B4D98CD7F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7304-FA18-4A6A-A1FB-D59CE511B773}" type="datetime1">
              <a:rPr lang="ko-KR" altLang="en-US" smtClean="0"/>
              <a:t>2023. 4. 5.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E3623E-764A-4EF6-A598-0AEE4B84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25495121-E29B-4E87-B368-D5B369634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DE1C3DA-1023-4E64-A075-480019617E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35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AC79-FAEE-476C-AB53-ABE34AAFB1E6}" type="datetime1">
              <a:rPr lang="ko-KR" altLang="en-US" smtClean="0"/>
              <a:t>2023. 4. 5.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C3DA-1023-4E64-A075-480019617E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551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81C2-9B47-4093-8DA4-DFD80023A883}" type="datetime1">
              <a:rPr lang="ko-KR" altLang="en-US" smtClean="0"/>
              <a:t>2023. 4. 5.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C3DA-1023-4E64-A075-480019617EC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03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D556-C779-4FB7-B2CF-AE3A25C3A504}" type="datetime1">
              <a:rPr lang="ko-KR" altLang="en-US" smtClean="0"/>
              <a:t>2023. 4. 5.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C3DA-1023-4E64-A075-480019617E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817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40CB-4BBD-402B-918D-377993ED7902}" type="datetime1">
              <a:rPr lang="ko-KR" altLang="en-US" smtClean="0"/>
              <a:t>2023. 4. 5.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C3DA-1023-4E64-A075-480019617E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4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EEED-A896-46F6-AEB3-99E5276F2DD6}" type="datetime1">
              <a:rPr lang="ko-KR" altLang="en-US" smtClean="0"/>
              <a:t>2023. 4. 5.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C3DA-1023-4E64-A075-480019617E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70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ADDF-6CBA-44CF-B457-2BFBE1497BF8}" type="datetime1">
              <a:rPr lang="ko-KR" altLang="en-US" smtClean="0"/>
              <a:t>2023. 4. 5.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C3DA-1023-4E64-A075-480019617E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45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AF19A-A76D-4CA0-8AB0-73377DCC5E88}" type="datetime1">
              <a:rPr lang="ko-KR" altLang="en-US" smtClean="0"/>
              <a:t>2023. 4. 5.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C3DA-1023-4E64-A075-480019617E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6FC4C-D58F-41B5-82CA-0DAADEFC725E}" type="datetime1">
              <a:rPr lang="ko-KR" altLang="en-US" smtClean="0"/>
              <a:t>2023. 4. 5.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1C3DA-1023-4E64-A075-480019617E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26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microsoft.com/office/2014/relationships/chartEx" Target="../charts/chartEx1.xml"/><Relationship Id="rId7" Type="http://schemas.microsoft.com/office/2014/relationships/chartEx" Target="../charts/chartEx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microsoft.com/office/2014/relationships/chartEx" Target="../charts/chartEx2.xml"/><Relationship Id="rId4" Type="http://schemas.openxmlformats.org/officeDocument/2006/relationships/image" Target="../media/image140.png"/><Relationship Id="rId9" Type="http://schemas.microsoft.com/office/2014/relationships/chartEx" Target="../charts/chartEx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2283753" y="4413824"/>
            <a:ext cx="7624491" cy="1994053"/>
          </a:xfrm>
        </p:spPr>
        <p:txBody>
          <a:bodyPr anchor="ctr">
            <a:noAutofit/>
          </a:bodyPr>
          <a:lstStyle/>
          <a:p>
            <a:pPr lvl="0">
              <a:lnSpc>
                <a:spcPct val="100000"/>
              </a:lnSpc>
              <a:spcBef>
                <a:spcPts val="500"/>
              </a:spcBef>
            </a:pPr>
            <a:r>
              <a:rPr lang="en-US" altLang="ko-KR" sz="2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2023.03.31</a:t>
            </a:r>
          </a:p>
          <a:p>
            <a:pPr lvl="0">
              <a:lnSpc>
                <a:spcPct val="100000"/>
              </a:lnSpc>
              <a:spcBef>
                <a:spcPts val="500"/>
              </a:spcBef>
            </a:pPr>
            <a:r>
              <a:rPr lang="ko-KR" altLang="en-US" sz="2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암관리학과 </a:t>
            </a:r>
            <a:r>
              <a:rPr lang="ko-KR" altLang="en-US" sz="2200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권회준</a:t>
            </a:r>
            <a:endParaRPr lang="en-US" altLang="ko-KR" sz="22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2D941EA-A4C9-4D64-8507-307B61049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05872"/>
            <a:ext cx="12191999" cy="2447385"/>
          </a:xfrm>
          <a:solidFill>
            <a:srgbClr val="002060"/>
          </a:solidFill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1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국민건강보험공단 자료를 이용한 암 질병 부담 측정 연구</a:t>
            </a:r>
            <a:br>
              <a:rPr lang="en-US" altLang="ko-KR" sz="31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</a:br>
            <a:r>
              <a:rPr lang="en-US" altLang="ko-KR" sz="31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- </a:t>
            </a:r>
            <a:r>
              <a:rPr lang="ko-KR" altLang="en-US" sz="28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고령 위암환자</a:t>
            </a:r>
            <a:r>
              <a:rPr lang="ko-KR" altLang="en-US" sz="28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의 건강</a:t>
            </a:r>
            <a:r>
              <a:rPr lang="en-US" altLang="ko-KR" sz="28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: </a:t>
            </a:r>
            <a:r>
              <a:rPr lang="ko-KR" altLang="en-US" sz="28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장기요양보험 이용 현황 </a:t>
            </a:r>
            <a:r>
              <a:rPr lang="ko-KR" altLang="en-US" sz="28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분석 </a:t>
            </a:r>
            <a:r>
              <a:rPr lang="en-US" altLang="ko-KR" sz="28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- </a:t>
            </a:r>
            <a:endParaRPr lang="ko-KR" altLang="en-US" sz="2400" b="1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3" name="Picture 10" descr="79">
            <a:extLst>
              <a:ext uri="{FF2B5EF4-FFF2-40B4-BE49-F238E27FC236}">
                <a16:creationId xmlns:a16="http://schemas.microsoft.com/office/drawing/2014/main" id="{F2917266-5C46-41B9-A986-DB3782570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889" y="235231"/>
            <a:ext cx="1787752" cy="5142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2ABADCD-D93F-497E-A40C-23B4A8E5E7C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5" t="17275" r="9244" b="8569"/>
          <a:stretch/>
        </p:blipFill>
        <p:spPr>
          <a:xfrm>
            <a:off x="9459327" y="235231"/>
            <a:ext cx="2447784" cy="58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238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2">
            <a:extLst>
              <a:ext uri="{FF2B5EF4-FFF2-40B4-BE49-F238E27FC236}">
                <a16:creationId xmlns:a16="http://schemas.microsoft.com/office/drawing/2014/main" id="{EC80EE36-71F9-1345-605D-70BE6FD772F6}"/>
              </a:ext>
            </a:extLst>
          </p:cNvPr>
          <p:cNvSpPr/>
          <p:nvPr/>
        </p:nvSpPr>
        <p:spPr>
          <a:xfrm>
            <a:off x="3160295" y="-5590"/>
            <a:ext cx="9031705" cy="828000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64132" y="1154148"/>
            <a:ext cx="7965440" cy="1146810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800" b="1" spc="-175" dirty="0">
                <a:solidFill>
                  <a:srgbClr val="0D0D0D"/>
                </a:solidFill>
                <a:latin typeface="Malgun Gothic"/>
                <a:cs typeface="Malgun Gothic"/>
              </a:rPr>
              <a:t>폐암환자</a:t>
            </a:r>
            <a:r>
              <a:rPr sz="1800" b="1" spc="-160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800" b="1" spc="-175" dirty="0">
                <a:solidFill>
                  <a:srgbClr val="0D0D0D"/>
                </a:solidFill>
                <a:latin typeface="Malgun Gothic"/>
                <a:cs typeface="Malgun Gothic"/>
              </a:rPr>
              <a:t>치료</a:t>
            </a:r>
            <a:r>
              <a:rPr sz="1800" b="1" spc="-155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800" b="1" spc="-175" dirty="0">
                <a:solidFill>
                  <a:srgbClr val="0D0D0D"/>
                </a:solidFill>
                <a:latin typeface="Malgun Gothic"/>
                <a:cs typeface="Malgun Gothic"/>
              </a:rPr>
              <a:t>현황</a:t>
            </a:r>
            <a:r>
              <a:rPr sz="1800" b="1" spc="-170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800" b="1" spc="-25" dirty="0">
                <a:solidFill>
                  <a:srgbClr val="0D0D0D"/>
                </a:solidFill>
                <a:latin typeface="Malgun Gothic"/>
                <a:cs typeface="Malgun Gothic"/>
              </a:rPr>
              <a:t>측정</a:t>
            </a:r>
            <a:endParaRPr sz="1800" dirty="0">
              <a:latin typeface="Malgun Gothic"/>
              <a:cs typeface="Malgun Gothic"/>
            </a:endParaRPr>
          </a:p>
          <a:p>
            <a:pPr marL="299085" indent="-287020">
              <a:lnSpc>
                <a:spcPct val="100000"/>
              </a:lnSpc>
              <a:spcBef>
                <a:spcPts val="1015"/>
              </a:spcBef>
              <a:buFont typeface="Wingdings"/>
              <a:buChar char=""/>
              <a:tabLst>
                <a:tab pos="299720" algn="l"/>
              </a:tabLst>
            </a:pPr>
            <a:r>
              <a:rPr sz="1700" b="1" dirty="0">
                <a:solidFill>
                  <a:srgbClr val="0D0D0D"/>
                </a:solidFill>
                <a:latin typeface="Malgun Gothic"/>
                <a:cs typeface="Malgun Gothic"/>
              </a:rPr>
              <a:t>20</a:t>
            </a:r>
            <a:r>
              <a:rPr lang="en-US" altLang="ko-KR" sz="1700" b="1" dirty="0">
                <a:solidFill>
                  <a:srgbClr val="0D0D0D"/>
                </a:solidFill>
                <a:latin typeface="Malgun Gothic"/>
                <a:cs typeface="Malgun Gothic"/>
              </a:rPr>
              <a:t>10</a:t>
            </a:r>
            <a:r>
              <a:rPr sz="1700" b="1" dirty="0">
                <a:solidFill>
                  <a:srgbClr val="0D0D0D"/>
                </a:solidFill>
                <a:latin typeface="Malgun Gothic"/>
                <a:cs typeface="Malgun Gothic"/>
              </a:rPr>
              <a:t>-2019년</a:t>
            </a:r>
            <a:r>
              <a:rPr sz="1700" b="1" spc="-155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700" b="1" spc="-165" dirty="0">
                <a:solidFill>
                  <a:srgbClr val="0D0D0D"/>
                </a:solidFill>
                <a:latin typeface="Malgun Gothic"/>
                <a:cs typeface="Malgun Gothic"/>
              </a:rPr>
              <a:t>폐암을</a:t>
            </a:r>
            <a:r>
              <a:rPr sz="1700" b="1" spc="-110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700" b="1" spc="-165" dirty="0">
                <a:solidFill>
                  <a:srgbClr val="0D0D0D"/>
                </a:solidFill>
                <a:latin typeface="Malgun Gothic"/>
                <a:cs typeface="Malgun Gothic"/>
              </a:rPr>
              <a:t>진단</a:t>
            </a:r>
            <a:r>
              <a:rPr sz="1700" b="1" spc="-130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700" b="1" spc="-165" dirty="0" err="1">
                <a:solidFill>
                  <a:srgbClr val="0D0D0D"/>
                </a:solidFill>
                <a:latin typeface="Malgun Gothic"/>
                <a:cs typeface="Malgun Gothic"/>
              </a:rPr>
              <a:t>환자</a:t>
            </a:r>
            <a:r>
              <a:rPr sz="1700" b="1" spc="-110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700" b="1" spc="-10" dirty="0">
                <a:solidFill>
                  <a:srgbClr val="0D0D0D"/>
                </a:solidFill>
                <a:latin typeface="Malgun Gothic"/>
                <a:cs typeface="Malgun Gothic"/>
              </a:rPr>
              <a:t>1</a:t>
            </a:r>
            <a:r>
              <a:rPr lang="en-US" altLang="ko-KR" sz="1700" b="1" spc="-10" dirty="0">
                <a:solidFill>
                  <a:srgbClr val="0D0D0D"/>
                </a:solidFill>
                <a:latin typeface="Malgun Gothic"/>
                <a:cs typeface="Malgun Gothic"/>
              </a:rPr>
              <a:t>56</a:t>
            </a:r>
            <a:r>
              <a:rPr sz="1700" b="1" spc="-10" dirty="0">
                <a:solidFill>
                  <a:srgbClr val="0D0D0D"/>
                </a:solidFill>
                <a:latin typeface="Malgun Gothic"/>
                <a:cs typeface="Malgun Gothic"/>
              </a:rPr>
              <a:t>,0</a:t>
            </a:r>
            <a:r>
              <a:rPr lang="en-US" altLang="ko-KR" sz="1700" b="1" spc="-10" dirty="0">
                <a:solidFill>
                  <a:srgbClr val="0D0D0D"/>
                </a:solidFill>
                <a:latin typeface="Malgun Gothic"/>
                <a:cs typeface="Malgun Gothic"/>
              </a:rPr>
              <a:t>28</a:t>
            </a:r>
            <a:r>
              <a:rPr sz="1700" b="1" spc="-10" dirty="0">
                <a:solidFill>
                  <a:srgbClr val="0D0D0D"/>
                </a:solidFill>
                <a:latin typeface="Malgun Gothic"/>
                <a:cs typeface="Malgun Gothic"/>
              </a:rPr>
              <a:t>명의</a:t>
            </a:r>
            <a:r>
              <a:rPr sz="1700" b="1" spc="-150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700" b="1" spc="-130" dirty="0">
                <a:solidFill>
                  <a:srgbClr val="0D0D0D"/>
                </a:solidFill>
                <a:latin typeface="Malgun Gothic"/>
                <a:cs typeface="Malgun Gothic"/>
              </a:rPr>
              <a:t>암치료(수술,</a:t>
            </a:r>
            <a:r>
              <a:rPr sz="1700" b="1" spc="-100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700" b="1" spc="-120" dirty="0">
                <a:solidFill>
                  <a:srgbClr val="0D0D0D"/>
                </a:solidFill>
                <a:latin typeface="Malgun Gothic"/>
                <a:cs typeface="Malgun Gothic"/>
              </a:rPr>
              <a:t>항암,</a:t>
            </a:r>
            <a:r>
              <a:rPr sz="1700" b="1" spc="-114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700" b="1" spc="-135" dirty="0">
                <a:solidFill>
                  <a:srgbClr val="0D0D0D"/>
                </a:solidFill>
                <a:latin typeface="Malgun Gothic"/>
                <a:cs typeface="Malgun Gothic"/>
              </a:rPr>
              <a:t>방사선)</a:t>
            </a:r>
            <a:r>
              <a:rPr sz="1700" b="1" spc="-110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700" b="1" spc="-165" dirty="0">
                <a:solidFill>
                  <a:srgbClr val="0D0D0D"/>
                </a:solidFill>
                <a:latin typeface="Malgun Gothic"/>
                <a:cs typeface="Malgun Gothic"/>
              </a:rPr>
              <a:t>여부를</a:t>
            </a:r>
            <a:r>
              <a:rPr sz="1700" b="1" spc="-110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700" b="1" spc="-25" dirty="0">
                <a:solidFill>
                  <a:srgbClr val="0D0D0D"/>
                </a:solidFill>
                <a:latin typeface="Malgun Gothic"/>
                <a:cs typeface="Malgun Gothic"/>
              </a:rPr>
              <a:t>측정</a:t>
            </a:r>
            <a:endParaRPr sz="1700" dirty="0">
              <a:latin typeface="Malgun Gothic"/>
              <a:cs typeface="Malgun Gothic"/>
            </a:endParaRPr>
          </a:p>
          <a:p>
            <a:pPr marL="299085" indent="-287020">
              <a:lnSpc>
                <a:spcPct val="100000"/>
              </a:lnSpc>
              <a:spcBef>
                <a:spcPts val="500"/>
              </a:spcBef>
              <a:buFont typeface="Wingdings"/>
              <a:buChar char=""/>
              <a:tabLst>
                <a:tab pos="299720" algn="l"/>
              </a:tabLst>
            </a:pPr>
            <a:r>
              <a:rPr sz="1700" b="1" spc="-165" dirty="0">
                <a:solidFill>
                  <a:srgbClr val="0D0D0D"/>
                </a:solidFill>
                <a:latin typeface="Malgun Gothic"/>
                <a:cs typeface="Malgun Gothic"/>
              </a:rPr>
              <a:t>임상의</a:t>
            </a:r>
            <a:r>
              <a:rPr sz="1700" b="1" spc="-145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700" b="1" spc="-165" dirty="0">
                <a:solidFill>
                  <a:srgbClr val="0D0D0D"/>
                </a:solidFill>
                <a:latin typeface="Malgun Gothic"/>
                <a:cs typeface="Malgun Gothic"/>
              </a:rPr>
              <a:t>자문을</a:t>
            </a:r>
            <a:r>
              <a:rPr sz="1700" b="1" spc="-140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700" b="1" spc="-120" dirty="0">
                <a:solidFill>
                  <a:srgbClr val="0D0D0D"/>
                </a:solidFill>
                <a:latin typeface="Malgun Gothic"/>
                <a:cs typeface="Malgun Gothic"/>
              </a:rPr>
              <a:t>통해,</a:t>
            </a:r>
            <a:r>
              <a:rPr sz="1700" b="1" spc="-145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lang="ko-KR" altLang="en-US" sz="1700" b="1" spc="-165" dirty="0">
                <a:solidFill>
                  <a:srgbClr val="0000FF"/>
                </a:solidFill>
                <a:latin typeface="Malgun Gothic"/>
                <a:cs typeface="Malgun Gothic"/>
              </a:rPr>
              <a:t>위암</a:t>
            </a:r>
            <a:r>
              <a:rPr sz="1700" b="1" spc="-165" dirty="0" err="1">
                <a:solidFill>
                  <a:srgbClr val="0000FF"/>
                </a:solidFill>
                <a:latin typeface="Malgun Gothic"/>
                <a:cs typeface="Malgun Gothic"/>
              </a:rPr>
              <a:t>환자가</a:t>
            </a:r>
            <a:r>
              <a:rPr sz="1700" b="1" spc="-140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700" b="1" spc="-165" dirty="0">
                <a:solidFill>
                  <a:srgbClr val="0000FF"/>
                </a:solidFill>
                <a:latin typeface="Malgun Gothic"/>
                <a:cs typeface="Malgun Gothic"/>
              </a:rPr>
              <a:t>받는</a:t>
            </a:r>
            <a:r>
              <a:rPr sz="1700" b="1" spc="-140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700" b="1" spc="-120" dirty="0">
                <a:solidFill>
                  <a:srgbClr val="0000FF"/>
                </a:solidFill>
                <a:latin typeface="Malgun Gothic"/>
                <a:cs typeface="Malgun Gothic"/>
              </a:rPr>
              <a:t>수술,</a:t>
            </a:r>
            <a:r>
              <a:rPr sz="1700" b="1" spc="-145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700" b="1" spc="-120" dirty="0">
                <a:solidFill>
                  <a:srgbClr val="0000FF"/>
                </a:solidFill>
                <a:latin typeface="Malgun Gothic"/>
                <a:cs typeface="Malgun Gothic"/>
              </a:rPr>
              <a:t>항암,</a:t>
            </a:r>
            <a:r>
              <a:rPr sz="1700" b="1" spc="-140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700" b="1" spc="-165" dirty="0">
                <a:solidFill>
                  <a:srgbClr val="0000FF"/>
                </a:solidFill>
                <a:latin typeface="Malgun Gothic"/>
                <a:cs typeface="Malgun Gothic"/>
              </a:rPr>
              <a:t>방사선의</a:t>
            </a:r>
            <a:r>
              <a:rPr sz="1700" b="1" spc="-140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700" b="1" spc="-165" dirty="0">
                <a:solidFill>
                  <a:srgbClr val="0000FF"/>
                </a:solidFill>
                <a:latin typeface="Malgun Gothic"/>
                <a:cs typeface="Malgun Gothic"/>
              </a:rPr>
              <a:t>수가코드를</a:t>
            </a:r>
            <a:r>
              <a:rPr sz="1700" b="1" spc="-130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700" b="1" spc="-165" dirty="0">
                <a:solidFill>
                  <a:srgbClr val="0000FF"/>
                </a:solidFill>
                <a:latin typeface="Malgun Gothic"/>
                <a:cs typeface="Malgun Gothic"/>
              </a:rPr>
              <a:t>정의</a:t>
            </a:r>
            <a:r>
              <a:rPr sz="1700" b="1" spc="-165" dirty="0">
                <a:solidFill>
                  <a:srgbClr val="0D0D0D"/>
                </a:solidFill>
                <a:latin typeface="Malgun Gothic"/>
                <a:cs typeface="Malgun Gothic"/>
              </a:rPr>
              <a:t>하여</a:t>
            </a:r>
            <a:r>
              <a:rPr sz="1700" b="1" spc="-140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700" b="1" spc="-25" dirty="0">
                <a:solidFill>
                  <a:srgbClr val="0D0D0D"/>
                </a:solidFill>
                <a:latin typeface="Malgun Gothic"/>
                <a:cs typeface="Malgun Gothic"/>
              </a:rPr>
              <a:t>추출</a:t>
            </a:r>
            <a:endParaRPr sz="1700" dirty="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55928" y="137921"/>
            <a:ext cx="89141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02505" algn="l"/>
              </a:tabLst>
            </a:pPr>
            <a:r>
              <a:rPr lang="ko-KR" altLang="en-US" sz="3000" b="1" spc="-270" dirty="0">
                <a:solidFill>
                  <a:srgbClr val="FFFFFF"/>
                </a:solidFill>
                <a:latin typeface="Malgun Gothic"/>
                <a:cs typeface="Malgun Gothic"/>
              </a:rPr>
              <a:t>연구</a:t>
            </a:r>
            <a:r>
              <a:rPr lang="ko-KR" altLang="en-US" sz="3000" b="1" spc="-31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altLang="en-US" sz="3000" b="1" spc="-290" dirty="0">
                <a:solidFill>
                  <a:srgbClr val="FFFFFF"/>
                </a:solidFill>
                <a:latin typeface="Malgun Gothic"/>
                <a:cs typeface="Malgun Gothic"/>
              </a:rPr>
              <a:t>방법</a:t>
            </a:r>
            <a:r>
              <a:rPr sz="3000" b="1" dirty="0"/>
              <a:t>	</a:t>
            </a:r>
            <a:r>
              <a:rPr sz="3000" b="1" spc="-270" dirty="0">
                <a:solidFill>
                  <a:srgbClr val="000000"/>
                </a:solidFill>
              </a:rPr>
              <a:t>③</a:t>
            </a:r>
            <a:r>
              <a:rPr sz="3000" b="1" spc="-300" dirty="0">
                <a:solidFill>
                  <a:srgbClr val="000000"/>
                </a:solidFill>
              </a:rPr>
              <a:t> </a:t>
            </a:r>
            <a:r>
              <a:rPr sz="3000" b="1" spc="-270" dirty="0">
                <a:solidFill>
                  <a:srgbClr val="000000"/>
                </a:solidFill>
              </a:rPr>
              <a:t>암환자의</a:t>
            </a:r>
            <a:r>
              <a:rPr sz="3000" b="1" spc="-345" dirty="0">
                <a:solidFill>
                  <a:srgbClr val="000000"/>
                </a:solidFill>
              </a:rPr>
              <a:t> </a:t>
            </a:r>
            <a:r>
              <a:rPr sz="3000" b="1" spc="-270" dirty="0">
                <a:solidFill>
                  <a:srgbClr val="FF0000"/>
                </a:solidFill>
              </a:rPr>
              <a:t>치료</a:t>
            </a:r>
            <a:r>
              <a:rPr sz="3000" b="1" spc="-310" dirty="0">
                <a:solidFill>
                  <a:srgbClr val="FF0000"/>
                </a:solidFill>
              </a:rPr>
              <a:t> </a:t>
            </a:r>
            <a:r>
              <a:rPr sz="3000" b="1" spc="-285" dirty="0">
                <a:solidFill>
                  <a:srgbClr val="000000"/>
                </a:solidFill>
              </a:rPr>
              <a:t>이용현황</a:t>
            </a:r>
            <a:endParaRPr sz="3000" b="1" dirty="0"/>
          </a:p>
        </p:txBody>
      </p:sp>
      <p:sp>
        <p:nvSpPr>
          <p:cNvPr id="9" name="object 9"/>
          <p:cNvSpPr txBox="1"/>
          <p:nvPr/>
        </p:nvSpPr>
        <p:spPr>
          <a:xfrm>
            <a:off x="5899784" y="6466524"/>
            <a:ext cx="39433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400" dirty="0">
                <a:solidFill>
                  <a:srgbClr val="7E7E7E"/>
                </a:solidFill>
                <a:latin typeface="Malgun Gothic"/>
                <a:cs typeface="Malgun Gothic"/>
              </a:rPr>
              <a:t>- 6</a:t>
            </a:r>
            <a:r>
              <a:rPr sz="1400" spc="-10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1400" spc="-60" dirty="0">
                <a:solidFill>
                  <a:srgbClr val="7E7E7E"/>
                </a:solidFill>
                <a:latin typeface="Malgun Gothic"/>
                <a:cs typeface="Malgun Gothic"/>
              </a:rPr>
              <a:t>-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10" name="그룹 3">
            <a:extLst>
              <a:ext uri="{FF2B5EF4-FFF2-40B4-BE49-F238E27FC236}">
                <a16:creationId xmlns:a16="http://schemas.microsoft.com/office/drawing/2014/main" id="{85266017-25FE-4829-84B0-7E288CE9D349}"/>
              </a:ext>
            </a:extLst>
          </p:cNvPr>
          <p:cNvGrpSpPr/>
          <p:nvPr/>
        </p:nvGrpSpPr>
        <p:grpSpPr>
          <a:xfrm>
            <a:off x="1164132" y="2300958"/>
            <a:ext cx="4275447" cy="4304965"/>
            <a:chOff x="0" y="0"/>
            <a:chExt cx="7763436" cy="9565810"/>
          </a:xfrm>
        </p:grpSpPr>
        <p:pic>
          <p:nvPicPr>
            <p:cNvPr id="11" name="그림 4">
              <a:extLst>
                <a:ext uri="{FF2B5EF4-FFF2-40B4-BE49-F238E27FC236}">
                  <a16:creationId xmlns:a16="http://schemas.microsoft.com/office/drawing/2014/main" id="{094B77DC-8D7B-F271-5DDA-C8DBD81BA3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933"/>
            <a:stretch/>
          </p:blipFill>
          <p:spPr>
            <a:xfrm>
              <a:off x="0" y="0"/>
              <a:ext cx="7763436" cy="5573806"/>
            </a:xfrm>
            <a:prstGeom prst="rect">
              <a:avLst/>
            </a:prstGeom>
          </p:spPr>
        </p:pic>
        <p:pic>
          <p:nvPicPr>
            <p:cNvPr id="12" name="그림 5">
              <a:extLst>
                <a:ext uri="{FF2B5EF4-FFF2-40B4-BE49-F238E27FC236}">
                  <a16:creationId xmlns:a16="http://schemas.microsoft.com/office/drawing/2014/main" id="{6EA1AB4D-5161-0099-7695-F4B6780963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338"/>
            <a:stretch/>
          </p:blipFill>
          <p:spPr>
            <a:xfrm>
              <a:off x="151653" y="5577149"/>
              <a:ext cx="7573882" cy="3988661"/>
            </a:xfrm>
            <a:prstGeom prst="rect">
              <a:avLst/>
            </a:prstGeom>
          </p:spPr>
        </p:pic>
      </p:grpSp>
      <p:pic>
        <p:nvPicPr>
          <p:cNvPr id="13" name="그림 1">
            <a:extLst>
              <a:ext uri="{FF2B5EF4-FFF2-40B4-BE49-F238E27FC236}">
                <a16:creationId xmlns:a16="http://schemas.microsoft.com/office/drawing/2014/main" id="{DC0CCB3E-F4F2-4F88-B8EB-C022222DF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7586" y="2483340"/>
            <a:ext cx="5012674" cy="126438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22B6FC88-EF39-0935-5F4D-D75AFA87A4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225" y="3818474"/>
            <a:ext cx="5243855" cy="2589785"/>
          </a:xfrm>
          <a:prstGeom prst="rect">
            <a:avLst/>
          </a:prstGeom>
        </p:spPr>
      </p:pic>
      <p:sp>
        <p:nvSpPr>
          <p:cNvPr id="7" name="자유형 8">
            <a:extLst>
              <a:ext uri="{FF2B5EF4-FFF2-40B4-BE49-F238E27FC236}">
                <a16:creationId xmlns:a16="http://schemas.microsoft.com/office/drawing/2014/main" id="{9D41DB66-D973-9F9F-9675-944D428E91C9}"/>
              </a:ext>
            </a:extLst>
          </p:cNvPr>
          <p:cNvSpPr/>
          <p:nvPr/>
        </p:nvSpPr>
        <p:spPr>
          <a:xfrm>
            <a:off x="0" y="-15114"/>
            <a:ext cx="3621844" cy="846000"/>
          </a:xfrm>
          <a:custGeom>
            <a:avLst/>
            <a:gdLst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713712 w 9932373"/>
              <a:gd name="connsiteY2" fmla="*/ 874644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457314 w 9932373"/>
              <a:gd name="connsiteY2" fmla="*/ 815009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15009"/>
              <a:gd name="connsiteX1" fmla="*/ 9932373 w 9932373"/>
              <a:gd name="connsiteY1" fmla="*/ 0 h 815009"/>
              <a:gd name="connsiteX2" fmla="*/ 9457314 w 9932373"/>
              <a:gd name="connsiteY2" fmla="*/ 815009 h 815009"/>
              <a:gd name="connsiteX3" fmla="*/ 0 w 9932373"/>
              <a:gd name="connsiteY3" fmla="*/ 812169 h 815009"/>
              <a:gd name="connsiteX4" fmla="*/ 0 w 9932373"/>
              <a:gd name="connsiteY4" fmla="*/ 0 h 8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2373" h="815009">
                <a:moveTo>
                  <a:pt x="0" y="0"/>
                </a:moveTo>
                <a:lnTo>
                  <a:pt x="9932373" y="0"/>
                </a:lnTo>
                <a:lnTo>
                  <a:pt x="9457314" y="815009"/>
                </a:lnTo>
                <a:lnTo>
                  <a:pt x="0" y="8121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  <a:latin typeface="나눔스퀘어라운드 ExtraBold" panose="020B0600000101010101" charset="-127"/>
                <a:ea typeface="나눔스퀘어라운드 ExtraBold" panose="020B0600000101010101" charset="-127"/>
              </a:rPr>
              <a:t>연구 방법</a:t>
            </a:r>
          </a:p>
        </p:txBody>
      </p:sp>
      <p:sp>
        <p:nvSpPr>
          <p:cNvPr id="8" name="직사각형 14">
            <a:extLst>
              <a:ext uri="{FF2B5EF4-FFF2-40B4-BE49-F238E27FC236}">
                <a16:creationId xmlns:a16="http://schemas.microsoft.com/office/drawing/2014/main" id="{350C5AC4-27DF-A8CD-C069-D816401DD8E7}"/>
              </a:ext>
            </a:extLst>
          </p:cNvPr>
          <p:cNvSpPr/>
          <p:nvPr/>
        </p:nvSpPr>
        <p:spPr>
          <a:xfrm>
            <a:off x="10633" y="814383"/>
            <a:ext cx="12168000" cy="6043617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3356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433028-448F-43EE-8AE7-864C93B37337}"/>
              </a:ext>
            </a:extLst>
          </p:cNvPr>
          <p:cNvSpPr txBox="1"/>
          <p:nvPr/>
        </p:nvSpPr>
        <p:spPr>
          <a:xfrm>
            <a:off x="4884420" y="6450763"/>
            <a:ext cx="2423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- 6 - 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DAFB894-F88F-405D-A9ED-452C2CF66222}"/>
              </a:ext>
            </a:extLst>
          </p:cNvPr>
          <p:cNvSpPr/>
          <p:nvPr/>
        </p:nvSpPr>
        <p:spPr>
          <a:xfrm>
            <a:off x="3160295" y="-5590"/>
            <a:ext cx="9031705" cy="828000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14" name="자유형 8">
            <a:extLst>
              <a:ext uri="{FF2B5EF4-FFF2-40B4-BE49-F238E27FC236}">
                <a16:creationId xmlns:a16="http://schemas.microsoft.com/office/drawing/2014/main" id="{B60A1E42-4013-4A2B-A635-D0C73A61A64E}"/>
              </a:ext>
            </a:extLst>
          </p:cNvPr>
          <p:cNvSpPr/>
          <p:nvPr/>
        </p:nvSpPr>
        <p:spPr>
          <a:xfrm>
            <a:off x="0" y="-15114"/>
            <a:ext cx="3621844" cy="846000"/>
          </a:xfrm>
          <a:custGeom>
            <a:avLst/>
            <a:gdLst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713712 w 9932373"/>
              <a:gd name="connsiteY2" fmla="*/ 874644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457314 w 9932373"/>
              <a:gd name="connsiteY2" fmla="*/ 815009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15009"/>
              <a:gd name="connsiteX1" fmla="*/ 9932373 w 9932373"/>
              <a:gd name="connsiteY1" fmla="*/ 0 h 815009"/>
              <a:gd name="connsiteX2" fmla="*/ 9457314 w 9932373"/>
              <a:gd name="connsiteY2" fmla="*/ 815009 h 815009"/>
              <a:gd name="connsiteX3" fmla="*/ 0 w 9932373"/>
              <a:gd name="connsiteY3" fmla="*/ 812169 h 815009"/>
              <a:gd name="connsiteX4" fmla="*/ 0 w 9932373"/>
              <a:gd name="connsiteY4" fmla="*/ 0 h 8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2373" h="815009">
                <a:moveTo>
                  <a:pt x="0" y="0"/>
                </a:moveTo>
                <a:lnTo>
                  <a:pt x="9932373" y="0"/>
                </a:lnTo>
                <a:lnTo>
                  <a:pt x="9457314" y="815009"/>
                </a:lnTo>
                <a:lnTo>
                  <a:pt x="0" y="8121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  <a:latin typeface="나눔스퀘어라운드 ExtraBold" panose="020B0600000101010101" charset="-127"/>
                <a:ea typeface="나눔스퀘어라운드 ExtraBold" panose="020B0600000101010101" charset="-127"/>
              </a:rPr>
              <a:t>기초 통계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771F9F0-6CD1-4609-83B4-1C235D967C40}"/>
              </a:ext>
            </a:extLst>
          </p:cNvPr>
          <p:cNvSpPr/>
          <p:nvPr/>
        </p:nvSpPr>
        <p:spPr>
          <a:xfrm>
            <a:off x="10633" y="814383"/>
            <a:ext cx="12168000" cy="6043617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3" name="직사각형 15">
            <a:extLst>
              <a:ext uri="{FF2B5EF4-FFF2-40B4-BE49-F238E27FC236}">
                <a16:creationId xmlns:a16="http://schemas.microsoft.com/office/drawing/2014/main" id="{46FA4714-A8A1-97C7-46BD-68B70DC6DDED}"/>
              </a:ext>
            </a:extLst>
          </p:cNvPr>
          <p:cNvSpPr/>
          <p:nvPr/>
        </p:nvSpPr>
        <p:spPr>
          <a:xfrm>
            <a:off x="3621844" y="161664"/>
            <a:ext cx="857015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6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진단 후 </a:t>
            </a:r>
            <a:r>
              <a:rPr lang="en-US" altLang="ko-KR" sz="26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2</a:t>
            </a:r>
            <a:r>
              <a:rPr lang="ko-KR" altLang="en-US" sz="26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년 이내 수술 빈도</a:t>
            </a:r>
            <a:endParaRPr lang="ko-KR" altLang="en-US" sz="2600" dirty="0">
              <a:solidFill>
                <a:srgbClr val="FF0000"/>
              </a:solidFill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50CF4FD-3901-BE76-4AB7-7A2310A5E8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88" y="1227386"/>
            <a:ext cx="11720623" cy="465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642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433028-448F-43EE-8AE7-864C93B37337}"/>
              </a:ext>
            </a:extLst>
          </p:cNvPr>
          <p:cNvSpPr txBox="1"/>
          <p:nvPr/>
        </p:nvSpPr>
        <p:spPr>
          <a:xfrm>
            <a:off x="4884420" y="6450763"/>
            <a:ext cx="2423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- 6 - 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DAFB894-F88F-405D-A9ED-452C2CF66222}"/>
              </a:ext>
            </a:extLst>
          </p:cNvPr>
          <p:cNvSpPr/>
          <p:nvPr/>
        </p:nvSpPr>
        <p:spPr>
          <a:xfrm>
            <a:off x="3160295" y="-5590"/>
            <a:ext cx="9031705" cy="828000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14" name="자유형 8">
            <a:extLst>
              <a:ext uri="{FF2B5EF4-FFF2-40B4-BE49-F238E27FC236}">
                <a16:creationId xmlns:a16="http://schemas.microsoft.com/office/drawing/2014/main" id="{B60A1E42-4013-4A2B-A635-D0C73A61A64E}"/>
              </a:ext>
            </a:extLst>
          </p:cNvPr>
          <p:cNvSpPr/>
          <p:nvPr/>
        </p:nvSpPr>
        <p:spPr>
          <a:xfrm>
            <a:off x="0" y="-15114"/>
            <a:ext cx="3621844" cy="846000"/>
          </a:xfrm>
          <a:custGeom>
            <a:avLst/>
            <a:gdLst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713712 w 9932373"/>
              <a:gd name="connsiteY2" fmla="*/ 874644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457314 w 9932373"/>
              <a:gd name="connsiteY2" fmla="*/ 815009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15009"/>
              <a:gd name="connsiteX1" fmla="*/ 9932373 w 9932373"/>
              <a:gd name="connsiteY1" fmla="*/ 0 h 815009"/>
              <a:gd name="connsiteX2" fmla="*/ 9457314 w 9932373"/>
              <a:gd name="connsiteY2" fmla="*/ 815009 h 815009"/>
              <a:gd name="connsiteX3" fmla="*/ 0 w 9932373"/>
              <a:gd name="connsiteY3" fmla="*/ 812169 h 815009"/>
              <a:gd name="connsiteX4" fmla="*/ 0 w 9932373"/>
              <a:gd name="connsiteY4" fmla="*/ 0 h 8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2373" h="815009">
                <a:moveTo>
                  <a:pt x="0" y="0"/>
                </a:moveTo>
                <a:lnTo>
                  <a:pt x="9932373" y="0"/>
                </a:lnTo>
                <a:lnTo>
                  <a:pt x="9457314" y="815009"/>
                </a:lnTo>
                <a:lnTo>
                  <a:pt x="0" y="8121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  <a:latin typeface="나눔스퀘어라운드 ExtraBold" panose="020B0600000101010101" charset="-127"/>
                <a:ea typeface="나눔스퀘어라운드 ExtraBold" panose="020B0600000101010101" charset="-127"/>
              </a:rPr>
              <a:t>기초 통계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771F9F0-6CD1-4609-83B4-1C235D967C40}"/>
              </a:ext>
            </a:extLst>
          </p:cNvPr>
          <p:cNvSpPr/>
          <p:nvPr/>
        </p:nvSpPr>
        <p:spPr>
          <a:xfrm>
            <a:off x="10633" y="814383"/>
            <a:ext cx="12168000" cy="6043617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3" name="직사각형 15">
            <a:extLst>
              <a:ext uri="{FF2B5EF4-FFF2-40B4-BE49-F238E27FC236}">
                <a16:creationId xmlns:a16="http://schemas.microsoft.com/office/drawing/2014/main" id="{46FA4714-A8A1-97C7-46BD-68B70DC6DDED}"/>
              </a:ext>
            </a:extLst>
          </p:cNvPr>
          <p:cNvSpPr/>
          <p:nvPr/>
        </p:nvSpPr>
        <p:spPr>
          <a:xfrm>
            <a:off x="3621844" y="161664"/>
            <a:ext cx="857015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6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진단 후 </a:t>
            </a:r>
            <a:r>
              <a:rPr lang="en-US" altLang="ko-KR" sz="26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2</a:t>
            </a:r>
            <a:r>
              <a:rPr lang="ko-KR" altLang="en-US" sz="26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년 이내 항암제 빈도</a:t>
            </a:r>
            <a:endParaRPr lang="ko-KR" altLang="en-US" sz="26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470C6-FAAE-396D-B8EB-278431A48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07" y="1514277"/>
            <a:ext cx="11765386" cy="439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28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433028-448F-43EE-8AE7-864C93B37337}"/>
              </a:ext>
            </a:extLst>
          </p:cNvPr>
          <p:cNvSpPr txBox="1"/>
          <p:nvPr/>
        </p:nvSpPr>
        <p:spPr>
          <a:xfrm>
            <a:off x="4884420" y="6450763"/>
            <a:ext cx="2423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- 6 - 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DAFB894-F88F-405D-A9ED-452C2CF66222}"/>
              </a:ext>
            </a:extLst>
          </p:cNvPr>
          <p:cNvSpPr/>
          <p:nvPr/>
        </p:nvSpPr>
        <p:spPr>
          <a:xfrm>
            <a:off x="3160295" y="-5590"/>
            <a:ext cx="9031705" cy="828000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14" name="자유형 8">
            <a:extLst>
              <a:ext uri="{FF2B5EF4-FFF2-40B4-BE49-F238E27FC236}">
                <a16:creationId xmlns:a16="http://schemas.microsoft.com/office/drawing/2014/main" id="{B60A1E42-4013-4A2B-A635-D0C73A61A64E}"/>
              </a:ext>
            </a:extLst>
          </p:cNvPr>
          <p:cNvSpPr/>
          <p:nvPr/>
        </p:nvSpPr>
        <p:spPr>
          <a:xfrm>
            <a:off x="0" y="-15114"/>
            <a:ext cx="3621844" cy="846000"/>
          </a:xfrm>
          <a:custGeom>
            <a:avLst/>
            <a:gdLst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713712 w 9932373"/>
              <a:gd name="connsiteY2" fmla="*/ 874644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457314 w 9932373"/>
              <a:gd name="connsiteY2" fmla="*/ 815009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15009"/>
              <a:gd name="connsiteX1" fmla="*/ 9932373 w 9932373"/>
              <a:gd name="connsiteY1" fmla="*/ 0 h 815009"/>
              <a:gd name="connsiteX2" fmla="*/ 9457314 w 9932373"/>
              <a:gd name="connsiteY2" fmla="*/ 815009 h 815009"/>
              <a:gd name="connsiteX3" fmla="*/ 0 w 9932373"/>
              <a:gd name="connsiteY3" fmla="*/ 812169 h 815009"/>
              <a:gd name="connsiteX4" fmla="*/ 0 w 9932373"/>
              <a:gd name="connsiteY4" fmla="*/ 0 h 8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2373" h="815009">
                <a:moveTo>
                  <a:pt x="0" y="0"/>
                </a:moveTo>
                <a:lnTo>
                  <a:pt x="9932373" y="0"/>
                </a:lnTo>
                <a:lnTo>
                  <a:pt x="9457314" y="815009"/>
                </a:lnTo>
                <a:lnTo>
                  <a:pt x="0" y="8121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  <a:latin typeface="나눔스퀘어라운드 ExtraBold" panose="020B0600000101010101" charset="-127"/>
                <a:ea typeface="나눔스퀘어라운드 ExtraBold" panose="020B0600000101010101" charset="-127"/>
              </a:rPr>
              <a:t>기초 통계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771F9F0-6CD1-4609-83B4-1C235D967C40}"/>
              </a:ext>
            </a:extLst>
          </p:cNvPr>
          <p:cNvSpPr/>
          <p:nvPr/>
        </p:nvSpPr>
        <p:spPr>
          <a:xfrm>
            <a:off x="10633" y="814383"/>
            <a:ext cx="12168000" cy="6043617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4B6E37-1408-4D05-9CED-4F3E42499078}"/>
              </a:ext>
            </a:extLst>
          </p:cNvPr>
          <p:cNvSpPr/>
          <p:nvPr/>
        </p:nvSpPr>
        <p:spPr>
          <a:xfrm>
            <a:off x="3621844" y="161664"/>
            <a:ext cx="857015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6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진단 후 </a:t>
            </a:r>
            <a:r>
              <a:rPr lang="en-US" altLang="ko-KR" sz="26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2</a:t>
            </a:r>
            <a:r>
              <a:rPr lang="ko-KR" altLang="en-US" sz="26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년 이내 수술 </a:t>
            </a:r>
            <a:r>
              <a:rPr lang="en-US" altLang="ko-KR" sz="26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/ </a:t>
            </a:r>
            <a:r>
              <a:rPr lang="ko-KR" altLang="en-US" sz="26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항암제 </a:t>
            </a:r>
            <a:r>
              <a:rPr lang="en-US" altLang="ko-KR" sz="26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/ </a:t>
            </a:r>
            <a:r>
              <a:rPr lang="ko-KR" altLang="en-US" sz="26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방사선 치료 빈도</a:t>
            </a:r>
            <a:endParaRPr lang="ko-KR" altLang="en-US" sz="2600" dirty="0">
              <a:solidFill>
                <a:srgbClr val="FF0000"/>
              </a:solidFill>
            </a:endParaRP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F3EAA25E-FE5A-7444-E688-7CBF13F570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35" y="1474080"/>
            <a:ext cx="10483595" cy="447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97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433028-448F-43EE-8AE7-864C93B37337}"/>
              </a:ext>
            </a:extLst>
          </p:cNvPr>
          <p:cNvSpPr txBox="1"/>
          <p:nvPr/>
        </p:nvSpPr>
        <p:spPr>
          <a:xfrm>
            <a:off x="4884420" y="6450763"/>
            <a:ext cx="2423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- 6 - 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DAFB894-F88F-405D-A9ED-452C2CF66222}"/>
              </a:ext>
            </a:extLst>
          </p:cNvPr>
          <p:cNvSpPr/>
          <p:nvPr/>
        </p:nvSpPr>
        <p:spPr>
          <a:xfrm>
            <a:off x="3160295" y="-5590"/>
            <a:ext cx="9031705" cy="828000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14" name="자유형 8">
            <a:extLst>
              <a:ext uri="{FF2B5EF4-FFF2-40B4-BE49-F238E27FC236}">
                <a16:creationId xmlns:a16="http://schemas.microsoft.com/office/drawing/2014/main" id="{B60A1E42-4013-4A2B-A635-D0C73A61A64E}"/>
              </a:ext>
            </a:extLst>
          </p:cNvPr>
          <p:cNvSpPr/>
          <p:nvPr/>
        </p:nvSpPr>
        <p:spPr>
          <a:xfrm>
            <a:off x="0" y="-15114"/>
            <a:ext cx="3621844" cy="846000"/>
          </a:xfrm>
          <a:custGeom>
            <a:avLst/>
            <a:gdLst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713712 w 9932373"/>
              <a:gd name="connsiteY2" fmla="*/ 874644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457314 w 9932373"/>
              <a:gd name="connsiteY2" fmla="*/ 815009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15009"/>
              <a:gd name="connsiteX1" fmla="*/ 9932373 w 9932373"/>
              <a:gd name="connsiteY1" fmla="*/ 0 h 815009"/>
              <a:gd name="connsiteX2" fmla="*/ 9457314 w 9932373"/>
              <a:gd name="connsiteY2" fmla="*/ 815009 h 815009"/>
              <a:gd name="connsiteX3" fmla="*/ 0 w 9932373"/>
              <a:gd name="connsiteY3" fmla="*/ 812169 h 815009"/>
              <a:gd name="connsiteX4" fmla="*/ 0 w 9932373"/>
              <a:gd name="connsiteY4" fmla="*/ 0 h 8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2373" h="815009">
                <a:moveTo>
                  <a:pt x="0" y="0"/>
                </a:moveTo>
                <a:lnTo>
                  <a:pt x="9932373" y="0"/>
                </a:lnTo>
                <a:lnTo>
                  <a:pt x="9457314" y="815009"/>
                </a:lnTo>
                <a:lnTo>
                  <a:pt x="0" y="8121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  <a:latin typeface="나눔스퀘어라운드 ExtraBold" panose="020B0600000101010101" charset="-127"/>
                <a:ea typeface="나눔스퀘어라운드 ExtraBold" panose="020B0600000101010101" charset="-127"/>
              </a:rPr>
              <a:t>기초 통계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771F9F0-6CD1-4609-83B4-1C235D967C40}"/>
              </a:ext>
            </a:extLst>
          </p:cNvPr>
          <p:cNvSpPr/>
          <p:nvPr/>
        </p:nvSpPr>
        <p:spPr>
          <a:xfrm>
            <a:off x="10633" y="814383"/>
            <a:ext cx="12168000" cy="6043617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4B6E37-1408-4D05-9CED-4F3E42499078}"/>
              </a:ext>
            </a:extLst>
          </p:cNvPr>
          <p:cNvSpPr/>
          <p:nvPr/>
        </p:nvSpPr>
        <p:spPr>
          <a:xfrm>
            <a:off x="3621844" y="126349"/>
            <a:ext cx="857015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위암환자의 장기요양별 인구통계표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E9EE2D1-BC29-94A1-F18C-D554127063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"/>
          <a:stretch/>
        </p:blipFill>
        <p:spPr>
          <a:xfrm>
            <a:off x="10633" y="1389116"/>
            <a:ext cx="5801709" cy="496218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07B9B9-A09B-AC01-93BA-8D9F0759EE7A}"/>
              </a:ext>
            </a:extLst>
          </p:cNvPr>
          <p:cNvCxnSpPr/>
          <p:nvPr/>
        </p:nvCxnSpPr>
        <p:spPr>
          <a:xfrm>
            <a:off x="5736236" y="1521478"/>
            <a:ext cx="0" cy="4697462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D428D36-13F9-DA07-10AB-A4F4800B5276}"/>
              </a:ext>
            </a:extLst>
          </p:cNvPr>
          <p:cNvSpPr/>
          <p:nvPr/>
        </p:nvSpPr>
        <p:spPr>
          <a:xfrm>
            <a:off x="5923273" y="2760255"/>
            <a:ext cx="6144429" cy="2151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00" lvl="1">
              <a:spcAft>
                <a:spcPts val="1000"/>
              </a:spcAft>
            </a:pPr>
            <a:r>
              <a:rPr lang="en-US" altLang="ko-KR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2010-2019</a:t>
            </a:r>
            <a:r>
              <a:rPr lang="ko-KR" alt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년 진단</a:t>
            </a:r>
            <a:r>
              <a:rPr lang="en-US" altLang="ko-KR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년도 별 </a:t>
            </a:r>
            <a:r>
              <a:rPr lang="en-US" altLang="ko-KR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65</a:t>
            </a:r>
            <a:r>
              <a:rPr lang="ko-KR" alt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세 이상 고령 위암환자의 모집단 특성</a:t>
            </a:r>
            <a:endParaRPr lang="en-US" altLang="ko-KR" sz="1500" b="1" dirty="0">
              <a:solidFill>
                <a:schemeClr val="tx1">
                  <a:lumMod val="95000"/>
                  <a:lumOff val="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바탕" panose="02030604000101010101" pitchFamily="18" charset="-127"/>
            </a:endParaRPr>
          </a:p>
          <a:p>
            <a:pPr marL="302850" lvl="1" indent="-285750"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남성 암환자 대비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여성 암환자의 시설 이용률이 높음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(39.7%,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60.3%)</a:t>
            </a:r>
          </a:p>
          <a:p>
            <a:pPr marL="302850" lvl="1" indent="-285750"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65-74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세의 경우 요양병원 이용률이 높음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(48.7%),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시설과 재가에서는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75-84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세 이용률이 높았음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(47.2%,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53.7%)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바탕" panose="02030604000101010101" pitchFamily="18" charset="-127"/>
            </a:endParaRPr>
          </a:p>
          <a:p>
            <a:pPr marL="302850" lvl="1" indent="-285750"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소득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별 이용률에 대해서는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5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분위의 비중이 가장 높았으며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4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분위도 높은 비중을 차지 하였음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,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중간 소득 분위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(2,3)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보다 오히려 저 소득층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(0,1)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의 비율이 더 높았음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바탕" panose="02030604000101010101" pitchFamily="18" charset="-127"/>
            </a:endParaRPr>
          </a:p>
          <a:p>
            <a:pPr marL="302850" lvl="1" indent="-285750"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진단 연도별 비중은 감소추이를 보이나 재가의 경우 오히려 증가하였음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9150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433028-448F-43EE-8AE7-864C93B37337}"/>
              </a:ext>
            </a:extLst>
          </p:cNvPr>
          <p:cNvSpPr txBox="1"/>
          <p:nvPr/>
        </p:nvSpPr>
        <p:spPr>
          <a:xfrm>
            <a:off x="4884420" y="6450763"/>
            <a:ext cx="2423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- 6 - 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DAFB894-F88F-405D-A9ED-452C2CF66222}"/>
              </a:ext>
            </a:extLst>
          </p:cNvPr>
          <p:cNvSpPr/>
          <p:nvPr/>
        </p:nvSpPr>
        <p:spPr>
          <a:xfrm>
            <a:off x="3160295" y="-5590"/>
            <a:ext cx="9031705" cy="828000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14" name="자유형 8">
            <a:extLst>
              <a:ext uri="{FF2B5EF4-FFF2-40B4-BE49-F238E27FC236}">
                <a16:creationId xmlns:a16="http://schemas.microsoft.com/office/drawing/2014/main" id="{B60A1E42-4013-4A2B-A635-D0C73A61A64E}"/>
              </a:ext>
            </a:extLst>
          </p:cNvPr>
          <p:cNvSpPr/>
          <p:nvPr/>
        </p:nvSpPr>
        <p:spPr>
          <a:xfrm>
            <a:off x="0" y="-15114"/>
            <a:ext cx="3621844" cy="846000"/>
          </a:xfrm>
          <a:custGeom>
            <a:avLst/>
            <a:gdLst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713712 w 9932373"/>
              <a:gd name="connsiteY2" fmla="*/ 874644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457314 w 9932373"/>
              <a:gd name="connsiteY2" fmla="*/ 815009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15009"/>
              <a:gd name="connsiteX1" fmla="*/ 9932373 w 9932373"/>
              <a:gd name="connsiteY1" fmla="*/ 0 h 815009"/>
              <a:gd name="connsiteX2" fmla="*/ 9457314 w 9932373"/>
              <a:gd name="connsiteY2" fmla="*/ 815009 h 815009"/>
              <a:gd name="connsiteX3" fmla="*/ 0 w 9932373"/>
              <a:gd name="connsiteY3" fmla="*/ 812169 h 815009"/>
              <a:gd name="connsiteX4" fmla="*/ 0 w 9932373"/>
              <a:gd name="connsiteY4" fmla="*/ 0 h 8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2373" h="815009">
                <a:moveTo>
                  <a:pt x="0" y="0"/>
                </a:moveTo>
                <a:lnTo>
                  <a:pt x="9932373" y="0"/>
                </a:lnTo>
                <a:lnTo>
                  <a:pt x="9457314" y="815009"/>
                </a:lnTo>
                <a:lnTo>
                  <a:pt x="0" y="8121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  <a:latin typeface="나눔스퀘어라운드 ExtraBold" panose="020B0600000101010101" charset="-127"/>
                <a:ea typeface="나눔스퀘어라운드 ExtraBold" panose="020B0600000101010101" charset="-127"/>
              </a:rPr>
              <a:t>기초 통계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771F9F0-6CD1-4609-83B4-1C235D967C40}"/>
              </a:ext>
            </a:extLst>
          </p:cNvPr>
          <p:cNvSpPr/>
          <p:nvPr/>
        </p:nvSpPr>
        <p:spPr>
          <a:xfrm>
            <a:off x="10633" y="814383"/>
            <a:ext cx="12168000" cy="6043617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4B6E37-1408-4D05-9CED-4F3E42499078}"/>
              </a:ext>
            </a:extLst>
          </p:cNvPr>
          <p:cNvSpPr/>
          <p:nvPr/>
        </p:nvSpPr>
        <p:spPr>
          <a:xfrm>
            <a:off x="3621844" y="126349"/>
            <a:ext cx="857015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위암환자의 장기요양별 인구통계표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9AA2A5D-317C-F2B6-4AC7-1489AA31FF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0" y="1567867"/>
            <a:ext cx="5662394" cy="460468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CD3F2C-9D63-BE3B-6135-C58B58E6E74B}"/>
              </a:ext>
            </a:extLst>
          </p:cNvPr>
          <p:cNvCxnSpPr/>
          <p:nvPr/>
        </p:nvCxnSpPr>
        <p:spPr>
          <a:xfrm>
            <a:off x="5747253" y="1521478"/>
            <a:ext cx="0" cy="4697462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11">
            <a:extLst>
              <a:ext uri="{FF2B5EF4-FFF2-40B4-BE49-F238E27FC236}">
                <a16:creationId xmlns:a16="http://schemas.microsoft.com/office/drawing/2014/main" id="{384AE16F-FB3C-7766-70CC-C249B7DB3020}"/>
              </a:ext>
            </a:extLst>
          </p:cNvPr>
          <p:cNvSpPr/>
          <p:nvPr/>
        </p:nvSpPr>
        <p:spPr>
          <a:xfrm>
            <a:off x="5931956" y="2832577"/>
            <a:ext cx="6144429" cy="1936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00" lvl="1">
              <a:spcAft>
                <a:spcPts val="1000"/>
              </a:spcAft>
            </a:pPr>
            <a:r>
              <a:rPr lang="en-US" altLang="ko-KR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2010-2019</a:t>
            </a:r>
            <a:r>
              <a:rPr lang="ko-KR" alt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년 진단</a:t>
            </a:r>
            <a:r>
              <a:rPr lang="en-US" altLang="ko-KR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년도 별 </a:t>
            </a:r>
            <a:r>
              <a:rPr lang="en-US" altLang="ko-KR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65</a:t>
            </a:r>
            <a:r>
              <a:rPr lang="ko-KR" alt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세 이상 고령 위암환자의 임상적 특성</a:t>
            </a:r>
            <a:endParaRPr lang="en-US" altLang="ko-KR" sz="1500" b="1" dirty="0">
              <a:solidFill>
                <a:schemeClr val="tx1">
                  <a:lumMod val="95000"/>
                  <a:lumOff val="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바탕" panose="02030604000101010101" pitchFamily="18" charset="-127"/>
            </a:endParaRPr>
          </a:p>
          <a:p>
            <a:pPr marL="302850" lvl="1" indent="-285750"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CCI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의 경우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4+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이상의 위험군이 시설이나 재가에서의 비중이 높았음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바탕" panose="02030604000101010101" pitchFamily="18" charset="-127"/>
            </a:endParaRPr>
          </a:p>
          <a:p>
            <a:pPr marL="302850" lvl="1" indent="-285750"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시설에서 제일 낮은 치료율을 보였으나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(22.8%)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요양병원에서 높은 치료율을 보임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(62.7%)</a:t>
            </a:r>
          </a:p>
          <a:p>
            <a:pPr marL="302850" lvl="1" indent="-285750"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전체 생존은 요양병원에서 가장 높았으며 이는 단기생존도 동일한 결과를 나타냄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바탕" panose="02030604000101010101" pitchFamily="18" charset="-127"/>
            </a:endParaRPr>
          </a:p>
          <a:p>
            <a:pPr marL="302850" lvl="1" indent="-285750"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해당 서비스를 이용하지 않을 때 오히려 높은 생존을 보여줌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7280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433028-448F-43EE-8AE7-864C93B37337}"/>
              </a:ext>
            </a:extLst>
          </p:cNvPr>
          <p:cNvSpPr txBox="1"/>
          <p:nvPr/>
        </p:nvSpPr>
        <p:spPr>
          <a:xfrm>
            <a:off x="4884420" y="6450763"/>
            <a:ext cx="2423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- 6 - 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DAFB894-F88F-405D-A9ED-452C2CF66222}"/>
              </a:ext>
            </a:extLst>
          </p:cNvPr>
          <p:cNvSpPr/>
          <p:nvPr/>
        </p:nvSpPr>
        <p:spPr>
          <a:xfrm>
            <a:off x="3160295" y="-5590"/>
            <a:ext cx="9031705" cy="828000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14" name="자유형 8">
            <a:extLst>
              <a:ext uri="{FF2B5EF4-FFF2-40B4-BE49-F238E27FC236}">
                <a16:creationId xmlns:a16="http://schemas.microsoft.com/office/drawing/2014/main" id="{B60A1E42-4013-4A2B-A635-D0C73A61A64E}"/>
              </a:ext>
            </a:extLst>
          </p:cNvPr>
          <p:cNvSpPr/>
          <p:nvPr/>
        </p:nvSpPr>
        <p:spPr>
          <a:xfrm>
            <a:off x="0" y="-15114"/>
            <a:ext cx="3621844" cy="846000"/>
          </a:xfrm>
          <a:custGeom>
            <a:avLst/>
            <a:gdLst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713712 w 9932373"/>
              <a:gd name="connsiteY2" fmla="*/ 874644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457314 w 9932373"/>
              <a:gd name="connsiteY2" fmla="*/ 815009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15009"/>
              <a:gd name="connsiteX1" fmla="*/ 9932373 w 9932373"/>
              <a:gd name="connsiteY1" fmla="*/ 0 h 815009"/>
              <a:gd name="connsiteX2" fmla="*/ 9457314 w 9932373"/>
              <a:gd name="connsiteY2" fmla="*/ 815009 h 815009"/>
              <a:gd name="connsiteX3" fmla="*/ 0 w 9932373"/>
              <a:gd name="connsiteY3" fmla="*/ 812169 h 815009"/>
              <a:gd name="connsiteX4" fmla="*/ 0 w 9932373"/>
              <a:gd name="connsiteY4" fmla="*/ 0 h 8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2373" h="815009">
                <a:moveTo>
                  <a:pt x="0" y="0"/>
                </a:moveTo>
                <a:lnTo>
                  <a:pt x="9932373" y="0"/>
                </a:lnTo>
                <a:lnTo>
                  <a:pt x="9457314" y="815009"/>
                </a:lnTo>
                <a:lnTo>
                  <a:pt x="0" y="8121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  <a:latin typeface="나눔스퀘어라운드 ExtraBold" panose="020B0600000101010101" charset="-127"/>
                <a:ea typeface="나눔스퀘어라운드 ExtraBold" panose="020B0600000101010101" charset="-127"/>
              </a:rPr>
              <a:t>기초 통계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771F9F0-6CD1-4609-83B4-1C235D967C40}"/>
              </a:ext>
            </a:extLst>
          </p:cNvPr>
          <p:cNvSpPr/>
          <p:nvPr/>
        </p:nvSpPr>
        <p:spPr>
          <a:xfrm>
            <a:off x="10633" y="814383"/>
            <a:ext cx="12168000" cy="6043617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4B6E37-1408-4D05-9CED-4F3E42499078}"/>
              </a:ext>
            </a:extLst>
          </p:cNvPr>
          <p:cNvSpPr/>
          <p:nvPr/>
        </p:nvSpPr>
        <p:spPr>
          <a:xfrm>
            <a:off x="3621844" y="126349"/>
            <a:ext cx="857015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위암환자의 장기요양별 인구통계표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F3B288A-89DC-0F1F-8626-698B7EA59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48" y="1329083"/>
            <a:ext cx="5196459" cy="508225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675CE0-B0AD-0A96-16FA-95B7D5121FC0}"/>
              </a:ext>
            </a:extLst>
          </p:cNvPr>
          <p:cNvCxnSpPr/>
          <p:nvPr/>
        </p:nvCxnSpPr>
        <p:spPr>
          <a:xfrm>
            <a:off x="5714203" y="1576563"/>
            <a:ext cx="0" cy="4697462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6456E8-C4DB-0663-ABDF-1AD55F841CE9}"/>
              </a:ext>
            </a:extLst>
          </p:cNvPr>
          <p:cNvSpPr/>
          <p:nvPr/>
        </p:nvSpPr>
        <p:spPr>
          <a:xfrm>
            <a:off x="5931956" y="3303162"/>
            <a:ext cx="6144429" cy="1720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00" lvl="1">
              <a:spcAft>
                <a:spcPts val="1000"/>
              </a:spcAft>
            </a:pPr>
            <a:r>
              <a:rPr lang="en-US" altLang="ko-KR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2010-2019</a:t>
            </a:r>
            <a:r>
              <a:rPr lang="ko-KR" alt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년 진단</a:t>
            </a:r>
            <a:r>
              <a:rPr lang="en-US" altLang="ko-KR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년도 별 </a:t>
            </a:r>
            <a:r>
              <a:rPr lang="en-US" altLang="ko-KR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65</a:t>
            </a:r>
            <a:r>
              <a:rPr lang="ko-KR" alt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세 이상 고령 위암환자의 지역적 특성</a:t>
            </a:r>
            <a:endParaRPr lang="en-US" altLang="ko-KR" sz="1500" b="1" dirty="0">
              <a:solidFill>
                <a:schemeClr val="tx1">
                  <a:lumMod val="95000"/>
                  <a:lumOff val="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바탕" panose="02030604000101010101" pitchFamily="18" charset="-127"/>
            </a:endParaRPr>
          </a:p>
          <a:p>
            <a:pPr marL="302850" lvl="1" indent="-285750"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수도권 지역의에서의 장기요양 이용률이 가장 높았으며 이외 지역에서 높은 순위를 기록한 지역은 다음과 같다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.</a:t>
            </a:r>
          </a:p>
          <a:p>
            <a:pPr marL="474300" lvl="2">
              <a:spcAft>
                <a:spcPts val="500"/>
              </a:spcAft>
            </a:pP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요양병원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: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경남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(11.4%),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전남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(11.2%),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전북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(9.4%)</a:t>
            </a:r>
          </a:p>
          <a:p>
            <a:pPr marL="474300" lvl="2">
              <a:spcAft>
                <a:spcPts val="500"/>
              </a:spcAft>
            </a:pP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시설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    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: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전남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(10.6%),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경남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(8.1%),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 경남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(7.0%)</a:t>
            </a:r>
          </a:p>
          <a:p>
            <a:pPr marL="474300" lvl="2">
              <a:spcAft>
                <a:spcPts val="500"/>
              </a:spcAft>
            </a:pP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재가      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: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전남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(9.4%),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  경북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(7.4%),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 경남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(6.9%)</a:t>
            </a:r>
          </a:p>
        </p:txBody>
      </p:sp>
    </p:spTree>
    <p:extLst>
      <p:ext uri="{BB962C8B-B14F-4D97-AF65-F5344CB8AC3E}">
        <p14:creationId xmlns:p14="http://schemas.microsoft.com/office/powerpoint/2010/main" val="3175745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433028-448F-43EE-8AE7-864C93B37337}"/>
              </a:ext>
            </a:extLst>
          </p:cNvPr>
          <p:cNvSpPr txBox="1"/>
          <p:nvPr/>
        </p:nvSpPr>
        <p:spPr>
          <a:xfrm>
            <a:off x="4884420" y="6450763"/>
            <a:ext cx="2423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- 6 - 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DAFB894-F88F-405D-A9ED-452C2CF66222}"/>
              </a:ext>
            </a:extLst>
          </p:cNvPr>
          <p:cNvSpPr/>
          <p:nvPr/>
        </p:nvSpPr>
        <p:spPr>
          <a:xfrm>
            <a:off x="3160295" y="-5590"/>
            <a:ext cx="9031705" cy="828000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14" name="자유형 8">
            <a:extLst>
              <a:ext uri="{FF2B5EF4-FFF2-40B4-BE49-F238E27FC236}">
                <a16:creationId xmlns:a16="http://schemas.microsoft.com/office/drawing/2014/main" id="{B60A1E42-4013-4A2B-A635-D0C73A61A64E}"/>
              </a:ext>
            </a:extLst>
          </p:cNvPr>
          <p:cNvSpPr/>
          <p:nvPr/>
        </p:nvSpPr>
        <p:spPr>
          <a:xfrm>
            <a:off x="0" y="-15114"/>
            <a:ext cx="3621844" cy="846000"/>
          </a:xfrm>
          <a:custGeom>
            <a:avLst/>
            <a:gdLst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713712 w 9932373"/>
              <a:gd name="connsiteY2" fmla="*/ 874644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457314 w 9932373"/>
              <a:gd name="connsiteY2" fmla="*/ 815009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15009"/>
              <a:gd name="connsiteX1" fmla="*/ 9932373 w 9932373"/>
              <a:gd name="connsiteY1" fmla="*/ 0 h 815009"/>
              <a:gd name="connsiteX2" fmla="*/ 9457314 w 9932373"/>
              <a:gd name="connsiteY2" fmla="*/ 815009 h 815009"/>
              <a:gd name="connsiteX3" fmla="*/ 0 w 9932373"/>
              <a:gd name="connsiteY3" fmla="*/ 812169 h 815009"/>
              <a:gd name="connsiteX4" fmla="*/ 0 w 9932373"/>
              <a:gd name="connsiteY4" fmla="*/ 0 h 8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2373" h="815009">
                <a:moveTo>
                  <a:pt x="0" y="0"/>
                </a:moveTo>
                <a:lnTo>
                  <a:pt x="9932373" y="0"/>
                </a:lnTo>
                <a:lnTo>
                  <a:pt x="9457314" y="815009"/>
                </a:lnTo>
                <a:lnTo>
                  <a:pt x="0" y="8121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  <a:latin typeface="나눔스퀘어라운드 ExtraBold" panose="020B0600000101010101" charset="-127"/>
                <a:ea typeface="나눔스퀘어라운드 ExtraBold" panose="020B0600000101010101" charset="-127"/>
              </a:rPr>
              <a:t>기초 통계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771F9F0-6CD1-4609-83B4-1C235D967C40}"/>
              </a:ext>
            </a:extLst>
          </p:cNvPr>
          <p:cNvSpPr/>
          <p:nvPr/>
        </p:nvSpPr>
        <p:spPr>
          <a:xfrm>
            <a:off x="10633" y="814383"/>
            <a:ext cx="12168000" cy="6043617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4B6E37-1408-4D05-9CED-4F3E42499078}"/>
              </a:ext>
            </a:extLst>
          </p:cNvPr>
          <p:cNvSpPr/>
          <p:nvPr/>
        </p:nvSpPr>
        <p:spPr>
          <a:xfrm>
            <a:off x="3621844" y="126349"/>
            <a:ext cx="857015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위암환자의 장기요양별 인구통계표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8EC3508B-8AAF-1EC8-F0E5-32E829DE85D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36004235"/>
                  </p:ext>
                </p:extLst>
              </p:nvPr>
            </p:nvGraphicFramePr>
            <p:xfrm>
              <a:off x="206021" y="1834990"/>
              <a:ext cx="2880000" cy="3960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8EC3508B-8AAF-1EC8-F0E5-32E829DE85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6021" y="1834990"/>
                <a:ext cx="2880000" cy="39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0181B11C-ABD7-EE47-9551-07885F861A6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89482376"/>
                  </p:ext>
                </p:extLst>
              </p:nvPr>
            </p:nvGraphicFramePr>
            <p:xfrm>
              <a:off x="3126475" y="1864443"/>
              <a:ext cx="2880000" cy="3960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0181B11C-ABD7-EE47-9551-07885F861A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26475" y="1864443"/>
                <a:ext cx="2880000" cy="39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7582F58A-BE17-D848-85E1-EB658F5A7BC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93529716"/>
                  </p:ext>
                </p:extLst>
              </p:nvPr>
            </p:nvGraphicFramePr>
            <p:xfrm>
              <a:off x="6236147" y="1834990"/>
              <a:ext cx="2880000" cy="3960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7582F58A-BE17-D848-85E1-EB658F5A7BC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36147" y="1834990"/>
                <a:ext cx="2880000" cy="39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DD921051-895A-DA4D-B4F3-669AF4BF9AF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60792913"/>
                  </p:ext>
                </p:extLst>
              </p:nvPr>
            </p:nvGraphicFramePr>
            <p:xfrm>
              <a:off x="9241210" y="1856191"/>
              <a:ext cx="2880000" cy="3960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9"/>
              </a:graphicData>
            </a:graphic>
          </p:graphicFrame>
        </mc:Choice>
        <mc:Fallback xmlns=""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DD921051-895A-DA4D-B4F3-669AF4BF9AF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41210" y="1856191"/>
                <a:ext cx="2880000" cy="3960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EC1EF07-B098-B79F-9E29-C43799446D0A}"/>
              </a:ext>
            </a:extLst>
          </p:cNvPr>
          <p:cNvSpPr txBox="1"/>
          <p:nvPr/>
        </p:nvSpPr>
        <p:spPr>
          <a:xfrm>
            <a:off x="3382342" y="6079611"/>
            <a:ext cx="54245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그림</a:t>
            </a:r>
            <a:r>
              <a:rPr lang="en-US" altLang="ko-KR" sz="11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2. 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시도 별</a:t>
            </a:r>
            <a:r>
              <a:rPr lang="ko-KR" altLang="en-US" sz="11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 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장기 요양 이용 현황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 </a:t>
            </a:r>
            <a:endParaRPr lang="ko-KR" altLang="en-US" sz="11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210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433028-448F-43EE-8AE7-864C93B37337}"/>
              </a:ext>
            </a:extLst>
          </p:cNvPr>
          <p:cNvSpPr txBox="1"/>
          <p:nvPr/>
        </p:nvSpPr>
        <p:spPr>
          <a:xfrm>
            <a:off x="4884420" y="6450763"/>
            <a:ext cx="2423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- 6 - 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DAFB894-F88F-405D-A9ED-452C2CF66222}"/>
              </a:ext>
            </a:extLst>
          </p:cNvPr>
          <p:cNvSpPr/>
          <p:nvPr/>
        </p:nvSpPr>
        <p:spPr>
          <a:xfrm>
            <a:off x="3160295" y="-5590"/>
            <a:ext cx="9031705" cy="828000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14" name="자유형 8">
            <a:extLst>
              <a:ext uri="{FF2B5EF4-FFF2-40B4-BE49-F238E27FC236}">
                <a16:creationId xmlns:a16="http://schemas.microsoft.com/office/drawing/2014/main" id="{B60A1E42-4013-4A2B-A635-D0C73A61A64E}"/>
              </a:ext>
            </a:extLst>
          </p:cNvPr>
          <p:cNvSpPr/>
          <p:nvPr/>
        </p:nvSpPr>
        <p:spPr>
          <a:xfrm>
            <a:off x="0" y="-15114"/>
            <a:ext cx="3621844" cy="846000"/>
          </a:xfrm>
          <a:custGeom>
            <a:avLst/>
            <a:gdLst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713712 w 9932373"/>
              <a:gd name="connsiteY2" fmla="*/ 874644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457314 w 9932373"/>
              <a:gd name="connsiteY2" fmla="*/ 815009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15009"/>
              <a:gd name="connsiteX1" fmla="*/ 9932373 w 9932373"/>
              <a:gd name="connsiteY1" fmla="*/ 0 h 815009"/>
              <a:gd name="connsiteX2" fmla="*/ 9457314 w 9932373"/>
              <a:gd name="connsiteY2" fmla="*/ 815009 h 815009"/>
              <a:gd name="connsiteX3" fmla="*/ 0 w 9932373"/>
              <a:gd name="connsiteY3" fmla="*/ 812169 h 815009"/>
              <a:gd name="connsiteX4" fmla="*/ 0 w 9932373"/>
              <a:gd name="connsiteY4" fmla="*/ 0 h 8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2373" h="815009">
                <a:moveTo>
                  <a:pt x="0" y="0"/>
                </a:moveTo>
                <a:lnTo>
                  <a:pt x="9932373" y="0"/>
                </a:lnTo>
                <a:lnTo>
                  <a:pt x="9457314" y="815009"/>
                </a:lnTo>
                <a:lnTo>
                  <a:pt x="0" y="8121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  <a:latin typeface="나눔스퀘어라운드 ExtraBold" panose="020B0600000101010101" charset="-127"/>
                <a:ea typeface="나눔스퀘어라운드 ExtraBold" panose="020B0600000101010101" charset="-127"/>
              </a:rPr>
              <a:t>기초 통계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771F9F0-6CD1-4609-83B4-1C235D967C40}"/>
              </a:ext>
            </a:extLst>
          </p:cNvPr>
          <p:cNvSpPr/>
          <p:nvPr/>
        </p:nvSpPr>
        <p:spPr>
          <a:xfrm>
            <a:off x="10633" y="814383"/>
            <a:ext cx="12168000" cy="6043617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4B6E37-1408-4D05-9CED-4F3E42499078}"/>
              </a:ext>
            </a:extLst>
          </p:cNvPr>
          <p:cNvSpPr/>
          <p:nvPr/>
        </p:nvSpPr>
        <p:spPr>
          <a:xfrm>
            <a:off x="3621844" y="126349"/>
            <a:ext cx="857015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위암환자의 장기요양별 인구통계표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A00135-2F66-8540-B5C2-48CC1B746344}"/>
              </a:ext>
            </a:extLst>
          </p:cNvPr>
          <p:cNvCxnSpPr/>
          <p:nvPr/>
        </p:nvCxnSpPr>
        <p:spPr>
          <a:xfrm>
            <a:off x="5668786" y="1532495"/>
            <a:ext cx="0" cy="4697462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11">
            <a:extLst>
              <a:ext uri="{FF2B5EF4-FFF2-40B4-BE49-F238E27FC236}">
                <a16:creationId xmlns:a16="http://schemas.microsoft.com/office/drawing/2014/main" id="{FBC86D6B-214D-A078-A11C-1927A92272A2}"/>
              </a:ext>
            </a:extLst>
          </p:cNvPr>
          <p:cNvSpPr/>
          <p:nvPr/>
        </p:nvSpPr>
        <p:spPr>
          <a:xfrm>
            <a:off x="5661320" y="3429000"/>
            <a:ext cx="6415065" cy="1441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00" lvl="1">
              <a:spcAft>
                <a:spcPts val="1000"/>
              </a:spcAft>
            </a:pPr>
            <a:r>
              <a:rPr lang="en-US" altLang="ko-KR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2010-2019</a:t>
            </a:r>
            <a:r>
              <a:rPr lang="ko-KR" alt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년 진단</a:t>
            </a:r>
            <a:r>
              <a:rPr lang="en-US" altLang="ko-KR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년도 별 </a:t>
            </a:r>
            <a:r>
              <a:rPr lang="en-US" altLang="ko-KR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65</a:t>
            </a:r>
            <a:r>
              <a:rPr lang="ko-KR" alt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세 이상 고령 위암환자의 장기요양 특성</a:t>
            </a:r>
            <a:endParaRPr lang="en-US" altLang="ko-KR" sz="1500" b="1" dirty="0">
              <a:solidFill>
                <a:schemeClr val="tx1">
                  <a:lumMod val="95000"/>
                  <a:lumOff val="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바탕" panose="02030604000101010101" pitchFamily="18" charset="-127"/>
            </a:endParaRPr>
          </a:p>
          <a:p>
            <a:pPr marL="302850" lvl="1" indent="-285750"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암 진단 이전 등급을 보유한 인원과 암 진단 이후 등급 보유 인원으로 분리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바탕" panose="02030604000101010101" pitchFamily="18" charset="-127"/>
            </a:endParaRPr>
          </a:p>
          <a:p>
            <a:pPr marL="302850" lvl="1" indent="-285750"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암 진단 이후 등급 판정은 요양병원에서 제일 적었으며 시설 이용에서 가장 높은 비중을 차지 하였음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.</a:t>
            </a:r>
          </a:p>
          <a:p>
            <a:pPr marL="302850" lvl="1" indent="-285750"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암 진단 이전 등급 판정은 시설과 재가에서 많은 빈도를 관찰하였음 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19" name="Picture 1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BE5CD91-9534-75E1-4ADB-8C6DD5148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6" y="1660383"/>
            <a:ext cx="5548951" cy="446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14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433028-448F-43EE-8AE7-864C93B37337}"/>
              </a:ext>
            </a:extLst>
          </p:cNvPr>
          <p:cNvSpPr txBox="1"/>
          <p:nvPr/>
        </p:nvSpPr>
        <p:spPr>
          <a:xfrm>
            <a:off x="4884420" y="6450763"/>
            <a:ext cx="2423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- 6 - 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DAFB894-F88F-405D-A9ED-452C2CF66222}"/>
              </a:ext>
            </a:extLst>
          </p:cNvPr>
          <p:cNvSpPr/>
          <p:nvPr/>
        </p:nvSpPr>
        <p:spPr>
          <a:xfrm>
            <a:off x="3160295" y="-5590"/>
            <a:ext cx="9031705" cy="828000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14" name="자유형 8">
            <a:extLst>
              <a:ext uri="{FF2B5EF4-FFF2-40B4-BE49-F238E27FC236}">
                <a16:creationId xmlns:a16="http://schemas.microsoft.com/office/drawing/2014/main" id="{B60A1E42-4013-4A2B-A635-D0C73A61A64E}"/>
              </a:ext>
            </a:extLst>
          </p:cNvPr>
          <p:cNvSpPr/>
          <p:nvPr/>
        </p:nvSpPr>
        <p:spPr>
          <a:xfrm>
            <a:off x="0" y="-15114"/>
            <a:ext cx="3621844" cy="846000"/>
          </a:xfrm>
          <a:custGeom>
            <a:avLst/>
            <a:gdLst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713712 w 9932373"/>
              <a:gd name="connsiteY2" fmla="*/ 874644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457314 w 9932373"/>
              <a:gd name="connsiteY2" fmla="*/ 815009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15009"/>
              <a:gd name="connsiteX1" fmla="*/ 9932373 w 9932373"/>
              <a:gd name="connsiteY1" fmla="*/ 0 h 815009"/>
              <a:gd name="connsiteX2" fmla="*/ 9457314 w 9932373"/>
              <a:gd name="connsiteY2" fmla="*/ 815009 h 815009"/>
              <a:gd name="connsiteX3" fmla="*/ 0 w 9932373"/>
              <a:gd name="connsiteY3" fmla="*/ 812169 h 815009"/>
              <a:gd name="connsiteX4" fmla="*/ 0 w 9932373"/>
              <a:gd name="connsiteY4" fmla="*/ 0 h 8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2373" h="815009">
                <a:moveTo>
                  <a:pt x="0" y="0"/>
                </a:moveTo>
                <a:lnTo>
                  <a:pt x="9932373" y="0"/>
                </a:lnTo>
                <a:lnTo>
                  <a:pt x="9457314" y="815009"/>
                </a:lnTo>
                <a:lnTo>
                  <a:pt x="0" y="8121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  <a:latin typeface="나눔스퀘어라운드 ExtraBold" panose="020B0600000101010101" charset="-127"/>
                <a:ea typeface="나눔스퀘어라운드 ExtraBold" panose="020B0600000101010101" charset="-127"/>
              </a:rPr>
              <a:t>연구 결과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771F9F0-6CD1-4609-83B4-1C235D967C40}"/>
              </a:ext>
            </a:extLst>
          </p:cNvPr>
          <p:cNvSpPr/>
          <p:nvPr/>
        </p:nvSpPr>
        <p:spPr>
          <a:xfrm>
            <a:off x="10633" y="814383"/>
            <a:ext cx="12168000" cy="6043617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55009B-0F13-456B-AE14-7DB15D32B01A}"/>
              </a:ext>
            </a:extLst>
          </p:cNvPr>
          <p:cNvSpPr/>
          <p:nvPr/>
        </p:nvSpPr>
        <p:spPr>
          <a:xfrm>
            <a:off x="1068521" y="1275058"/>
            <a:ext cx="10267924" cy="1020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00" lvl="1">
              <a:spcAft>
                <a:spcPts val="1000"/>
              </a:spcAft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2010-2019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년 진단 년도 별 고령 암환자의 노인장기요양 이용 시설 별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바탕" panose="02030604000101010101" pitchFamily="18" charset="-127"/>
            </a:endParaRPr>
          </a:p>
          <a:p>
            <a:pPr marL="302850" lvl="1" indent="-285750"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ko-KR" alt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요양병원과 시설은 남녀모두 감소 추이를 보이며 </a:t>
            </a:r>
            <a:r>
              <a:rPr lang="en-US" altLang="ko-KR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남</a:t>
            </a:r>
            <a:r>
              <a:rPr lang="en-US" altLang="ko-KR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:</a:t>
            </a:r>
            <a:r>
              <a:rPr lang="ko-KR" alt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13.5%-&gt;8.6%,</a:t>
            </a:r>
            <a:r>
              <a:rPr lang="ko-KR" alt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20%</a:t>
            </a:r>
            <a:r>
              <a:rPr lang="ko-KR" alt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-&gt;</a:t>
            </a:r>
            <a:r>
              <a:rPr lang="ko-KR" alt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11.7%,</a:t>
            </a:r>
            <a:r>
              <a:rPr lang="ko-KR" alt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여</a:t>
            </a:r>
            <a:r>
              <a:rPr lang="en-US" altLang="ko-KR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:14.5%-&gt;7.1%,</a:t>
            </a:r>
            <a:r>
              <a:rPr lang="ko-KR" alt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25.8%</a:t>
            </a:r>
            <a:r>
              <a:rPr lang="ko-KR" alt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-&gt;</a:t>
            </a:r>
            <a:r>
              <a:rPr lang="ko-KR" alt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15.2%)</a:t>
            </a:r>
            <a:r>
              <a:rPr lang="ko-KR" alt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재가의 경우 증가 추이를 나타냈음 </a:t>
            </a:r>
            <a:r>
              <a:rPr lang="en-US" altLang="ko-KR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남</a:t>
            </a:r>
            <a:r>
              <a:rPr lang="en-US" altLang="ko-KR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:</a:t>
            </a:r>
            <a:r>
              <a:rPr lang="ko-KR" alt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66.5%-&gt;79.7%,</a:t>
            </a:r>
            <a:r>
              <a:rPr lang="ko-KR" alt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여</a:t>
            </a:r>
            <a:r>
              <a:rPr lang="en-US" altLang="ko-KR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:59.7%-&gt;77.8%,</a:t>
            </a:r>
            <a:r>
              <a:rPr lang="ko-KR" alt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48EB9E-80B2-4F59-A511-6DBDC85B02BD}"/>
              </a:ext>
            </a:extLst>
          </p:cNvPr>
          <p:cNvSpPr txBox="1"/>
          <p:nvPr/>
        </p:nvSpPr>
        <p:spPr>
          <a:xfrm>
            <a:off x="3371188" y="6224844"/>
            <a:ext cx="54245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그림</a:t>
            </a:r>
            <a:r>
              <a:rPr lang="en-US" altLang="ko-KR" sz="11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3. 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암 진단 년도 별 고령 암환자의</a:t>
            </a:r>
            <a:r>
              <a:rPr lang="ko-KR" altLang="en-US" sz="1100" dirty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 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노인장기요양 이용 현황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 </a:t>
            </a:r>
            <a:endParaRPr lang="ko-KR" altLang="en-US" sz="11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F57F82D-17DE-4EA7-AAB9-92DFFE5C632A}"/>
              </a:ext>
            </a:extLst>
          </p:cNvPr>
          <p:cNvSpPr/>
          <p:nvPr/>
        </p:nvSpPr>
        <p:spPr>
          <a:xfrm>
            <a:off x="3621844" y="126349"/>
            <a:ext cx="857015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위암환자의 장기요양 </a:t>
            </a:r>
            <a:r>
              <a:rPr lang="ko-KR" altLang="en-US" sz="3000" b="1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이용 시설 별</a:t>
            </a:r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</a:t>
            </a:r>
            <a:endParaRPr lang="ko-KR" altLang="en-US" sz="30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03E4DCA-90E3-67DB-1F5B-B6B595D5AD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2064401"/>
              </p:ext>
            </p:extLst>
          </p:nvPr>
        </p:nvGraphicFramePr>
        <p:xfrm>
          <a:off x="1043478" y="2200937"/>
          <a:ext cx="100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8F1A4D0-7F3E-FF44-9341-F16A441F59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2996843"/>
              </p:ext>
            </p:extLst>
          </p:nvPr>
        </p:nvGraphicFramePr>
        <p:xfrm>
          <a:off x="1054112" y="4129542"/>
          <a:ext cx="100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60447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17638" y="5657189"/>
            <a:ext cx="32810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5" dirty="0">
                <a:solidFill>
                  <a:srgbClr val="001F5F"/>
                </a:solidFill>
                <a:latin typeface="Malgun Gothic"/>
                <a:cs typeface="Malgun Gothic"/>
              </a:rPr>
              <a:t>출처</a:t>
            </a:r>
            <a:r>
              <a:rPr sz="1000" b="1" spc="-70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000" b="1" spc="85" dirty="0">
                <a:solidFill>
                  <a:srgbClr val="001F5F"/>
                </a:solidFill>
                <a:latin typeface="Malgun Gothic"/>
                <a:cs typeface="Malgun Gothic"/>
              </a:rPr>
              <a:t>:</a:t>
            </a:r>
            <a:r>
              <a:rPr sz="1000" b="1" spc="-80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000" b="1" spc="-105" dirty="0">
                <a:solidFill>
                  <a:srgbClr val="001F5F"/>
                </a:solidFill>
                <a:latin typeface="Malgun Gothic"/>
                <a:cs typeface="Malgun Gothic"/>
              </a:rPr>
              <a:t>네이버</a:t>
            </a:r>
            <a:r>
              <a:rPr sz="1000" b="1" spc="-75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000" b="1" spc="-105" dirty="0">
                <a:solidFill>
                  <a:srgbClr val="001F5F"/>
                </a:solidFill>
                <a:latin typeface="Malgun Gothic"/>
                <a:cs typeface="Malgun Gothic"/>
              </a:rPr>
              <a:t>지식인</a:t>
            </a:r>
            <a:r>
              <a:rPr sz="1000" b="1" spc="-70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000" b="1" spc="-75" dirty="0">
                <a:solidFill>
                  <a:srgbClr val="001F5F"/>
                </a:solidFill>
                <a:latin typeface="Malgun Gothic"/>
                <a:cs typeface="Malgun Gothic"/>
              </a:rPr>
              <a:t>#암환자</a:t>
            </a:r>
            <a:r>
              <a:rPr sz="1000" b="1" spc="-65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000" b="1" spc="-80" dirty="0">
                <a:solidFill>
                  <a:srgbClr val="001F5F"/>
                </a:solidFill>
                <a:latin typeface="Malgun Gothic"/>
                <a:cs typeface="Malgun Gothic"/>
              </a:rPr>
              <a:t>#요양보험</a:t>
            </a:r>
            <a:r>
              <a:rPr sz="1000" b="1" spc="-70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000" b="1" spc="-80" dirty="0">
                <a:solidFill>
                  <a:srgbClr val="001F5F"/>
                </a:solidFill>
                <a:latin typeface="Malgun Gothic"/>
                <a:cs typeface="Malgun Gothic"/>
              </a:rPr>
              <a:t>#호스피스</a:t>
            </a:r>
            <a:r>
              <a:rPr sz="1000" b="1" spc="-70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000" b="1" spc="-30" dirty="0">
                <a:solidFill>
                  <a:srgbClr val="001F5F"/>
                </a:solidFill>
                <a:latin typeface="Malgun Gothic"/>
                <a:cs typeface="Malgun Gothic"/>
              </a:rPr>
              <a:t>#의료지원</a:t>
            </a:r>
            <a:endParaRPr sz="1000">
              <a:latin typeface="Malgun Gothic"/>
              <a:cs typeface="Malgun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30457" y="3425299"/>
            <a:ext cx="9087485" cy="2038350"/>
            <a:chOff x="1530457" y="3425299"/>
            <a:chExt cx="9087485" cy="20383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42836" y="3425299"/>
              <a:ext cx="4374661" cy="203784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198107" y="4287011"/>
              <a:ext cx="4392295" cy="151130"/>
            </a:xfrm>
            <a:custGeom>
              <a:avLst/>
              <a:gdLst/>
              <a:ahLst/>
              <a:cxnLst/>
              <a:rect l="l" t="t" r="r" b="b"/>
              <a:pathLst>
                <a:path w="4392295" h="151129">
                  <a:moveTo>
                    <a:pt x="4392168" y="0"/>
                  </a:moveTo>
                  <a:lnTo>
                    <a:pt x="0" y="0"/>
                  </a:lnTo>
                  <a:lnTo>
                    <a:pt x="0" y="150875"/>
                  </a:lnTo>
                  <a:lnTo>
                    <a:pt x="4392168" y="150875"/>
                  </a:lnTo>
                  <a:lnTo>
                    <a:pt x="4392168" y="0"/>
                  </a:lnTo>
                  <a:close/>
                </a:path>
              </a:pathLst>
            </a:custGeom>
            <a:solidFill>
              <a:srgbClr val="FFFF00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0457" y="3438196"/>
              <a:ext cx="4193764" cy="39765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0962" y="3943567"/>
              <a:ext cx="4345288" cy="117691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671572" y="4099559"/>
              <a:ext cx="3011805" cy="151130"/>
            </a:xfrm>
            <a:custGeom>
              <a:avLst/>
              <a:gdLst/>
              <a:ahLst/>
              <a:cxnLst/>
              <a:rect l="l" t="t" r="r" b="b"/>
              <a:pathLst>
                <a:path w="3011804" h="151129">
                  <a:moveTo>
                    <a:pt x="3011424" y="0"/>
                  </a:moveTo>
                  <a:lnTo>
                    <a:pt x="0" y="0"/>
                  </a:lnTo>
                  <a:lnTo>
                    <a:pt x="0" y="150875"/>
                  </a:lnTo>
                  <a:lnTo>
                    <a:pt x="3011424" y="150875"/>
                  </a:lnTo>
                  <a:lnTo>
                    <a:pt x="3011424" y="0"/>
                  </a:lnTo>
                  <a:close/>
                </a:path>
              </a:pathLst>
            </a:custGeom>
            <a:solidFill>
              <a:srgbClr val="FFFF00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50973" y="5987897"/>
            <a:ext cx="73082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75" dirty="0">
                <a:solidFill>
                  <a:srgbClr val="FF0000"/>
                </a:solidFill>
                <a:latin typeface="Malgun Gothic"/>
                <a:cs typeface="Malgun Gothic"/>
              </a:rPr>
              <a:t>고령 암환자의</a:t>
            </a:r>
            <a:r>
              <a:rPr sz="1800" b="1" spc="-1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spc="-180" dirty="0">
                <a:solidFill>
                  <a:srgbClr val="FF0000"/>
                </a:solidFill>
                <a:latin typeface="Malgun Gothic"/>
                <a:cs typeface="Malgun Gothic"/>
              </a:rPr>
              <a:t>장기요양보험</a:t>
            </a:r>
            <a:r>
              <a:rPr sz="1800" b="1" spc="-1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spc="-175" dirty="0">
                <a:solidFill>
                  <a:srgbClr val="FF0000"/>
                </a:solidFill>
                <a:latin typeface="Malgun Gothic"/>
                <a:cs typeface="Malgun Gothic"/>
              </a:rPr>
              <a:t>이용</a:t>
            </a:r>
            <a:r>
              <a:rPr sz="1800" b="1" spc="-17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spc="-175" dirty="0">
                <a:solidFill>
                  <a:srgbClr val="FF0000"/>
                </a:solidFill>
                <a:latin typeface="Malgun Gothic"/>
                <a:cs typeface="Malgun Gothic"/>
              </a:rPr>
              <a:t>실태</a:t>
            </a:r>
            <a:r>
              <a:rPr sz="1800" b="1" spc="-1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spc="-175" dirty="0">
                <a:solidFill>
                  <a:srgbClr val="FF0000"/>
                </a:solidFill>
                <a:latin typeface="Malgun Gothic"/>
                <a:cs typeface="Malgun Gothic"/>
              </a:rPr>
              <a:t>분석을</a:t>
            </a:r>
            <a:r>
              <a:rPr sz="1800" b="1" spc="-15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spc="-175" dirty="0">
                <a:solidFill>
                  <a:srgbClr val="FF0000"/>
                </a:solidFill>
                <a:latin typeface="Malgun Gothic"/>
                <a:cs typeface="Malgun Gothic"/>
              </a:rPr>
              <a:t>통해</a:t>
            </a:r>
            <a:r>
              <a:rPr sz="1800" b="1" spc="-16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spc="-175" dirty="0">
                <a:solidFill>
                  <a:srgbClr val="FF0000"/>
                </a:solidFill>
                <a:latin typeface="Malgun Gothic"/>
                <a:cs typeface="Malgun Gothic"/>
              </a:rPr>
              <a:t>의료</a:t>
            </a:r>
            <a:r>
              <a:rPr sz="1800" b="1" spc="-15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spc="-175" dirty="0">
                <a:solidFill>
                  <a:srgbClr val="FF0000"/>
                </a:solidFill>
                <a:latin typeface="Malgun Gothic"/>
                <a:cs typeface="Malgun Gothic"/>
              </a:rPr>
              <a:t>서비스</a:t>
            </a:r>
            <a:r>
              <a:rPr sz="1800" b="1" spc="-17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spc="-175" dirty="0">
                <a:solidFill>
                  <a:srgbClr val="FF0000"/>
                </a:solidFill>
                <a:latin typeface="Malgun Gothic"/>
                <a:cs typeface="Malgun Gothic"/>
              </a:rPr>
              <a:t>정책</a:t>
            </a:r>
            <a:r>
              <a:rPr sz="1800" b="1" spc="-15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spc="-175" dirty="0">
                <a:solidFill>
                  <a:srgbClr val="FF0000"/>
                </a:solidFill>
                <a:latin typeface="Malgun Gothic"/>
                <a:cs typeface="Malgun Gothic"/>
              </a:rPr>
              <a:t>수요</a:t>
            </a:r>
            <a:r>
              <a:rPr sz="1800" b="1" spc="-16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spc="-85" dirty="0">
                <a:solidFill>
                  <a:srgbClr val="FF0000"/>
                </a:solidFill>
                <a:latin typeface="Malgun Gothic"/>
                <a:cs typeface="Malgun Gothic"/>
              </a:rPr>
              <a:t>파악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619500" cy="830580"/>
          </a:xfrm>
          <a:custGeom>
            <a:avLst/>
            <a:gdLst/>
            <a:ahLst/>
            <a:cxnLst/>
            <a:rect l="l" t="t" r="r" b="b"/>
            <a:pathLst>
              <a:path w="3619500" h="830580">
                <a:moveTo>
                  <a:pt x="3619426" y="0"/>
                </a:moveTo>
                <a:lnTo>
                  <a:pt x="0" y="0"/>
                </a:lnTo>
                <a:lnTo>
                  <a:pt x="0" y="827659"/>
                </a:lnTo>
                <a:lnTo>
                  <a:pt x="3449320" y="830579"/>
                </a:lnTo>
                <a:lnTo>
                  <a:pt x="3619426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0574" y="141976"/>
            <a:ext cx="311091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3000" b="1" spc="-270" dirty="0">
                <a:solidFill>
                  <a:srgbClr val="FFFFFF"/>
                </a:solidFill>
                <a:latin typeface="Malgun Gothic"/>
                <a:cs typeface="Malgun Gothic"/>
              </a:rPr>
              <a:t>연구</a:t>
            </a:r>
            <a:r>
              <a:rPr lang="ko-KR" altLang="en-US" sz="3000" b="1" spc="-31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altLang="en-US" sz="3000" b="1" spc="-290" dirty="0">
                <a:solidFill>
                  <a:srgbClr val="FFFFFF"/>
                </a:solidFill>
                <a:latin typeface="Malgun Gothic"/>
                <a:cs typeface="Malgun Gothic"/>
              </a:rPr>
              <a:t>배경 및 목적</a:t>
            </a:r>
            <a:endParaRPr lang="ko-KR" altLang="en-US" sz="3000" dirty="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8860" y="1272032"/>
            <a:ext cx="8340725" cy="17932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-17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고령 암환자를</a:t>
            </a:r>
            <a:r>
              <a:rPr sz="1800" b="1" spc="-135" dirty="0">
                <a:latin typeface="Malgun Gothic"/>
                <a:cs typeface="Malgun Gothic"/>
              </a:rPr>
              <a:t> </a:t>
            </a:r>
            <a:r>
              <a:rPr sz="1800" b="1" spc="-175" dirty="0">
                <a:latin typeface="Malgun Gothic"/>
                <a:cs typeface="Malgun Gothic"/>
              </a:rPr>
              <a:t>위한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175" dirty="0">
                <a:latin typeface="Malgun Gothic"/>
                <a:cs typeface="Malgun Gothic"/>
              </a:rPr>
              <a:t>통합적</a:t>
            </a:r>
            <a:r>
              <a:rPr sz="1800" b="1" spc="-160" dirty="0">
                <a:latin typeface="Malgun Gothic"/>
                <a:cs typeface="Malgun Gothic"/>
              </a:rPr>
              <a:t> </a:t>
            </a:r>
            <a:r>
              <a:rPr sz="1800" b="1" spc="-170" dirty="0">
                <a:latin typeface="Malgun Gothic"/>
                <a:cs typeface="Malgun Gothic"/>
              </a:rPr>
              <a:t>의료서비스</a:t>
            </a:r>
            <a:r>
              <a:rPr sz="1800" b="1" spc="-145" dirty="0">
                <a:latin typeface="Malgun Gothic"/>
                <a:cs typeface="Malgun Gothic"/>
              </a:rPr>
              <a:t> </a:t>
            </a:r>
            <a:r>
              <a:rPr sz="1800" b="1" spc="-175" dirty="0">
                <a:latin typeface="Malgun Gothic"/>
                <a:cs typeface="Malgun Gothic"/>
              </a:rPr>
              <a:t>필요성</a:t>
            </a:r>
            <a:r>
              <a:rPr sz="1800" b="1" spc="-160" dirty="0">
                <a:latin typeface="Malgun Gothic"/>
                <a:cs typeface="Malgun Gothic"/>
              </a:rPr>
              <a:t> </a:t>
            </a:r>
            <a:r>
              <a:rPr sz="1800" b="1" spc="-25" dirty="0">
                <a:latin typeface="Malgun Gothic"/>
                <a:cs typeface="Malgun Gothic"/>
              </a:rPr>
              <a:t>증가</a:t>
            </a:r>
            <a:endParaRPr sz="1800">
              <a:latin typeface="Malgun Gothic"/>
              <a:cs typeface="Malgun Gothic"/>
            </a:endParaRPr>
          </a:p>
          <a:p>
            <a:pPr marL="697230" indent="-343535">
              <a:lnSpc>
                <a:spcPct val="100000"/>
              </a:lnSpc>
              <a:spcBef>
                <a:spcPts val="1555"/>
              </a:spcBef>
              <a:buFont typeface="Arial"/>
              <a:buChar char="•"/>
              <a:tabLst>
                <a:tab pos="697230" algn="l"/>
                <a:tab pos="697865" algn="l"/>
              </a:tabLst>
            </a:pPr>
            <a:r>
              <a:rPr sz="1500" b="1" spc="-105" dirty="0">
                <a:solidFill>
                  <a:srgbClr val="0D0D0D"/>
                </a:solidFill>
                <a:latin typeface="Malgun Gothic"/>
                <a:cs typeface="Malgun Gothic"/>
              </a:rPr>
              <a:t>중증질환(암)</a:t>
            </a:r>
            <a:r>
              <a:rPr sz="1500" b="1" spc="-185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500" b="1" spc="-495" dirty="0">
                <a:solidFill>
                  <a:srgbClr val="0D0D0D"/>
                </a:solidFill>
                <a:latin typeface="Malgun Gothic"/>
                <a:cs typeface="Malgun Gothic"/>
              </a:rPr>
              <a:t>↑</a:t>
            </a:r>
            <a:r>
              <a:rPr sz="1500" b="1" spc="-165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500" b="1" spc="-190" dirty="0">
                <a:solidFill>
                  <a:srgbClr val="0D0D0D"/>
                </a:solidFill>
                <a:latin typeface="Malgun Gothic"/>
                <a:cs typeface="Malgun Gothic"/>
              </a:rPr>
              <a:t>+</a:t>
            </a:r>
            <a:r>
              <a:rPr sz="1500" b="1" spc="-160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500" b="1" spc="-135" dirty="0">
                <a:solidFill>
                  <a:srgbClr val="0D0D0D"/>
                </a:solidFill>
                <a:latin typeface="Malgun Gothic"/>
                <a:cs typeface="Malgun Gothic"/>
              </a:rPr>
              <a:t>노인성질환</a:t>
            </a:r>
            <a:r>
              <a:rPr sz="1500" b="1" spc="-180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500" b="1" spc="-495" dirty="0">
                <a:solidFill>
                  <a:srgbClr val="0D0D0D"/>
                </a:solidFill>
                <a:latin typeface="Malgun Gothic"/>
                <a:cs typeface="Malgun Gothic"/>
              </a:rPr>
              <a:t>↑</a:t>
            </a:r>
            <a:r>
              <a:rPr sz="1500" b="1" spc="215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500" b="1" spc="-135" dirty="0">
                <a:solidFill>
                  <a:srgbClr val="0D0D0D"/>
                </a:solidFill>
                <a:latin typeface="Malgun Gothic"/>
                <a:cs typeface="Malgun Gothic"/>
              </a:rPr>
              <a:t>▶</a:t>
            </a:r>
            <a:r>
              <a:rPr sz="1500" b="1" spc="-155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500" b="1" spc="-135" dirty="0">
                <a:solidFill>
                  <a:srgbClr val="0D0D0D"/>
                </a:solidFill>
                <a:latin typeface="Malgun Gothic"/>
                <a:cs typeface="Malgun Gothic"/>
              </a:rPr>
              <a:t>고령</a:t>
            </a:r>
            <a:r>
              <a:rPr sz="1500" b="1" spc="-165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500" b="1" spc="-140" dirty="0">
                <a:solidFill>
                  <a:srgbClr val="0D0D0D"/>
                </a:solidFill>
                <a:latin typeface="Malgun Gothic"/>
                <a:cs typeface="Malgun Gothic"/>
              </a:rPr>
              <a:t>암환자의</a:t>
            </a:r>
            <a:r>
              <a:rPr sz="1500" b="1" spc="-170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500" b="1" spc="-135" dirty="0">
                <a:solidFill>
                  <a:srgbClr val="0D0D0D"/>
                </a:solidFill>
                <a:latin typeface="Malgun Gothic"/>
                <a:cs typeface="Malgun Gothic"/>
              </a:rPr>
              <a:t>노인성</a:t>
            </a:r>
            <a:r>
              <a:rPr sz="1500" b="1" spc="-165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500" b="1" spc="-135" dirty="0">
                <a:solidFill>
                  <a:srgbClr val="0D0D0D"/>
                </a:solidFill>
                <a:latin typeface="Malgun Gothic"/>
                <a:cs typeface="Malgun Gothic"/>
              </a:rPr>
              <a:t>질병</a:t>
            </a:r>
            <a:r>
              <a:rPr sz="1500" b="1" spc="-165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500" b="1" spc="-10" dirty="0">
                <a:solidFill>
                  <a:srgbClr val="0D0D0D"/>
                </a:solidFill>
                <a:latin typeface="Malgun Gothic"/>
                <a:cs typeface="Malgun Gothic"/>
              </a:rPr>
              <a:t>부담</a:t>
            </a:r>
            <a:r>
              <a:rPr sz="1500" b="1" spc="65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500" b="1" spc="-545" dirty="0">
                <a:solidFill>
                  <a:srgbClr val="0D0D0D"/>
                </a:solidFill>
                <a:latin typeface="Malgun Gothic"/>
                <a:cs typeface="Malgun Gothic"/>
              </a:rPr>
              <a:t>↑</a:t>
            </a:r>
            <a:endParaRPr sz="1500">
              <a:latin typeface="Malgun Gothic"/>
              <a:cs typeface="Malgun Gothic"/>
            </a:endParaRPr>
          </a:p>
          <a:p>
            <a:pPr marL="697230" indent="-343535">
              <a:lnSpc>
                <a:spcPct val="100000"/>
              </a:lnSpc>
              <a:spcBef>
                <a:spcPts val="1005"/>
              </a:spcBef>
              <a:buFont typeface="Arial"/>
              <a:buChar char="•"/>
              <a:tabLst>
                <a:tab pos="697230" algn="l"/>
                <a:tab pos="697865" algn="l"/>
              </a:tabLst>
            </a:pPr>
            <a:r>
              <a:rPr sz="1500" b="1" spc="-135" dirty="0">
                <a:solidFill>
                  <a:srgbClr val="0D0D0D"/>
                </a:solidFill>
                <a:latin typeface="Malgun Gothic"/>
                <a:cs typeface="Malgun Gothic"/>
              </a:rPr>
              <a:t>고령</a:t>
            </a:r>
            <a:r>
              <a:rPr sz="1500" b="1" spc="-160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500" b="1" spc="-135" dirty="0">
                <a:solidFill>
                  <a:srgbClr val="0D0D0D"/>
                </a:solidFill>
                <a:latin typeface="Malgun Gothic"/>
                <a:cs typeface="Malgun Gothic"/>
              </a:rPr>
              <a:t>암환자의</a:t>
            </a:r>
            <a:r>
              <a:rPr sz="1500" b="1" spc="-155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500" b="1" spc="-135" dirty="0">
                <a:solidFill>
                  <a:srgbClr val="0D0D0D"/>
                </a:solidFill>
                <a:latin typeface="Malgun Gothic"/>
                <a:cs typeface="Malgun Gothic"/>
              </a:rPr>
              <a:t>경우</a:t>
            </a:r>
            <a:r>
              <a:rPr sz="1500" b="1" spc="-155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500" b="1" spc="-135" dirty="0">
                <a:solidFill>
                  <a:srgbClr val="FF0000"/>
                </a:solidFill>
                <a:latin typeface="Malgun Gothic"/>
                <a:cs typeface="Malgun Gothic"/>
              </a:rPr>
              <a:t>항암치료와</a:t>
            </a:r>
            <a:r>
              <a:rPr sz="1500" b="1" spc="-17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500" b="1" spc="-95" dirty="0">
                <a:solidFill>
                  <a:srgbClr val="FF0000"/>
                </a:solidFill>
                <a:latin typeface="Malgun Gothic"/>
                <a:cs typeface="Malgun Gothic"/>
              </a:rPr>
              <a:t>돌봄,</a:t>
            </a:r>
            <a:r>
              <a:rPr sz="1500" b="1" spc="-15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500" b="1" spc="-135" dirty="0">
                <a:solidFill>
                  <a:srgbClr val="FF0000"/>
                </a:solidFill>
                <a:latin typeface="Malgun Gothic"/>
                <a:cs typeface="Malgun Gothic"/>
              </a:rPr>
              <a:t>통증</a:t>
            </a:r>
            <a:r>
              <a:rPr sz="1500" b="1" spc="-15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500" b="1" spc="-135" dirty="0">
                <a:solidFill>
                  <a:srgbClr val="FF0000"/>
                </a:solidFill>
                <a:latin typeface="Malgun Gothic"/>
                <a:cs typeface="Malgun Gothic"/>
              </a:rPr>
              <a:t>관리</a:t>
            </a:r>
            <a:r>
              <a:rPr sz="1500" b="1" spc="-15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500" b="1" spc="-135" dirty="0">
                <a:solidFill>
                  <a:srgbClr val="FF0000"/>
                </a:solidFill>
                <a:latin typeface="Malgun Gothic"/>
                <a:cs typeface="Malgun Gothic"/>
              </a:rPr>
              <a:t>등</a:t>
            </a:r>
            <a:r>
              <a:rPr sz="1500" b="1" spc="-1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500" b="1" spc="-155" dirty="0">
                <a:solidFill>
                  <a:srgbClr val="FF0000"/>
                </a:solidFill>
                <a:latin typeface="Malgun Gothic"/>
                <a:cs typeface="Malgun Gothic"/>
              </a:rPr>
              <a:t>“통합적 </a:t>
            </a:r>
            <a:r>
              <a:rPr sz="1500" b="1" spc="-150" dirty="0">
                <a:solidFill>
                  <a:srgbClr val="FF0000"/>
                </a:solidFill>
                <a:latin typeface="Malgun Gothic"/>
                <a:cs typeface="Malgun Gothic"/>
              </a:rPr>
              <a:t>의료서비스”</a:t>
            </a:r>
            <a:r>
              <a:rPr sz="1500" b="1" spc="-17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500" b="1" spc="-25" dirty="0">
                <a:solidFill>
                  <a:srgbClr val="FF0000"/>
                </a:solidFill>
                <a:latin typeface="Malgun Gothic"/>
                <a:cs typeface="Malgun Gothic"/>
              </a:rPr>
              <a:t>필요</a:t>
            </a:r>
            <a:endParaRPr sz="1500">
              <a:latin typeface="Malgun Gothic"/>
              <a:cs typeface="Malgun Gothic"/>
            </a:endParaRPr>
          </a:p>
          <a:p>
            <a:pPr marL="697230" indent="-343535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tabLst>
                <a:tab pos="697230" algn="l"/>
                <a:tab pos="697865" algn="l"/>
              </a:tabLst>
            </a:pPr>
            <a:r>
              <a:rPr sz="1500" b="1" spc="-135" dirty="0">
                <a:solidFill>
                  <a:srgbClr val="0D0D0D"/>
                </a:solidFill>
                <a:latin typeface="Malgun Gothic"/>
                <a:cs typeface="Malgun Gothic"/>
              </a:rPr>
              <a:t>요양병원</a:t>
            </a:r>
            <a:r>
              <a:rPr sz="1500" b="1" spc="-175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500" b="1" spc="-135" dirty="0">
                <a:solidFill>
                  <a:srgbClr val="0D0D0D"/>
                </a:solidFill>
                <a:latin typeface="Malgun Gothic"/>
                <a:cs typeface="Malgun Gothic"/>
              </a:rPr>
              <a:t>시설</a:t>
            </a:r>
            <a:r>
              <a:rPr sz="1500" b="1" spc="-155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0D0D0D"/>
                </a:solidFill>
                <a:latin typeface="Malgun Gothic"/>
                <a:cs typeface="Malgun Gothic"/>
              </a:rPr>
              <a:t>내,</a:t>
            </a:r>
            <a:r>
              <a:rPr sz="1500" b="1" spc="110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500" b="1" spc="-135" dirty="0">
                <a:solidFill>
                  <a:srgbClr val="0D0D0D"/>
                </a:solidFill>
                <a:latin typeface="Malgun Gothic"/>
                <a:cs typeface="Malgun Gothic"/>
              </a:rPr>
              <a:t>암치료를</a:t>
            </a:r>
            <a:r>
              <a:rPr sz="1500" b="1" spc="-165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500" b="1" spc="-135" dirty="0">
                <a:solidFill>
                  <a:srgbClr val="0D0D0D"/>
                </a:solidFill>
                <a:latin typeface="Malgun Gothic"/>
                <a:cs typeface="Malgun Gothic"/>
              </a:rPr>
              <a:t>위한</a:t>
            </a:r>
            <a:r>
              <a:rPr sz="1500" b="1" spc="-165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500" b="1" spc="-135" dirty="0">
                <a:solidFill>
                  <a:srgbClr val="0D0D0D"/>
                </a:solidFill>
                <a:latin typeface="Malgun Gothic"/>
                <a:cs typeface="Malgun Gothic"/>
              </a:rPr>
              <a:t>전문가와</a:t>
            </a:r>
            <a:r>
              <a:rPr sz="1500" b="1" spc="-175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500" b="1" spc="-135" dirty="0">
                <a:solidFill>
                  <a:srgbClr val="0D0D0D"/>
                </a:solidFill>
                <a:latin typeface="Malgun Gothic"/>
                <a:cs typeface="Malgun Gothic"/>
              </a:rPr>
              <a:t>의료</a:t>
            </a:r>
            <a:r>
              <a:rPr sz="1500" b="1" spc="-155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500" b="1" spc="-135" dirty="0">
                <a:solidFill>
                  <a:srgbClr val="0D0D0D"/>
                </a:solidFill>
                <a:latin typeface="Malgun Gothic"/>
                <a:cs typeface="Malgun Gothic"/>
              </a:rPr>
              <a:t>시설</a:t>
            </a:r>
            <a:r>
              <a:rPr sz="1500" b="1" spc="-165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500" b="1" spc="-135" dirty="0">
                <a:solidFill>
                  <a:srgbClr val="0D0D0D"/>
                </a:solidFill>
                <a:latin typeface="Malgun Gothic"/>
                <a:cs typeface="Malgun Gothic"/>
              </a:rPr>
              <a:t>부족</a:t>
            </a:r>
            <a:r>
              <a:rPr sz="1500" b="1" spc="-165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500" b="1" spc="-190" dirty="0">
                <a:solidFill>
                  <a:srgbClr val="0D0D0D"/>
                </a:solidFill>
                <a:latin typeface="Malgun Gothic"/>
                <a:cs typeface="Malgun Gothic"/>
              </a:rPr>
              <a:t>+</a:t>
            </a:r>
            <a:r>
              <a:rPr sz="1500" b="1" spc="-145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500" b="1" spc="-135" dirty="0">
                <a:solidFill>
                  <a:srgbClr val="0D0D0D"/>
                </a:solidFill>
                <a:latin typeface="Malgun Gothic"/>
                <a:cs typeface="Malgun Gothic"/>
              </a:rPr>
              <a:t>중증환자의</a:t>
            </a:r>
            <a:r>
              <a:rPr sz="1500" b="1" spc="-180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500" b="1" spc="-140" dirty="0">
                <a:solidFill>
                  <a:srgbClr val="0D0D0D"/>
                </a:solidFill>
                <a:latin typeface="Malgun Gothic"/>
                <a:cs typeface="Malgun Gothic"/>
              </a:rPr>
              <a:t>치료와</a:t>
            </a:r>
            <a:r>
              <a:rPr sz="1500" b="1" spc="-180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500" b="1" spc="-135" dirty="0">
                <a:solidFill>
                  <a:srgbClr val="0D0D0D"/>
                </a:solidFill>
                <a:latin typeface="Malgun Gothic"/>
                <a:cs typeface="Malgun Gothic"/>
              </a:rPr>
              <a:t>요양병원</a:t>
            </a:r>
            <a:r>
              <a:rPr sz="1500" b="1" spc="-165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500" b="1" spc="-135" dirty="0">
                <a:solidFill>
                  <a:srgbClr val="0D0D0D"/>
                </a:solidFill>
                <a:latin typeface="Malgun Gothic"/>
                <a:cs typeface="Malgun Gothic"/>
              </a:rPr>
              <a:t>수가</a:t>
            </a:r>
            <a:r>
              <a:rPr sz="1500" b="1" spc="-165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500" b="1" spc="-65" dirty="0">
                <a:solidFill>
                  <a:srgbClr val="0D0D0D"/>
                </a:solidFill>
                <a:latin typeface="Malgun Gothic"/>
                <a:cs typeface="Malgun Gothic"/>
              </a:rPr>
              <a:t>문제</a:t>
            </a:r>
            <a:endParaRPr sz="1500">
              <a:latin typeface="Malgun Gothic"/>
              <a:cs typeface="Malgun Gothic"/>
            </a:endParaRPr>
          </a:p>
          <a:p>
            <a:pPr marL="697230" indent="-343535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697230" algn="l"/>
                <a:tab pos="697865" algn="l"/>
              </a:tabLst>
            </a:pPr>
            <a:r>
              <a:rPr sz="1500" b="1" u="sng" spc="-13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고령</a:t>
            </a:r>
            <a:r>
              <a:rPr sz="1500" b="1" u="sng" spc="-16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500" b="1" u="sng" spc="-13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암환자의</a:t>
            </a:r>
            <a:r>
              <a:rPr sz="1500" b="1" u="sng" spc="-16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500" b="1" u="sng" spc="-114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생존과정,</a:t>
            </a:r>
            <a:r>
              <a:rPr sz="1500" b="1" u="sng" spc="-17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500" b="1" u="sng" spc="-13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건강상태</a:t>
            </a:r>
            <a:r>
              <a:rPr sz="1500" b="1" u="sng" spc="-17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500" b="1" u="sng" spc="-13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파악을</a:t>
            </a:r>
            <a:r>
              <a:rPr sz="1500" b="1" u="sng" spc="-16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500" b="1" u="sng" spc="-13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통한</a:t>
            </a:r>
            <a:r>
              <a:rPr sz="1500" b="1" u="sng" spc="-16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500" b="1" u="sng" spc="-13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암생존자</a:t>
            </a:r>
            <a:r>
              <a:rPr sz="1500" b="1" u="sng" spc="-16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500" b="1" u="sng" spc="-13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정책</a:t>
            </a:r>
            <a:r>
              <a:rPr sz="1500" b="1" u="sng" spc="-16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500" b="1" u="sng" spc="-13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수립</a:t>
            </a:r>
            <a:r>
              <a:rPr sz="1500" b="1" u="sng" spc="-16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500" b="1" u="sng" spc="-2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필요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08928" y="6498361"/>
            <a:ext cx="37655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75"/>
              </a:lnSpc>
            </a:pPr>
            <a:r>
              <a:rPr sz="1400" b="1" dirty="0">
                <a:solidFill>
                  <a:srgbClr val="7E7E7E"/>
                </a:solidFill>
                <a:latin typeface="Malgun Gothic"/>
                <a:cs typeface="Malgun Gothic"/>
              </a:rPr>
              <a:t>-</a:t>
            </a:r>
            <a:r>
              <a:rPr sz="1400" b="1" spc="-145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1400" b="1" spc="55" dirty="0">
                <a:solidFill>
                  <a:srgbClr val="7E7E7E"/>
                </a:solidFill>
                <a:latin typeface="Malgun Gothic"/>
                <a:cs typeface="Malgun Gothic"/>
              </a:rPr>
              <a:t>1</a:t>
            </a:r>
            <a:r>
              <a:rPr sz="1400" b="1" spc="-145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1400" b="1" spc="-50" dirty="0">
                <a:solidFill>
                  <a:srgbClr val="7E7E7E"/>
                </a:solidFill>
                <a:latin typeface="Malgun Gothic"/>
                <a:cs typeface="Malgun Gothic"/>
              </a:rPr>
              <a:t>-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51788" y="3246120"/>
            <a:ext cx="9488805" cy="2357755"/>
          </a:xfrm>
          <a:prstGeom prst="rect">
            <a:avLst/>
          </a:prstGeom>
          <a:ln w="12192">
            <a:solidFill>
              <a:srgbClr val="001F5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34620">
              <a:lnSpc>
                <a:spcPct val="100000"/>
              </a:lnSpc>
              <a:spcBef>
                <a:spcPts val="5"/>
              </a:spcBef>
            </a:pPr>
            <a:r>
              <a:rPr sz="1300" b="1" spc="-100" dirty="0">
                <a:solidFill>
                  <a:srgbClr val="A4A4A4"/>
                </a:solidFill>
                <a:latin typeface="Malgun Gothic"/>
                <a:cs typeface="Malgun Gothic"/>
              </a:rPr>
              <a:t>장기요양보험</a:t>
            </a:r>
            <a:r>
              <a:rPr sz="1300" b="1" spc="70" dirty="0">
                <a:solidFill>
                  <a:srgbClr val="A4A4A4"/>
                </a:solidFill>
                <a:latin typeface="Malgun Gothic"/>
                <a:cs typeface="Malgun Gothic"/>
              </a:rPr>
              <a:t> </a:t>
            </a:r>
            <a:r>
              <a:rPr sz="1300" b="1" spc="-110" dirty="0">
                <a:solidFill>
                  <a:srgbClr val="A4A4A4"/>
                </a:solidFill>
                <a:latin typeface="Malgun Gothic"/>
                <a:cs typeface="Malgun Gothic"/>
              </a:rPr>
              <a:t>호스피스,</a:t>
            </a:r>
            <a:r>
              <a:rPr sz="1300" b="1" spc="-85" dirty="0">
                <a:solidFill>
                  <a:srgbClr val="A4A4A4"/>
                </a:solidFill>
                <a:latin typeface="Malgun Gothic"/>
                <a:cs typeface="Malgun Gothic"/>
              </a:rPr>
              <a:t> </a:t>
            </a:r>
            <a:r>
              <a:rPr sz="1300" b="1" spc="-135" dirty="0">
                <a:solidFill>
                  <a:srgbClr val="A4A4A4"/>
                </a:solidFill>
                <a:latin typeface="Malgun Gothic"/>
                <a:cs typeface="Malgun Gothic"/>
              </a:rPr>
              <a:t>완화의료의</a:t>
            </a:r>
            <a:r>
              <a:rPr sz="1300" b="1" spc="-80" dirty="0">
                <a:solidFill>
                  <a:srgbClr val="A4A4A4"/>
                </a:solidFill>
                <a:latin typeface="Malgun Gothic"/>
                <a:cs typeface="Malgun Gothic"/>
              </a:rPr>
              <a:t> </a:t>
            </a:r>
            <a:r>
              <a:rPr sz="1300" b="1" spc="-25" dirty="0">
                <a:solidFill>
                  <a:srgbClr val="A4A4A4"/>
                </a:solidFill>
                <a:latin typeface="Malgun Gothic"/>
                <a:cs typeface="Malgun Gothic"/>
              </a:rPr>
              <a:t>역할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16" name="직사각형 12">
            <a:extLst>
              <a:ext uri="{FF2B5EF4-FFF2-40B4-BE49-F238E27FC236}">
                <a16:creationId xmlns:a16="http://schemas.microsoft.com/office/drawing/2014/main" id="{E647E2A5-6C30-7CF1-AB27-97C4D81F4817}"/>
              </a:ext>
            </a:extLst>
          </p:cNvPr>
          <p:cNvSpPr/>
          <p:nvPr/>
        </p:nvSpPr>
        <p:spPr>
          <a:xfrm>
            <a:off x="3160295" y="-5590"/>
            <a:ext cx="9031705" cy="828000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17" name="자유형 8">
            <a:extLst>
              <a:ext uri="{FF2B5EF4-FFF2-40B4-BE49-F238E27FC236}">
                <a16:creationId xmlns:a16="http://schemas.microsoft.com/office/drawing/2014/main" id="{FB79C63E-6C23-26D8-B4D8-F70DA796DC95}"/>
              </a:ext>
            </a:extLst>
          </p:cNvPr>
          <p:cNvSpPr/>
          <p:nvPr/>
        </p:nvSpPr>
        <p:spPr>
          <a:xfrm>
            <a:off x="0" y="-15114"/>
            <a:ext cx="3621844" cy="846000"/>
          </a:xfrm>
          <a:custGeom>
            <a:avLst/>
            <a:gdLst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713712 w 9932373"/>
              <a:gd name="connsiteY2" fmla="*/ 874644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457314 w 9932373"/>
              <a:gd name="connsiteY2" fmla="*/ 815009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15009"/>
              <a:gd name="connsiteX1" fmla="*/ 9932373 w 9932373"/>
              <a:gd name="connsiteY1" fmla="*/ 0 h 815009"/>
              <a:gd name="connsiteX2" fmla="*/ 9457314 w 9932373"/>
              <a:gd name="connsiteY2" fmla="*/ 815009 h 815009"/>
              <a:gd name="connsiteX3" fmla="*/ 0 w 9932373"/>
              <a:gd name="connsiteY3" fmla="*/ 812169 h 815009"/>
              <a:gd name="connsiteX4" fmla="*/ 0 w 9932373"/>
              <a:gd name="connsiteY4" fmla="*/ 0 h 8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2373" h="815009">
                <a:moveTo>
                  <a:pt x="0" y="0"/>
                </a:moveTo>
                <a:lnTo>
                  <a:pt x="9932373" y="0"/>
                </a:lnTo>
                <a:lnTo>
                  <a:pt x="9457314" y="815009"/>
                </a:lnTo>
                <a:lnTo>
                  <a:pt x="0" y="8121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  <a:latin typeface="나눔스퀘어라운드 ExtraBold" panose="020B0600000101010101" charset="-127"/>
                <a:ea typeface="나눔스퀘어라운드 ExtraBold" panose="020B0600000101010101" charset="-127"/>
              </a:rPr>
              <a:t>연구 배경 및 목적</a:t>
            </a:r>
          </a:p>
        </p:txBody>
      </p:sp>
      <p:sp>
        <p:nvSpPr>
          <p:cNvPr id="18" name="직사각형 14">
            <a:extLst>
              <a:ext uri="{FF2B5EF4-FFF2-40B4-BE49-F238E27FC236}">
                <a16:creationId xmlns:a16="http://schemas.microsoft.com/office/drawing/2014/main" id="{CC595406-715D-A036-C3E6-87105DE9FDC2}"/>
              </a:ext>
            </a:extLst>
          </p:cNvPr>
          <p:cNvSpPr/>
          <p:nvPr/>
        </p:nvSpPr>
        <p:spPr>
          <a:xfrm>
            <a:off x="10633" y="814383"/>
            <a:ext cx="12168000" cy="6043617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433028-448F-43EE-8AE7-864C93B37337}"/>
              </a:ext>
            </a:extLst>
          </p:cNvPr>
          <p:cNvSpPr txBox="1"/>
          <p:nvPr/>
        </p:nvSpPr>
        <p:spPr>
          <a:xfrm>
            <a:off x="4884420" y="6450763"/>
            <a:ext cx="2423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- 6 - 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DAFB894-F88F-405D-A9ED-452C2CF66222}"/>
              </a:ext>
            </a:extLst>
          </p:cNvPr>
          <p:cNvSpPr/>
          <p:nvPr/>
        </p:nvSpPr>
        <p:spPr>
          <a:xfrm>
            <a:off x="3160295" y="-5590"/>
            <a:ext cx="9031705" cy="828000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14" name="자유형 8">
            <a:extLst>
              <a:ext uri="{FF2B5EF4-FFF2-40B4-BE49-F238E27FC236}">
                <a16:creationId xmlns:a16="http://schemas.microsoft.com/office/drawing/2014/main" id="{B60A1E42-4013-4A2B-A635-D0C73A61A64E}"/>
              </a:ext>
            </a:extLst>
          </p:cNvPr>
          <p:cNvSpPr/>
          <p:nvPr/>
        </p:nvSpPr>
        <p:spPr>
          <a:xfrm>
            <a:off x="0" y="-15114"/>
            <a:ext cx="3621844" cy="846000"/>
          </a:xfrm>
          <a:custGeom>
            <a:avLst/>
            <a:gdLst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713712 w 9932373"/>
              <a:gd name="connsiteY2" fmla="*/ 874644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457314 w 9932373"/>
              <a:gd name="connsiteY2" fmla="*/ 815009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15009"/>
              <a:gd name="connsiteX1" fmla="*/ 9932373 w 9932373"/>
              <a:gd name="connsiteY1" fmla="*/ 0 h 815009"/>
              <a:gd name="connsiteX2" fmla="*/ 9457314 w 9932373"/>
              <a:gd name="connsiteY2" fmla="*/ 815009 h 815009"/>
              <a:gd name="connsiteX3" fmla="*/ 0 w 9932373"/>
              <a:gd name="connsiteY3" fmla="*/ 812169 h 815009"/>
              <a:gd name="connsiteX4" fmla="*/ 0 w 9932373"/>
              <a:gd name="connsiteY4" fmla="*/ 0 h 8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2373" h="815009">
                <a:moveTo>
                  <a:pt x="0" y="0"/>
                </a:moveTo>
                <a:lnTo>
                  <a:pt x="9932373" y="0"/>
                </a:lnTo>
                <a:lnTo>
                  <a:pt x="9457314" y="815009"/>
                </a:lnTo>
                <a:lnTo>
                  <a:pt x="0" y="8121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  <a:latin typeface="나눔스퀘어라운드 ExtraBold" panose="020B0600000101010101" charset="-127"/>
                <a:ea typeface="나눔스퀘어라운드 ExtraBold" panose="020B0600000101010101" charset="-127"/>
              </a:rPr>
              <a:t>연구 결과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771F9F0-6CD1-4609-83B4-1C235D967C40}"/>
              </a:ext>
            </a:extLst>
          </p:cNvPr>
          <p:cNvSpPr/>
          <p:nvPr/>
        </p:nvSpPr>
        <p:spPr>
          <a:xfrm>
            <a:off x="10633" y="814383"/>
            <a:ext cx="12168000" cy="6043617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4B6E37-1408-4D05-9CED-4F3E42499078}"/>
              </a:ext>
            </a:extLst>
          </p:cNvPr>
          <p:cNvSpPr/>
          <p:nvPr/>
        </p:nvSpPr>
        <p:spPr>
          <a:xfrm>
            <a:off x="3621844" y="126349"/>
            <a:ext cx="857015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암환자의 진단 연도 별 </a:t>
            </a:r>
            <a:r>
              <a:rPr lang="ko-KR" altLang="en-US" sz="3000" b="1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인정등급</a:t>
            </a:r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</a:t>
            </a:r>
            <a:endParaRPr lang="ko-KR" altLang="en-US" sz="3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55009B-0F13-456B-AE14-7DB15D32B01A}"/>
              </a:ext>
            </a:extLst>
          </p:cNvPr>
          <p:cNvSpPr/>
          <p:nvPr/>
        </p:nvSpPr>
        <p:spPr>
          <a:xfrm>
            <a:off x="1068520" y="1275058"/>
            <a:ext cx="10361479" cy="2128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00" lvl="1">
              <a:spcAft>
                <a:spcPts val="1000"/>
              </a:spcAft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2010-2019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년 </a:t>
            </a:r>
            <a:r>
              <a:rPr lang="ko-KR" altLang="en-US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암 진단 시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신청하여 인정받은 노인장기요양보험의 인정등급 분포 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바탕" panose="02030604000101010101" pitchFamily="18" charset="-127"/>
            </a:endParaRPr>
          </a:p>
          <a:p>
            <a:pPr marL="302850" lvl="1" indent="-285750"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진단연도 별 차이를 보임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(2014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년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, 2018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년 인정등급체계 개편으로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4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등급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인지지원등급 포함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)</a:t>
            </a:r>
          </a:p>
          <a:p>
            <a:pPr marL="302850" lvl="1" indent="-285750"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2014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년도 이후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2019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년까지 </a:t>
            </a:r>
            <a:r>
              <a:rPr lang="en-US" altLang="ko-KR" sz="1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1</a:t>
            </a:r>
            <a:r>
              <a:rPr lang="ko-KR" altLang="en-US" sz="1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등급은 평균 남성 </a:t>
            </a:r>
            <a:r>
              <a:rPr lang="en-US" altLang="ko-KR" sz="1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5.8% </a:t>
            </a:r>
            <a:r>
              <a:rPr lang="ko-KR" altLang="en-US" sz="1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여성 </a:t>
            </a:r>
            <a:r>
              <a:rPr lang="en-US" altLang="ko-KR" sz="1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4.4%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, </a:t>
            </a:r>
            <a:r>
              <a:rPr lang="en-US" altLang="ko-KR" sz="1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2</a:t>
            </a:r>
            <a:r>
              <a:rPr lang="ko-KR" altLang="en-US" sz="1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등급 </a:t>
            </a:r>
            <a:r>
              <a:rPr lang="en-US" altLang="ko-KR" sz="1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12.6% </a:t>
            </a:r>
            <a:r>
              <a:rPr lang="ko-KR" altLang="en-US" sz="1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여성 </a:t>
            </a:r>
            <a:r>
              <a:rPr lang="en-US" altLang="ko-KR" sz="1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11.7%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로 비슷함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.</a:t>
            </a:r>
          </a:p>
          <a:p>
            <a:pPr marL="302850" lvl="1" indent="-285750"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3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등급 비율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(%)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은 감소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남성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:57.3% → 28.5%,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여성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:58.3% → 30.2%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로 감소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)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하고 상대적으로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4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등급 비율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(%)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은 증가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남성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:18.2% → 42.1%,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여성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:19.5% → 45.3%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로 증가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)</a:t>
            </a:r>
          </a:p>
          <a:p>
            <a:pPr marL="302850" lvl="1" indent="-285750">
              <a:spcAft>
                <a:spcPts val="500"/>
              </a:spcAft>
              <a:buFont typeface="Wingdings" panose="05000000000000000000" pitchFamily="2" charset="2"/>
              <a:buChar char="ü"/>
            </a:pPr>
            <a:endParaRPr lang="en-US" altLang="ko-KR" sz="1700" dirty="0">
              <a:solidFill>
                <a:schemeClr val="tx1">
                  <a:lumMod val="95000"/>
                  <a:lumOff val="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48EB9E-80B2-4F59-A511-6DBDC85B02BD}"/>
              </a:ext>
            </a:extLst>
          </p:cNvPr>
          <p:cNvSpPr txBox="1"/>
          <p:nvPr/>
        </p:nvSpPr>
        <p:spPr>
          <a:xfrm>
            <a:off x="3081287" y="6122135"/>
            <a:ext cx="62279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그림</a:t>
            </a:r>
            <a:r>
              <a:rPr lang="en-US" altLang="ko-KR" sz="11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4. 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암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 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진단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 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년도 별 진단 당시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 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신청된 노인장기요양 서비스 인정자의 인정등급 분포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 </a:t>
            </a:r>
            <a:endParaRPr lang="ko-KR" altLang="en-US" sz="11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Calibri" panose="020F0502020204030204" pitchFamily="34" charset="0"/>
            </a:endParaRPr>
          </a:p>
        </p:txBody>
      </p:sp>
      <p:graphicFrame>
        <p:nvGraphicFramePr>
          <p:cNvPr id="5" name="차트 2">
            <a:extLst>
              <a:ext uri="{FF2B5EF4-FFF2-40B4-BE49-F238E27FC236}">
                <a16:creationId xmlns:a16="http://schemas.microsoft.com/office/drawing/2014/main" id="{00000000-0008-0000-04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5507100"/>
              </p:ext>
            </p:extLst>
          </p:nvPr>
        </p:nvGraphicFramePr>
        <p:xfrm>
          <a:off x="319886" y="3122845"/>
          <a:ext cx="5760000" cy="27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차트 3">
            <a:extLst>
              <a:ext uri="{FF2B5EF4-FFF2-40B4-BE49-F238E27FC236}">
                <a16:creationId xmlns:a16="http://schemas.microsoft.com/office/drawing/2014/main" id="{00000000-0008-0000-04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6016676"/>
              </p:ext>
            </p:extLst>
          </p:nvPr>
        </p:nvGraphicFramePr>
        <p:xfrm>
          <a:off x="6079886" y="3122845"/>
          <a:ext cx="5760000" cy="27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12531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433028-448F-43EE-8AE7-864C93B37337}"/>
              </a:ext>
            </a:extLst>
          </p:cNvPr>
          <p:cNvSpPr txBox="1"/>
          <p:nvPr/>
        </p:nvSpPr>
        <p:spPr>
          <a:xfrm>
            <a:off x="4884420" y="6450763"/>
            <a:ext cx="2423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- 6 - 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DAFB894-F88F-405D-A9ED-452C2CF66222}"/>
              </a:ext>
            </a:extLst>
          </p:cNvPr>
          <p:cNvSpPr/>
          <p:nvPr/>
        </p:nvSpPr>
        <p:spPr>
          <a:xfrm>
            <a:off x="3160295" y="-5590"/>
            <a:ext cx="9031705" cy="828000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14" name="자유형 8">
            <a:extLst>
              <a:ext uri="{FF2B5EF4-FFF2-40B4-BE49-F238E27FC236}">
                <a16:creationId xmlns:a16="http://schemas.microsoft.com/office/drawing/2014/main" id="{B60A1E42-4013-4A2B-A635-D0C73A61A64E}"/>
              </a:ext>
            </a:extLst>
          </p:cNvPr>
          <p:cNvSpPr/>
          <p:nvPr/>
        </p:nvSpPr>
        <p:spPr>
          <a:xfrm>
            <a:off x="0" y="-15114"/>
            <a:ext cx="3621844" cy="846000"/>
          </a:xfrm>
          <a:custGeom>
            <a:avLst/>
            <a:gdLst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713712 w 9932373"/>
              <a:gd name="connsiteY2" fmla="*/ 874644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457314 w 9932373"/>
              <a:gd name="connsiteY2" fmla="*/ 815009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15009"/>
              <a:gd name="connsiteX1" fmla="*/ 9932373 w 9932373"/>
              <a:gd name="connsiteY1" fmla="*/ 0 h 815009"/>
              <a:gd name="connsiteX2" fmla="*/ 9457314 w 9932373"/>
              <a:gd name="connsiteY2" fmla="*/ 815009 h 815009"/>
              <a:gd name="connsiteX3" fmla="*/ 0 w 9932373"/>
              <a:gd name="connsiteY3" fmla="*/ 812169 h 815009"/>
              <a:gd name="connsiteX4" fmla="*/ 0 w 9932373"/>
              <a:gd name="connsiteY4" fmla="*/ 0 h 8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2373" h="815009">
                <a:moveTo>
                  <a:pt x="0" y="0"/>
                </a:moveTo>
                <a:lnTo>
                  <a:pt x="9932373" y="0"/>
                </a:lnTo>
                <a:lnTo>
                  <a:pt x="9457314" y="815009"/>
                </a:lnTo>
                <a:lnTo>
                  <a:pt x="0" y="8121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  <a:latin typeface="나눔스퀘어라운드 ExtraBold" panose="020B0600000101010101" charset="-127"/>
                <a:ea typeface="나눔스퀘어라운드 ExtraBold" panose="020B0600000101010101" charset="-127"/>
              </a:rPr>
              <a:t>연구 결과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771F9F0-6CD1-4609-83B4-1C235D967C40}"/>
              </a:ext>
            </a:extLst>
          </p:cNvPr>
          <p:cNvSpPr/>
          <p:nvPr/>
        </p:nvSpPr>
        <p:spPr>
          <a:xfrm>
            <a:off x="10633" y="814383"/>
            <a:ext cx="12168000" cy="6043617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4B6E37-1408-4D05-9CED-4F3E42499078}"/>
              </a:ext>
            </a:extLst>
          </p:cNvPr>
          <p:cNvSpPr/>
          <p:nvPr/>
        </p:nvSpPr>
        <p:spPr>
          <a:xfrm>
            <a:off x="3621844" y="126349"/>
            <a:ext cx="857015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암환자의 진단 이후 신청 기간 별 </a:t>
            </a:r>
            <a:r>
              <a:rPr lang="ko-KR" altLang="en-US" sz="3000" b="1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인정등급</a:t>
            </a:r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</a:t>
            </a:r>
            <a:endParaRPr lang="ko-KR" altLang="en-US" sz="3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55009B-0F13-456B-AE14-7DB15D32B01A}"/>
              </a:ext>
            </a:extLst>
          </p:cNvPr>
          <p:cNvSpPr/>
          <p:nvPr/>
        </p:nvSpPr>
        <p:spPr>
          <a:xfrm>
            <a:off x="1023621" y="1040504"/>
            <a:ext cx="10142023" cy="1054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00" lvl="1">
              <a:spcAft>
                <a:spcPts val="1000"/>
              </a:spcAft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2010-2019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년 진단 이후 생존 기간에 따른 고령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암환자의 노인장기요양보험 신청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바탕" panose="02030604000101010101" pitchFamily="18" charset="-127"/>
            </a:endParaRPr>
          </a:p>
          <a:p>
            <a:pPr marL="302850" lvl="1" indent="-285750"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암 진단 이후 신청기간의 간격이 클 수록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1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등급 및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2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등급 비율이 점차 감소함 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바탕" panose="02030604000101010101" pitchFamily="18" charset="-127"/>
            </a:endParaRPr>
          </a:p>
          <a:p>
            <a:pPr marL="17100" lvl="1">
              <a:spcAft>
                <a:spcPts val="500"/>
              </a:spcAft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  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(1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등급 남자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: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10.7%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-&gt;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6.4%,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여자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: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10.7%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-&gt;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2.6%,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2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등급 남자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: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25.9%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-&gt;9.4%,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여자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: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22.4%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-&gt;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9.9%)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48EB9E-80B2-4F59-A511-6DBDC85B02BD}"/>
              </a:ext>
            </a:extLst>
          </p:cNvPr>
          <p:cNvSpPr txBox="1"/>
          <p:nvPr/>
        </p:nvSpPr>
        <p:spPr>
          <a:xfrm>
            <a:off x="855208" y="6117233"/>
            <a:ext cx="5933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그림</a:t>
            </a:r>
            <a:r>
              <a:rPr lang="en-US" altLang="ko-KR" sz="11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5. 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암 진단 이후 신청 기간 별 고령 암환자의 노인장기요양 인정자의 인정등급 분포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 </a:t>
            </a:r>
            <a:endParaRPr lang="ko-KR" altLang="en-US" sz="11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5C8F85-9BB9-4718-8BF2-FFAC360F1D8C}"/>
              </a:ext>
            </a:extLst>
          </p:cNvPr>
          <p:cNvSpPr txBox="1"/>
          <p:nvPr/>
        </p:nvSpPr>
        <p:spPr>
          <a:xfrm>
            <a:off x="7144482" y="5817464"/>
            <a:ext cx="4923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그림</a:t>
            </a:r>
            <a:r>
              <a:rPr lang="en-US" altLang="ko-KR" sz="11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3. 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암 진단 이후 생존기간 별 고령 암환자의 노인장기요양 누적 이용수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9B268B-E6E1-47E4-A2BF-47D56E405A86}"/>
              </a:ext>
            </a:extLst>
          </p:cNvPr>
          <p:cNvSpPr/>
          <p:nvPr/>
        </p:nvSpPr>
        <p:spPr>
          <a:xfrm>
            <a:off x="7260071" y="2541520"/>
            <a:ext cx="29129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Calibri" panose="020F0502020204030204" pitchFamily="34" charset="0"/>
              </a:rPr>
              <a:t>(</a:t>
            </a:r>
            <a:r>
              <a:rPr lang="ko-KR" altLang="en-US" sz="1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Calibri" panose="020F0502020204030204" pitchFamily="34" charset="0"/>
              </a:rPr>
              <a:t>참고</a:t>
            </a:r>
            <a:r>
              <a:rPr lang="en-US" altLang="ko-KR" sz="1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Calibri" panose="020F0502020204030204" pitchFamily="34" charset="0"/>
              </a:rPr>
              <a:t>) </a:t>
            </a:r>
            <a:r>
              <a:rPr lang="ko-KR" altLang="en-US" sz="1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Calibri" panose="020F0502020204030204" pitchFamily="34" charset="0"/>
              </a:rPr>
              <a:t>생존 기간동안 증가하는 환자 수 </a:t>
            </a:r>
            <a:endParaRPr lang="ko-KR" altLang="en-US" sz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3" name="차트 5">
            <a:extLst>
              <a:ext uri="{FF2B5EF4-FFF2-40B4-BE49-F238E27FC236}">
                <a16:creationId xmlns:a16="http://schemas.microsoft.com/office/drawing/2014/main" id="{00000000-0008-0000-08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6881"/>
              </p:ext>
            </p:extLst>
          </p:nvPr>
        </p:nvGraphicFramePr>
        <p:xfrm>
          <a:off x="664482" y="1927905"/>
          <a:ext cx="64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차트 6">
            <a:extLst>
              <a:ext uri="{FF2B5EF4-FFF2-40B4-BE49-F238E27FC236}">
                <a16:creationId xmlns:a16="http://schemas.microsoft.com/office/drawing/2014/main" id="{00000000-0008-0000-0800-000007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034630"/>
              </p:ext>
            </p:extLst>
          </p:nvPr>
        </p:nvGraphicFramePr>
        <p:xfrm>
          <a:off x="678938" y="3954002"/>
          <a:ext cx="64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차트 6">
            <a:extLst>
              <a:ext uri="{FF2B5EF4-FFF2-40B4-BE49-F238E27FC236}">
                <a16:creationId xmlns:a16="http://schemas.microsoft.com/office/drawing/2014/main" id="{C5CC28C9-F316-B949-8A36-C5F45B5BC5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8577434"/>
              </p:ext>
            </p:extLst>
          </p:nvPr>
        </p:nvGraphicFramePr>
        <p:xfrm>
          <a:off x="7260071" y="2798687"/>
          <a:ext cx="4635302" cy="2937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14786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433028-448F-43EE-8AE7-864C93B37337}"/>
              </a:ext>
            </a:extLst>
          </p:cNvPr>
          <p:cNvSpPr txBox="1"/>
          <p:nvPr/>
        </p:nvSpPr>
        <p:spPr>
          <a:xfrm>
            <a:off x="4884420" y="6450763"/>
            <a:ext cx="2423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- 6 - 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DAFB894-F88F-405D-A9ED-452C2CF66222}"/>
              </a:ext>
            </a:extLst>
          </p:cNvPr>
          <p:cNvSpPr/>
          <p:nvPr/>
        </p:nvSpPr>
        <p:spPr>
          <a:xfrm>
            <a:off x="3160295" y="-5590"/>
            <a:ext cx="9031705" cy="828000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14" name="자유형 8">
            <a:extLst>
              <a:ext uri="{FF2B5EF4-FFF2-40B4-BE49-F238E27FC236}">
                <a16:creationId xmlns:a16="http://schemas.microsoft.com/office/drawing/2014/main" id="{B60A1E42-4013-4A2B-A635-D0C73A61A64E}"/>
              </a:ext>
            </a:extLst>
          </p:cNvPr>
          <p:cNvSpPr/>
          <p:nvPr/>
        </p:nvSpPr>
        <p:spPr>
          <a:xfrm>
            <a:off x="0" y="-15114"/>
            <a:ext cx="3621844" cy="846000"/>
          </a:xfrm>
          <a:custGeom>
            <a:avLst/>
            <a:gdLst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713712 w 9932373"/>
              <a:gd name="connsiteY2" fmla="*/ 874644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457314 w 9932373"/>
              <a:gd name="connsiteY2" fmla="*/ 815009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15009"/>
              <a:gd name="connsiteX1" fmla="*/ 9932373 w 9932373"/>
              <a:gd name="connsiteY1" fmla="*/ 0 h 815009"/>
              <a:gd name="connsiteX2" fmla="*/ 9457314 w 9932373"/>
              <a:gd name="connsiteY2" fmla="*/ 815009 h 815009"/>
              <a:gd name="connsiteX3" fmla="*/ 0 w 9932373"/>
              <a:gd name="connsiteY3" fmla="*/ 812169 h 815009"/>
              <a:gd name="connsiteX4" fmla="*/ 0 w 9932373"/>
              <a:gd name="connsiteY4" fmla="*/ 0 h 8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2373" h="815009">
                <a:moveTo>
                  <a:pt x="0" y="0"/>
                </a:moveTo>
                <a:lnTo>
                  <a:pt x="9932373" y="0"/>
                </a:lnTo>
                <a:lnTo>
                  <a:pt x="9457314" y="815009"/>
                </a:lnTo>
                <a:lnTo>
                  <a:pt x="0" y="8121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  <a:latin typeface="나눔스퀘어라운드 ExtraBold" panose="020B0600000101010101" charset="-127"/>
                <a:ea typeface="나눔스퀘어라운드 ExtraBold" panose="020B0600000101010101" charset="-127"/>
              </a:rPr>
              <a:t>연구 결과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771F9F0-6CD1-4609-83B4-1C235D967C40}"/>
              </a:ext>
            </a:extLst>
          </p:cNvPr>
          <p:cNvSpPr/>
          <p:nvPr/>
        </p:nvSpPr>
        <p:spPr>
          <a:xfrm>
            <a:off x="10633" y="814383"/>
            <a:ext cx="12168000" cy="6043617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4B6E37-1408-4D05-9CED-4F3E42499078}"/>
              </a:ext>
            </a:extLst>
          </p:cNvPr>
          <p:cNvSpPr/>
          <p:nvPr/>
        </p:nvSpPr>
        <p:spPr>
          <a:xfrm>
            <a:off x="3621844" y="126349"/>
            <a:ext cx="857015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위암환자의 장기요양보험 </a:t>
            </a:r>
            <a:r>
              <a:rPr lang="ko-KR" altLang="en-US" sz="3000" b="1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신청 및 </a:t>
            </a:r>
            <a:r>
              <a:rPr lang="ko-KR" altLang="en-US" sz="3000" b="1" dirty="0" err="1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인정율</a:t>
            </a:r>
            <a:r>
              <a:rPr lang="ko-KR" altLang="en-US" sz="3000" b="1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pic>
        <p:nvPicPr>
          <p:cNvPr id="5" name="그림 6">
            <a:extLst>
              <a:ext uri="{FF2B5EF4-FFF2-40B4-BE49-F238E27FC236}">
                <a16:creationId xmlns:a16="http://schemas.microsoft.com/office/drawing/2014/main" id="{23DBC3C2-7D33-DB4F-A4BF-B6617D3DD3C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521" y="2939790"/>
            <a:ext cx="4971774" cy="3107359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11">
            <a:extLst>
              <a:ext uri="{FF2B5EF4-FFF2-40B4-BE49-F238E27FC236}">
                <a16:creationId xmlns:a16="http://schemas.microsoft.com/office/drawing/2014/main" id="{6F740FB0-D64A-85B9-83A8-2DC362598842}"/>
              </a:ext>
            </a:extLst>
          </p:cNvPr>
          <p:cNvSpPr/>
          <p:nvPr/>
        </p:nvSpPr>
        <p:spPr>
          <a:xfrm>
            <a:off x="1068521" y="1275058"/>
            <a:ext cx="10267924" cy="1346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00" lvl="1">
              <a:spcAft>
                <a:spcPts val="1000"/>
              </a:spcAft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2010-2019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년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65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세 이상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,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2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년 생존 곡선</a:t>
            </a:r>
            <a:endParaRPr lang="en-US" altLang="ko-KR" dirty="0">
              <a:solidFill>
                <a:srgbClr val="C0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바탕" panose="02030604000101010101" pitchFamily="18" charset="-127"/>
            </a:endParaRPr>
          </a:p>
          <a:p>
            <a:pPr marL="302850" lvl="1" indent="-285750"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ko-KR" alt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남성</a:t>
            </a:r>
            <a:r>
              <a:rPr lang="en-US" altLang="ko-KR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,</a:t>
            </a:r>
            <a:r>
              <a:rPr lang="ko-KR" alt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 여성 모두 장기요양 서비스를 이용하지 않았을 때 가장 높은 생존율을 보임 </a:t>
            </a:r>
            <a:endParaRPr lang="en-US" altLang="ko-KR" sz="1700" dirty="0">
              <a:solidFill>
                <a:schemeClr val="tx1">
                  <a:lumMod val="95000"/>
                  <a:lumOff val="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바탕" panose="02030604000101010101" pitchFamily="18" charset="-127"/>
            </a:endParaRPr>
          </a:p>
          <a:p>
            <a:pPr marL="302850" lvl="1" indent="-285750"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ko-KR" alt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바탕" panose="02030604000101010101" pitchFamily="18" charset="-127"/>
              </a:rPr>
              <a:t>서비스를 이용한 집단 중에 재가의 경우 가장 높은 생존율을 보였으며 시설 이용이 가장 낮은 생존율을 보임</a:t>
            </a:r>
            <a:endParaRPr lang="en-US" altLang="ko-KR" sz="1700" dirty="0">
              <a:solidFill>
                <a:schemeClr val="tx1">
                  <a:lumMod val="95000"/>
                  <a:lumOff val="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10" name="그림 10">
            <a:extLst>
              <a:ext uri="{FF2B5EF4-FFF2-40B4-BE49-F238E27FC236}">
                <a16:creationId xmlns:a16="http://schemas.microsoft.com/office/drawing/2014/main" id="{5F3C0FAB-AF9E-43E6-2860-35F374E3D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633" y="2939790"/>
            <a:ext cx="5028846" cy="3143029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03603B-D72C-6EFD-28AB-B478F5557EAC}"/>
              </a:ext>
            </a:extLst>
          </p:cNvPr>
          <p:cNvSpPr txBox="1"/>
          <p:nvPr/>
        </p:nvSpPr>
        <p:spPr>
          <a:xfrm>
            <a:off x="3160295" y="6122135"/>
            <a:ext cx="55039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그림</a:t>
            </a:r>
            <a:r>
              <a:rPr lang="en-US" altLang="ko-KR" sz="11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6. 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65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세 이상 고령 암환자의 시설 이용 별</a:t>
            </a:r>
            <a:r>
              <a:rPr lang="ko-KR" altLang="en-US" sz="1100" dirty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2</a:t>
            </a:r>
            <a:r>
              <a:rPr lang="ko-KR" altLang="en-US" sz="1100" dirty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년 생존곡선 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(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좌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: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 남성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,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 우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: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 여성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 pitchFamily="34" charset="0"/>
              </a:rPr>
              <a:t>)</a:t>
            </a:r>
            <a:endParaRPr lang="ko-KR" altLang="en-US" sz="11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1F0660-2081-7DA5-9010-4FA806695EF1}"/>
              </a:ext>
            </a:extLst>
          </p:cNvPr>
          <p:cNvSpPr txBox="1"/>
          <p:nvPr/>
        </p:nvSpPr>
        <p:spPr>
          <a:xfrm>
            <a:off x="3311502" y="4981084"/>
            <a:ext cx="62068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/>
              <a:t>[</a:t>
            </a:r>
            <a:r>
              <a:rPr lang="ko-KR" altLang="en-US" sz="1300" dirty="0"/>
              <a:t>남성</a:t>
            </a:r>
            <a:r>
              <a:rPr lang="en-US" altLang="ko-KR" sz="1300" dirty="0"/>
              <a:t>]</a:t>
            </a:r>
            <a:endParaRPr lang="en-KR" sz="13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C1A1DA-3C5D-91BF-62B1-94ECB257D123}"/>
              </a:ext>
            </a:extLst>
          </p:cNvPr>
          <p:cNvSpPr txBox="1"/>
          <p:nvPr/>
        </p:nvSpPr>
        <p:spPr>
          <a:xfrm>
            <a:off x="8664200" y="4981084"/>
            <a:ext cx="6206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/>
              <a:t>[</a:t>
            </a:r>
            <a:r>
              <a:rPr lang="ko-KR" altLang="en-US" sz="1300" dirty="0"/>
              <a:t>여성</a:t>
            </a:r>
            <a:r>
              <a:rPr lang="en-US" altLang="ko-KR" sz="1300" dirty="0"/>
              <a:t>]</a:t>
            </a:r>
            <a:endParaRPr lang="en-KR" sz="1300" dirty="0"/>
          </a:p>
        </p:txBody>
      </p:sp>
    </p:spTree>
    <p:extLst>
      <p:ext uri="{BB962C8B-B14F-4D97-AF65-F5344CB8AC3E}">
        <p14:creationId xmlns:p14="http://schemas.microsoft.com/office/powerpoint/2010/main" val="2599749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619500" cy="830580"/>
          </a:xfrm>
          <a:custGeom>
            <a:avLst/>
            <a:gdLst/>
            <a:ahLst/>
            <a:cxnLst/>
            <a:rect l="l" t="t" r="r" b="b"/>
            <a:pathLst>
              <a:path w="3619500" h="830580">
                <a:moveTo>
                  <a:pt x="3619426" y="0"/>
                </a:moveTo>
                <a:lnTo>
                  <a:pt x="0" y="0"/>
                </a:lnTo>
                <a:lnTo>
                  <a:pt x="0" y="827659"/>
                </a:lnTo>
                <a:lnTo>
                  <a:pt x="3449320" y="830579"/>
                </a:lnTo>
                <a:lnTo>
                  <a:pt x="3619426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13120" y="3756660"/>
            <a:ext cx="3977640" cy="1871980"/>
          </a:xfrm>
          <a:custGeom>
            <a:avLst/>
            <a:gdLst/>
            <a:ahLst/>
            <a:cxnLst/>
            <a:rect l="l" t="t" r="r" b="b"/>
            <a:pathLst>
              <a:path w="3977640" h="1871979">
                <a:moveTo>
                  <a:pt x="3977639" y="0"/>
                </a:moveTo>
                <a:lnTo>
                  <a:pt x="0" y="0"/>
                </a:lnTo>
                <a:lnTo>
                  <a:pt x="0" y="1871472"/>
                </a:lnTo>
                <a:lnTo>
                  <a:pt x="3977639" y="1871472"/>
                </a:lnTo>
                <a:lnTo>
                  <a:pt x="3977639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50163" y="1480782"/>
            <a:ext cx="1295400" cy="74803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0"/>
              </a:spcBef>
              <a:buClr>
                <a:srgbClr val="5B9BD4"/>
              </a:buClr>
              <a:buSzPct val="75000"/>
              <a:buFont typeface="Wingdings"/>
              <a:buChar char=""/>
              <a:tabLst>
                <a:tab pos="354965" algn="l"/>
                <a:tab pos="356235" algn="l"/>
              </a:tabLst>
            </a:pPr>
            <a:r>
              <a:rPr sz="2000" b="1" spc="-170" dirty="0">
                <a:latin typeface="Malgun Gothic"/>
                <a:cs typeface="Malgun Gothic"/>
              </a:rPr>
              <a:t>적용대상</a:t>
            </a:r>
            <a:endParaRPr sz="2000">
              <a:latin typeface="Malgun Gothic"/>
              <a:cs typeface="Malgun Gothic"/>
            </a:endParaRPr>
          </a:p>
          <a:p>
            <a:pPr marL="346075">
              <a:lnSpc>
                <a:spcPct val="100000"/>
              </a:lnSpc>
              <a:spcBef>
                <a:spcPts val="635"/>
              </a:spcBef>
            </a:pPr>
            <a:r>
              <a:rPr sz="1500" b="1" dirty="0">
                <a:latin typeface="Malgun Gothic"/>
                <a:cs typeface="Malgun Gothic"/>
              </a:rPr>
              <a:t>-</a:t>
            </a:r>
            <a:r>
              <a:rPr sz="1500" b="1" spc="-150" dirty="0">
                <a:latin typeface="Malgun Gothic"/>
                <a:cs typeface="Malgun Gothic"/>
              </a:rPr>
              <a:t> </a:t>
            </a:r>
            <a:r>
              <a:rPr sz="1500" b="1" spc="-25" dirty="0">
                <a:latin typeface="Malgun Gothic"/>
                <a:cs typeface="Malgun Gothic"/>
              </a:rPr>
              <a:t>전국민</a:t>
            </a:r>
            <a:endParaRPr sz="1500">
              <a:latin typeface="Malgun Gothic"/>
              <a:cs typeface="Malgun Gothic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3460" y="2510027"/>
            <a:ext cx="4689348" cy="332079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050029" y="1207804"/>
            <a:ext cx="7052309" cy="1064895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70"/>
              </a:spcBef>
              <a:buClr>
                <a:srgbClr val="5B9BD4"/>
              </a:buClr>
              <a:buSzPct val="75000"/>
              <a:buFont typeface="Wingdings"/>
              <a:buChar char=""/>
              <a:tabLst>
                <a:tab pos="354965" algn="l"/>
                <a:tab pos="355600" algn="l"/>
              </a:tabLst>
            </a:pPr>
            <a:r>
              <a:rPr sz="2000" b="1" spc="-180" dirty="0">
                <a:latin typeface="Malgun Gothic"/>
                <a:cs typeface="Malgun Gothic"/>
              </a:rPr>
              <a:t>장기요양신청</a:t>
            </a:r>
            <a:r>
              <a:rPr sz="2000" b="1" spc="-200" dirty="0">
                <a:latin typeface="Malgun Gothic"/>
                <a:cs typeface="Malgun Gothic"/>
              </a:rPr>
              <a:t> </a:t>
            </a:r>
            <a:r>
              <a:rPr sz="2000" b="1" spc="-25" dirty="0">
                <a:latin typeface="Malgun Gothic"/>
                <a:cs typeface="Malgun Gothic"/>
              </a:rPr>
              <a:t>대상</a:t>
            </a:r>
            <a:endParaRPr sz="20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800"/>
              </a:spcBef>
            </a:pPr>
            <a:r>
              <a:rPr sz="1500" b="1" dirty="0">
                <a:latin typeface="Malgun Gothic"/>
                <a:cs typeface="Malgun Gothic"/>
              </a:rPr>
              <a:t>-</a:t>
            </a:r>
            <a:r>
              <a:rPr sz="1500" b="1" spc="-160" dirty="0">
                <a:latin typeface="Malgun Gothic"/>
                <a:cs typeface="Malgun Gothic"/>
              </a:rPr>
              <a:t> </a:t>
            </a:r>
            <a:r>
              <a:rPr sz="1500" b="1" spc="-10" dirty="0">
                <a:latin typeface="Malgun Gothic"/>
                <a:cs typeface="Malgun Gothic"/>
              </a:rPr>
              <a:t>65세</a:t>
            </a:r>
            <a:r>
              <a:rPr sz="1500" b="1" spc="-175" dirty="0">
                <a:latin typeface="Malgun Gothic"/>
                <a:cs typeface="Malgun Gothic"/>
              </a:rPr>
              <a:t> </a:t>
            </a:r>
            <a:r>
              <a:rPr sz="1500" b="1" spc="-135" dirty="0">
                <a:latin typeface="Malgun Gothic"/>
                <a:cs typeface="Malgun Gothic"/>
              </a:rPr>
              <a:t>이상</a:t>
            </a:r>
            <a:r>
              <a:rPr sz="1500" b="1" spc="-150" dirty="0">
                <a:latin typeface="Malgun Gothic"/>
                <a:cs typeface="Malgun Gothic"/>
              </a:rPr>
              <a:t> </a:t>
            </a:r>
            <a:r>
              <a:rPr sz="1500" b="1" spc="-135" dirty="0">
                <a:latin typeface="Malgun Gothic"/>
                <a:cs typeface="Malgun Gothic"/>
              </a:rPr>
              <a:t>노인</a:t>
            </a:r>
            <a:r>
              <a:rPr sz="1500" b="1" spc="-160" dirty="0">
                <a:latin typeface="Malgun Gothic"/>
                <a:cs typeface="Malgun Gothic"/>
              </a:rPr>
              <a:t> </a:t>
            </a:r>
            <a:r>
              <a:rPr sz="1500" b="1" spc="-135" dirty="0">
                <a:latin typeface="Malgun Gothic"/>
                <a:cs typeface="Malgun Gothic"/>
              </a:rPr>
              <a:t>및</a:t>
            </a:r>
            <a:r>
              <a:rPr sz="1500" b="1" spc="-150" dirty="0">
                <a:latin typeface="Malgun Gothic"/>
                <a:cs typeface="Malgun Gothic"/>
              </a:rPr>
              <a:t> </a:t>
            </a:r>
            <a:r>
              <a:rPr sz="1500" b="1" spc="-135" dirty="0">
                <a:latin typeface="Malgun Gothic"/>
                <a:cs typeface="Malgun Gothic"/>
              </a:rPr>
              <a:t>노인성</a:t>
            </a:r>
            <a:r>
              <a:rPr sz="1500" b="1" spc="-160" dirty="0">
                <a:latin typeface="Malgun Gothic"/>
                <a:cs typeface="Malgun Gothic"/>
              </a:rPr>
              <a:t> </a:t>
            </a:r>
            <a:r>
              <a:rPr sz="1500" b="1" spc="-135" dirty="0">
                <a:latin typeface="Malgun Gothic"/>
                <a:cs typeface="Malgun Gothic"/>
              </a:rPr>
              <a:t>질병을</a:t>
            </a:r>
            <a:r>
              <a:rPr sz="1500" b="1" spc="-160" dirty="0">
                <a:latin typeface="Malgun Gothic"/>
                <a:cs typeface="Malgun Gothic"/>
              </a:rPr>
              <a:t> </a:t>
            </a:r>
            <a:r>
              <a:rPr sz="1500" b="1" spc="-135" dirty="0">
                <a:latin typeface="Malgun Gothic"/>
                <a:cs typeface="Malgun Gothic"/>
              </a:rPr>
              <a:t>가진</a:t>
            </a:r>
            <a:r>
              <a:rPr sz="1500" b="1" spc="-160" dirty="0">
                <a:latin typeface="Malgun Gothic"/>
                <a:cs typeface="Malgun Gothic"/>
              </a:rPr>
              <a:t> </a:t>
            </a:r>
            <a:r>
              <a:rPr sz="1500" b="1" spc="-10" dirty="0">
                <a:latin typeface="Malgun Gothic"/>
                <a:cs typeface="Malgun Gothic"/>
              </a:rPr>
              <a:t>65세</a:t>
            </a:r>
            <a:r>
              <a:rPr sz="1500" b="1" spc="-170" dirty="0">
                <a:latin typeface="Malgun Gothic"/>
                <a:cs typeface="Malgun Gothic"/>
              </a:rPr>
              <a:t> </a:t>
            </a:r>
            <a:r>
              <a:rPr sz="1500" b="1" spc="-135" dirty="0">
                <a:latin typeface="Malgun Gothic"/>
                <a:cs typeface="Malgun Gothic"/>
              </a:rPr>
              <a:t>미만</a:t>
            </a:r>
            <a:r>
              <a:rPr sz="1500" b="1" spc="-160" dirty="0">
                <a:latin typeface="Malgun Gothic"/>
                <a:cs typeface="Malgun Gothic"/>
              </a:rPr>
              <a:t> </a:t>
            </a:r>
            <a:r>
              <a:rPr sz="1500" b="1" spc="-114" dirty="0">
                <a:latin typeface="Malgun Gothic"/>
                <a:cs typeface="Malgun Gothic"/>
              </a:rPr>
              <a:t>국민(건보</a:t>
            </a:r>
            <a:r>
              <a:rPr sz="1500" b="1" spc="-175" dirty="0">
                <a:latin typeface="Malgun Gothic"/>
                <a:cs typeface="Malgun Gothic"/>
              </a:rPr>
              <a:t> </a:t>
            </a:r>
            <a:r>
              <a:rPr sz="1500" b="1" spc="-135" dirty="0">
                <a:latin typeface="Malgun Gothic"/>
                <a:cs typeface="Malgun Gothic"/>
              </a:rPr>
              <a:t>적용자</a:t>
            </a:r>
            <a:r>
              <a:rPr sz="1500" b="1" spc="-160" dirty="0">
                <a:latin typeface="Malgun Gothic"/>
                <a:cs typeface="Malgun Gothic"/>
              </a:rPr>
              <a:t> </a:t>
            </a:r>
            <a:r>
              <a:rPr sz="1500" b="1" spc="-190" dirty="0">
                <a:latin typeface="Malgun Gothic"/>
                <a:cs typeface="Malgun Gothic"/>
              </a:rPr>
              <a:t>+</a:t>
            </a:r>
            <a:r>
              <a:rPr sz="1500" b="1" spc="-140" dirty="0">
                <a:latin typeface="Malgun Gothic"/>
                <a:cs typeface="Malgun Gothic"/>
              </a:rPr>
              <a:t> </a:t>
            </a:r>
            <a:r>
              <a:rPr sz="1500" b="1" spc="-135" dirty="0">
                <a:latin typeface="Malgun Gothic"/>
                <a:cs typeface="Malgun Gothic"/>
              </a:rPr>
              <a:t>의료급여</a:t>
            </a:r>
            <a:r>
              <a:rPr sz="1500" b="1" spc="-170" dirty="0">
                <a:latin typeface="Malgun Gothic"/>
                <a:cs typeface="Malgun Gothic"/>
              </a:rPr>
              <a:t> </a:t>
            </a:r>
            <a:r>
              <a:rPr sz="1500" b="1" spc="-60" dirty="0">
                <a:latin typeface="Malgun Gothic"/>
                <a:cs typeface="Malgun Gothic"/>
              </a:rPr>
              <a:t>적용자)</a:t>
            </a:r>
            <a:endParaRPr sz="1500">
              <a:latin typeface="Malgun Gothic"/>
              <a:cs typeface="Malgun Gothic"/>
            </a:endParaRPr>
          </a:p>
          <a:p>
            <a:pPr marL="250190">
              <a:lnSpc>
                <a:spcPct val="100000"/>
              </a:lnSpc>
              <a:spcBef>
                <a:spcPts val="310"/>
              </a:spcBef>
            </a:pPr>
            <a:r>
              <a:rPr sz="1500" b="1" spc="155" dirty="0">
                <a:solidFill>
                  <a:srgbClr val="FF0066"/>
                </a:solidFill>
                <a:latin typeface="Malgun Gothic"/>
                <a:cs typeface="Malgun Gothic"/>
              </a:rPr>
              <a:t>※</a:t>
            </a:r>
            <a:r>
              <a:rPr sz="1500" b="1" spc="-150" dirty="0">
                <a:solidFill>
                  <a:srgbClr val="FF0066"/>
                </a:solidFill>
                <a:latin typeface="Malgun Gothic"/>
                <a:cs typeface="Malgun Gothic"/>
              </a:rPr>
              <a:t> </a:t>
            </a:r>
            <a:r>
              <a:rPr sz="1500" b="1" spc="-135" dirty="0">
                <a:solidFill>
                  <a:srgbClr val="FF0066"/>
                </a:solidFill>
                <a:latin typeface="Malgun Gothic"/>
                <a:cs typeface="Malgun Gothic"/>
              </a:rPr>
              <a:t>노인성</a:t>
            </a:r>
            <a:r>
              <a:rPr sz="1500" b="1" spc="-165" dirty="0">
                <a:solidFill>
                  <a:srgbClr val="FF0066"/>
                </a:solidFill>
                <a:latin typeface="Malgun Gothic"/>
                <a:cs typeface="Malgun Gothic"/>
              </a:rPr>
              <a:t> </a:t>
            </a:r>
            <a:r>
              <a:rPr sz="1500" b="1" spc="-135" dirty="0">
                <a:solidFill>
                  <a:srgbClr val="FF0066"/>
                </a:solidFill>
                <a:latin typeface="Malgun Gothic"/>
                <a:cs typeface="Malgun Gothic"/>
              </a:rPr>
              <a:t>질병</a:t>
            </a:r>
            <a:r>
              <a:rPr sz="1500" b="1" spc="-165" dirty="0">
                <a:solidFill>
                  <a:srgbClr val="FF0066"/>
                </a:solidFill>
                <a:latin typeface="Malgun Gothic"/>
                <a:cs typeface="Malgun Gothic"/>
              </a:rPr>
              <a:t> </a:t>
            </a:r>
            <a:r>
              <a:rPr sz="1500" b="1" spc="125" dirty="0">
                <a:solidFill>
                  <a:srgbClr val="FF0066"/>
                </a:solidFill>
                <a:latin typeface="Malgun Gothic"/>
                <a:cs typeface="Malgun Gothic"/>
              </a:rPr>
              <a:t>:</a:t>
            </a:r>
            <a:r>
              <a:rPr sz="1500" b="1" spc="-150" dirty="0">
                <a:solidFill>
                  <a:srgbClr val="FF0066"/>
                </a:solidFill>
                <a:latin typeface="Malgun Gothic"/>
                <a:cs typeface="Malgun Gothic"/>
              </a:rPr>
              <a:t> </a:t>
            </a:r>
            <a:r>
              <a:rPr sz="1500" b="1" spc="-95" dirty="0">
                <a:solidFill>
                  <a:srgbClr val="FF0066"/>
                </a:solidFill>
                <a:latin typeface="Malgun Gothic"/>
                <a:cs typeface="Malgun Gothic"/>
              </a:rPr>
              <a:t>치매,</a:t>
            </a:r>
            <a:r>
              <a:rPr sz="1500" b="1" spc="-160" dirty="0">
                <a:solidFill>
                  <a:srgbClr val="FF0066"/>
                </a:solidFill>
                <a:latin typeface="Malgun Gothic"/>
                <a:cs typeface="Malgun Gothic"/>
              </a:rPr>
              <a:t> </a:t>
            </a:r>
            <a:r>
              <a:rPr sz="1500" b="1" spc="-135" dirty="0">
                <a:solidFill>
                  <a:srgbClr val="FF0066"/>
                </a:solidFill>
                <a:latin typeface="Malgun Gothic"/>
                <a:cs typeface="Malgun Gothic"/>
              </a:rPr>
              <a:t>뇌혈관</a:t>
            </a:r>
            <a:r>
              <a:rPr sz="1500" b="1" spc="-165" dirty="0">
                <a:solidFill>
                  <a:srgbClr val="FF0066"/>
                </a:solidFill>
                <a:latin typeface="Malgun Gothic"/>
                <a:cs typeface="Malgun Gothic"/>
              </a:rPr>
              <a:t> </a:t>
            </a:r>
            <a:r>
              <a:rPr sz="1500" b="1" spc="-95" dirty="0">
                <a:solidFill>
                  <a:srgbClr val="FF0066"/>
                </a:solidFill>
                <a:latin typeface="Malgun Gothic"/>
                <a:cs typeface="Malgun Gothic"/>
              </a:rPr>
              <a:t>질환,</a:t>
            </a:r>
            <a:r>
              <a:rPr sz="1500" b="1" spc="-170" dirty="0">
                <a:solidFill>
                  <a:srgbClr val="FF0066"/>
                </a:solidFill>
                <a:latin typeface="Malgun Gothic"/>
                <a:cs typeface="Malgun Gothic"/>
              </a:rPr>
              <a:t> </a:t>
            </a:r>
            <a:r>
              <a:rPr sz="1500" b="1" spc="-135" dirty="0">
                <a:solidFill>
                  <a:srgbClr val="FF0066"/>
                </a:solidFill>
                <a:latin typeface="Malgun Gothic"/>
                <a:cs typeface="Malgun Gothic"/>
              </a:rPr>
              <a:t>파킨슨</a:t>
            </a:r>
            <a:r>
              <a:rPr sz="1500" b="1" spc="-165" dirty="0">
                <a:solidFill>
                  <a:srgbClr val="FF0066"/>
                </a:solidFill>
                <a:latin typeface="Malgun Gothic"/>
                <a:cs typeface="Malgun Gothic"/>
              </a:rPr>
              <a:t> </a:t>
            </a:r>
            <a:r>
              <a:rPr sz="1500" b="1" spc="-135" dirty="0">
                <a:solidFill>
                  <a:srgbClr val="FF0066"/>
                </a:solidFill>
                <a:latin typeface="Malgun Gothic"/>
                <a:cs typeface="Malgun Gothic"/>
              </a:rPr>
              <a:t>병</a:t>
            </a:r>
            <a:r>
              <a:rPr sz="1500" b="1" spc="-150" dirty="0">
                <a:solidFill>
                  <a:srgbClr val="FF0066"/>
                </a:solidFill>
                <a:latin typeface="Malgun Gothic"/>
                <a:cs typeface="Malgun Gothic"/>
              </a:rPr>
              <a:t> </a:t>
            </a:r>
            <a:r>
              <a:rPr sz="1500" b="1" spc="-135" dirty="0">
                <a:solidFill>
                  <a:srgbClr val="FF0066"/>
                </a:solidFill>
                <a:latin typeface="Malgun Gothic"/>
                <a:cs typeface="Malgun Gothic"/>
              </a:rPr>
              <a:t>및</a:t>
            </a:r>
            <a:r>
              <a:rPr sz="1500" b="1" spc="-150" dirty="0">
                <a:solidFill>
                  <a:srgbClr val="FF0066"/>
                </a:solidFill>
                <a:latin typeface="Malgun Gothic"/>
                <a:cs typeface="Malgun Gothic"/>
              </a:rPr>
              <a:t> </a:t>
            </a:r>
            <a:r>
              <a:rPr sz="1500" b="1" spc="-20" dirty="0">
                <a:solidFill>
                  <a:srgbClr val="FF0066"/>
                </a:solidFill>
                <a:latin typeface="Malgun Gothic"/>
                <a:cs typeface="Malgun Gothic"/>
              </a:rPr>
              <a:t>관련질환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34609" y="2555846"/>
            <a:ext cx="4091940" cy="985519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15"/>
              </a:spcBef>
              <a:buClr>
                <a:srgbClr val="5B9BD4"/>
              </a:buClr>
              <a:buSzPct val="75000"/>
              <a:buFont typeface="Wingdings"/>
              <a:buChar char=""/>
              <a:tabLst>
                <a:tab pos="354965" algn="l"/>
                <a:tab pos="355600" algn="l"/>
              </a:tabLst>
            </a:pPr>
            <a:r>
              <a:rPr sz="2000" b="1" spc="-10" dirty="0">
                <a:latin typeface="Malgun Gothic"/>
                <a:cs typeface="Malgun Gothic"/>
              </a:rPr>
              <a:t>수급대상자</a:t>
            </a:r>
            <a:endParaRPr sz="2000">
              <a:latin typeface="Malgun Gothic"/>
              <a:cs typeface="Malgun Gothic"/>
            </a:endParaRPr>
          </a:p>
          <a:p>
            <a:pPr marL="426720" lvl="1" indent="-130175">
              <a:lnSpc>
                <a:spcPct val="100000"/>
              </a:lnSpc>
              <a:spcBef>
                <a:spcPts val="605"/>
              </a:spcBef>
              <a:buChar char="-"/>
              <a:tabLst>
                <a:tab pos="427355" algn="l"/>
              </a:tabLst>
            </a:pPr>
            <a:r>
              <a:rPr sz="1500" b="1" spc="-135" dirty="0">
                <a:latin typeface="Malgun Gothic"/>
                <a:cs typeface="Malgun Gothic"/>
              </a:rPr>
              <a:t>혼자</a:t>
            </a:r>
            <a:r>
              <a:rPr sz="1500" b="1" spc="-165" dirty="0">
                <a:latin typeface="Malgun Gothic"/>
                <a:cs typeface="Malgun Gothic"/>
              </a:rPr>
              <a:t> </a:t>
            </a:r>
            <a:r>
              <a:rPr sz="1500" b="1" spc="-135" dirty="0">
                <a:latin typeface="Malgun Gothic"/>
                <a:cs typeface="Malgun Gothic"/>
              </a:rPr>
              <a:t>일상생활이</a:t>
            </a:r>
            <a:r>
              <a:rPr sz="1500" b="1" spc="-180" dirty="0">
                <a:latin typeface="Malgun Gothic"/>
                <a:cs typeface="Malgun Gothic"/>
              </a:rPr>
              <a:t> </a:t>
            </a:r>
            <a:r>
              <a:rPr sz="1500" b="1" spc="-135" dirty="0">
                <a:latin typeface="Malgun Gothic"/>
                <a:cs typeface="Malgun Gothic"/>
              </a:rPr>
              <a:t>어려운</a:t>
            </a:r>
            <a:r>
              <a:rPr sz="1500" b="1" spc="-165" dirty="0">
                <a:latin typeface="Malgun Gothic"/>
                <a:cs typeface="Malgun Gothic"/>
              </a:rPr>
              <a:t> </a:t>
            </a:r>
            <a:r>
              <a:rPr sz="1500" b="1" spc="-25" dirty="0">
                <a:latin typeface="Malgun Gothic"/>
                <a:cs typeface="Malgun Gothic"/>
              </a:rPr>
              <a:t>자로서</a:t>
            </a:r>
            <a:endParaRPr sz="1500">
              <a:latin typeface="Malgun Gothic"/>
              <a:cs typeface="Malgun Gothic"/>
            </a:endParaRPr>
          </a:p>
          <a:p>
            <a:pPr marL="426720" lvl="1" indent="-130175">
              <a:lnSpc>
                <a:spcPct val="100000"/>
              </a:lnSpc>
              <a:spcBef>
                <a:spcPts val="135"/>
              </a:spcBef>
              <a:buChar char="-"/>
              <a:tabLst>
                <a:tab pos="427355" algn="l"/>
              </a:tabLst>
            </a:pPr>
            <a:r>
              <a:rPr sz="1500" b="1" spc="-135" dirty="0">
                <a:latin typeface="Malgun Gothic"/>
                <a:cs typeface="Malgun Gothic"/>
              </a:rPr>
              <a:t>장기요양등급</a:t>
            </a:r>
            <a:r>
              <a:rPr sz="1500" b="1" spc="-190" dirty="0">
                <a:latin typeface="Malgun Gothic"/>
                <a:cs typeface="Malgun Gothic"/>
              </a:rPr>
              <a:t> </a:t>
            </a:r>
            <a:r>
              <a:rPr sz="1500" b="1" spc="-135" dirty="0">
                <a:latin typeface="Malgun Gothic"/>
                <a:cs typeface="Malgun Gothic"/>
              </a:rPr>
              <a:t>판정위원회에</a:t>
            </a:r>
            <a:r>
              <a:rPr sz="1500" b="1" spc="-175" dirty="0">
                <a:latin typeface="Malgun Gothic"/>
                <a:cs typeface="Malgun Gothic"/>
              </a:rPr>
              <a:t> </a:t>
            </a:r>
            <a:r>
              <a:rPr sz="1500" b="1" spc="-135" dirty="0">
                <a:latin typeface="Malgun Gothic"/>
                <a:cs typeface="Malgun Gothic"/>
              </a:rPr>
              <a:t>등급판정을</a:t>
            </a:r>
            <a:r>
              <a:rPr sz="1500" b="1" spc="-180" dirty="0">
                <a:latin typeface="Malgun Gothic"/>
                <a:cs typeface="Malgun Gothic"/>
              </a:rPr>
              <a:t> </a:t>
            </a:r>
            <a:r>
              <a:rPr sz="1500" b="1" spc="-135" dirty="0">
                <a:latin typeface="Malgun Gothic"/>
                <a:cs typeface="Malgun Gothic"/>
              </a:rPr>
              <a:t>받은</a:t>
            </a:r>
            <a:r>
              <a:rPr sz="1500" b="1" spc="-165" dirty="0">
                <a:latin typeface="Malgun Gothic"/>
                <a:cs typeface="Malgun Gothic"/>
              </a:rPr>
              <a:t> </a:t>
            </a:r>
            <a:r>
              <a:rPr sz="1500" b="1" spc="-50" dirty="0">
                <a:latin typeface="Malgun Gothic"/>
                <a:cs typeface="Malgun Gothic"/>
              </a:rPr>
              <a:t>자</a:t>
            </a:r>
            <a:endParaRPr sz="1500">
              <a:latin typeface="Malgun Gothic"/>
              <a:cs typeface="Malgun Gothic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70851" y="1647063"/>
            <a:ext cx="5979160" cy="3905250"/>
            <a:chOff x="970851" y="1647063"/>
            <a:chExt cx="5979160" cy="390525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7359" y="4241292"/>
              <a:ext cx="355092" cy="80771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05912" y="3808476"/>
              <a:ext cx="355091" cy="80771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9323" y="3233927"/>
              <a:ext cx="356615" cy="80772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20796" y="2944368"/>
              <a:ext cx="356615" cy="80772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73096" y="3233927"/>
              <a:ext cx="356616" cy="80772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97024" y="2857500"/>
              <a:ext cx="356615" cy="80771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6763" y="4457700"/>
              <a:ext cx="355091" cy="80771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82139" y="3448811"/>
              <a:ext cx="355092" cy="8077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96996" y="4457700"/>
              <a:ext cx="356615" cy="80771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73096" y="4168139"/>
              <a:ext cx="356616" cy="80771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753612" y="3089148"/>
              <a:ext cx="1442085" cy="1369060"/>
            </a:xfrm>
            <a:custGeom>
              <a:avLst/>
              <a:gdLst/>
              <a:ahLst/>
              <a:cxnLst/>
              <a:rect l="l" t="t" r="r" b="b"/>
              <a:pathLst>
                <a:path w="1442085" h="1369060">
                  <a:moveTo>
                    <a:pt x="720851" y="0"/>
                  </a:moveTo>
                  <a:lnTo>
                    <a:pt x="671494" y="1578"/>
                  </a:lnTo>
                  <a:lnTo>
                    <a:pt x="623030" y="6245"/>
                  </a:lnTo>
                  <a:lnTo>
                    <a:pt x="575566" y="13900"/>
                  </a:lnTo>
                  <a:lnTo>
                    <a:pt x="529210" y="24440"/>
                  </a:lnTo>
                  <a:lnTo>
                    <a:pt x="484069" y="37763"/>
                  </a:lnTo>
                  <a:lnTo>
                    <a:pt x="440251" y="53768"/>
                  </a:lnTo>
                  <a:lnTo>
                    <a:pt x="397862" y="72353"/>
                  </a:lnTo>
                  <a:lnTo>
                    <a:pt x="357011" y="93415"/>
                  </a:lnTo>
                  <a:lnTo>
                    <a:pt x="317803" y="116853"/>
                  </a:lnTo>
                  <a:lnTo>
                    <a:pt x="280348" y="142566"/>
                  </a:lnTo>
                  <a:lnTo>
                    <a:pt x="244751" y="170450"/>
                  </a:lnTo>
                  <a:lnTo>
                    <a:pt x="211121" y="200405"/>
                  </a:lnTo>
                  <a:lnTo>
                    <a:pt x="179565" y="232329"/>
                  </a:lnTo>
                  <a:lnTo>
                    <a:pt x="150189" y="266119"/>
                  </a:lnTo>
                  <a:lnTo>
                    <a:pt x="123102" y="301674"/>
                  </a:lnTo>
                  <a:lnTo>
                    <a:pt x="98410" y="338892"/>
                  </a:lnTo>
                  <a:lnTo>
                    <a:pt x="76222" y="377671"/>
                  </a:lnTo>
                  <a:lnTo>
                    <a:pt x="56643" y="417909"/>
                  </a:lnTo>
                  <a:lnTo>
                    <a:pt x="39783" y="459504"/>
                  </a:lnTo>
                  <a:lnTo>
                    <a:pt x="25747" y="502355"/>
                  </a:lnTo>
                  <a:lnTo>
                    <a:pt x="14643" y="546359"/>
                  </a:lnTo>
                  <a:lnTo>
                    <a:pt x="6579" y="591416"/>
                  </a:lnTo>
                  <a:lnTo>
                    <a:pt x="1662" y="637422"/>
                  </a:lnTo>
                  <a:lnTo>
                    <a:pt x="0" y="684276"/>
                  </a:lnTo>
                  <a:lnTo>
                    <a:pt x="1662" y="731129"/>
                  </a:lnTo>
                  <a:lnTo>
                    <a:pt x="6579" y="777135"/>
                  </a:lnTo>
                  <a:lnTo>
                    <a:pt x="14643" y="822192"/>
                  </a:lnTo>
                  <a:lnTo>
                    <a:pt x="25747" y="866196"/>
                  </a:lnTo>
                  <a:lnTo>
                    <a:pt x="39783" y="909047"/>
                  </a:lnTo>
                  <a:lnTo>
                    <a:pt x="56643" y="950642"/>
                  </a:lnTo>
                  <a:lnTo>
                    <a:pt x="76222" y="990880"/>
                  </a:lnTo>
                  <a:lnTo>
                    <a:pt x="98410" y="1029659"/>
                  </a:lnTo>
                  <a:lnTo>
                    <a:pt x="123102" y="1066877"/>
                  </a:lnTo>
                  <a:lnTo>
                    <a:pt x="150189" y="1102432"/>
                  </a:lnTo>
                  <a:lnTo>
                    <a:pt x="179565" y="1136222"/>
                  </a:lnTo>
                  <a:lnTo>
                    <a:pt x="211121" y="1168145"/>
                  </a:lnTo>
                  <a:lnTo>
                    <a:pt x="244751" y="1198101"/>
                  </a:lnTo>
                  <a:lnTo>
                    <a:pt x="280348" y="1225985"/>
                  </a:lnTo>
                  <a:lnTo>
                    <a:pt x="317803" y="1251698"/>
                  </a:lnTo>
                  <a:lnTo>
                    <a:pt x="357011" y="1275136"/>
                  </a:lnTo>
                  <a:lnTo>
                    <a:pt x="397862" y="1296198"/>
                  </a:lnTo>
                  <a:lnTo>
                    <a:pt x="440251" y="1314783"/>
                  </a:lnTo>
                  <a:lnTo>
                    <a:pt x="484069" y="1330788"/>
                  </a:lnTo>
                  <a:lnTo>
                    <a:pt x="529210" y="1344111"/>
                  </a:lnTo>
                  <a:lnTo>
                    <a:pt x="575566" y="1354651"/>
                  </a:lnTo>
                  <a:lnTo>
                    <a:pt x="623030" y="1362306"/>
                  </a:lnTo>
                  <a:lnTo>
                    <a:pt x="671494" y="1366973"/>
                  </a:lnTo>
                  <a:lnTo>
                    <a:pt x="720851" y="1368552"/>
                  </a:lnTo>
                  <a:lnTo>
                    <a:pt x="770209" y="1366973"/>
                  </a:lnTo>
                  <a:lnTo>
                    <a:pt x="818673" y="1362306"/>
                  </a:lnTo>
                  <a:lnTo>
                    <a:pt x="866137" y="1354651"/>
                  </a:lnTo>
                  <a:lnTo>
                    <a:pt x="912493" y="1344111"/>
                  </a:lnTo>
                  <a:lnTo>
                    <a:pt x="957634" y="1330788"/>
                  </a:lnTo>
                  <a:lnTo>
                    <a:pt x="1001452" y="1314783"/>
                  </a:lnTo>
                  <a:lnTo>
                    <a:pt x="1043841" y="1296198"/>
                  </a:lnTo>
                  <a:lnTo>
                    <a:pt x="1084692" y="1275136"/>
                  </a:lnTo>
                  <a:lnTo>
                    <a:pt x="1123900" y="1251698"/>
                  </a:lnTo>
                  <a:lnTo>
                    <a:pt x="1161355" y="1225985"/>
                  </a:lnTo>
                  <a:lnTo>
                    <a:pt x="1196952" y="1198101"/>
                  </a:lnTo>
                  <a:lnTo>
                    <a:pt x="1230582" y="1168145"/>
                  </a:lnTo>
                  <a:lnTo>
                    <a:pt x="1262138" y="1136222"/>
                  </a:lnTo>
                  <a:lnTo>
                    <a:pt x="1291514" y="1102432"/>
                  </a:lnTo>
                  <a:lnTo>
                    <a:pt x="1318601" y="1066877"/>
                  </a:lnTo>
                  <a:lnTo>
                    <a:pt x="1343293" y="1029659"/>
                  </a:lnTo>
                  <a:lnTo>
                    <a:pt x="1365481" y="990880"/>
                  </a:lnTo>
                  <a:lnTo>
                    <a:pt x="1385060" y="950642"/>
                  </a:lnTo>
                  <a:lnTo>
                    <a:pt x="1401920" y="909047"/>
                  </a:lnTo>
                  <a:lnTo>
                    <a:pt x="1415956" y="866196"/>
                  </a:lnTo>
                  <a:lnTo>
                    <a:pt x="1427060" y="822192"/>
                  </a:lnTo>
                  <a:lnTo>
                    <a:pt x="1435124" y="777135"/>
                  </a:lnTo>
                  <a:lnTo>
                    <a:pt x="1440041" y="731129"/>
                  </a:lnTo>
                  <a:lnTo>
                    <a:pt x="1441703" y="684276"/>
                  </a:lnTo>
                  <a:lnTo>
                    <a:pt x="1440041" y="637422"/>
                  </a:lnTo>
                  <a:lnTo>
                    <a:pt x="1435124" y="591416"/>
                  </a:lnTo>
                  <a:lnTo>
                    <a:pt x="1427060" y="546359"/>
                  </a:lnTo>
                  <a:lnTo>
                    <a:pt x="1415956" y="502355"/>
                  </a:lnTo>
                  <a:lnTo>
                    <a:pt x="1401920" y="459504"/>
                  </a:lnTo>
                  <a:lnTo>
                    <a:pt x="1385060" y="417909"/>
                  </a:lnTo>
                  <a:lnTo>
                    <a:pt x="1365481" y="377671"/>
                  </a:lnTo>
                  <a:lnTo>
                    <a:pt x="1343293" y="338892"/>
                  </a:lnTo>
                  <a:lnTo>
                    <a:pt x="1318601" y="301674"/>
                  </a:lnTo>
                  <a:lnTo>
                    <a:pt x="1291514" y="266119"/>
                  </a:lnTo>
                  <a:lnTo>
                    <a:pt x="1262138" y="232329"/>
                  </a:lnTo>
                  <a:lnTo>
                    <a:pt x="1230582" y="200406"/>
                  </a:lnTo>
                  <a:lnTo>
                    <a:pt x="1196952" y="170450"/>
                  </a:lnTo>
                  <a:lnTo>
                    <a:pt x="1161355" y="142566"/>
                  </a:lnTo>
                  <a:lnTo>
                    <a:pt x="1123900" y="116853"/>
                  </a:lnTo>
                  <a:lnTo>
                    <a:pt x="1084692" y="93415"/>
                  </a:lnTo>
                  <a:lnTo>
                    <a:pt x="1043841" y="72353"/>
                  </a:lnTo>
                  <a:lnTo>
                    <a:pt x="1001452" y="53768"/>
                  </a:lnTo>
                  <a:lnTo>
                    <a:pt x="957634" y="37763"/>
                  </a:lnTo>
                  <a:lnTo>
                    <a:pt x="912493" y="24440"/>
                  </a:lnTo>
                  <a:lnTo>
                    <a:pt x="866137" y="13900"/>
                  </a:lnTo>
                  <a:lnTo>
                    <a:pt x="818673" y="6245"/>
                  </a:lnTo>
                  <a:lnTo>
                    <a:pt x="770209" y="1578"/>
                  </a:lnTo>
                  <a:lnTo>
                    <a:pt x="720851" y="0"/>
                  </a:lnTo>
                  <a:close/>
                </a:path>
              </a:pathLst>
            </a:custGeom>
            <a:solidFill>
              <a:srgbClr val="FFF1CC">
                <a:alpha val="4196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53612" y="3089148"/>
              <a:ext cx="1442085" cy="1369060"/>
            </a:xfrm>
            <a:custGeom>
              <a:avLst/>
              <a:gdLst/>
              <a:ahLst/>
              <a:cxnLst/>
              <a:rect l="l" t="t" r="r" b="b"/>
              <a:pathLst>
                <a:path w="1442085" h="1369060">
                  <a:moveTo>
                    <a:pt x="1441703" y="684276"/>
                  </a:moveTo>
                  <a:lnTo>
                    <a:pt x="1440041" y="637422"/>
                  </a:lnTo>
                  <a:lnTo>
                    <a:pt x="1435124" y="591416"/>
                  </a:lnTo>
                  <a:lnTo>
                    <a:pt x="1427060" y="546359"/>
                  </a:lnTo>
                  <a:lnTo>
                    <a:pt x="1415956" y="502355"/>
                  </a:lnTo>
                  <a:lnTo>
                    <a:pt x="1401920" y="459504"/>
                  </a:lnTo>
                  <a:lnTo>
                    <a:pt x="1385060" y="417909"/>
                  </a:lnTo>
                  <a:lnTo>
                    <a:pt x="1365481" y="377671"/>
                  </a:lnTo>
                  <a:lnTo>
                    <a:pt x="1343293" y="338892"/>
                  </a:lnTo>
                  <a:lnTo>
                    <a:pt x="1318601" y="301674"/>
                  </a:lnTo>
                  <a:lnTo>
                    <a:pt x="1291514" y="266119"/>
                  </a:lnTo>
                  <a:lnTo>
                    <a:pt x="1262138" y="232329"/>
                  </a:lnTo>
                  <a:lnTo>
                    <a:pt x="1230582" y="200406"/>
                  </a:lnTo>
                  <a:lnTo>
                    <a:pt x="1196952" y="170450"/>
                  </a:lnTo>
                  <a:lnTo>
                    <a:pt x="1161355" y="142566"/>
                  </a:lnTo>
                  <a:lnTo>
                    <a:pt x="1123900" y="116853"/>
                  </a:lnTo>
                  <a:lnTo>
                    <a:pt x="1084692" y="93415"/>
                  </a:lnTo>
                  <a:lnTo>
                    <a:pt x="1043841" y="72353"/>
                  </a:lnTo>
                  <a:lnTo>
                    <a:pt x="1001452" y="53768"/>
                  </a:lnTo>
                  <a:lnTo>
                    <a:pt x="957634" y="37763"/>
                  </a:lnTo>
                  <a:lnTo>
                    <a:pt x="912493" y="24440"/>
                  </a:lnTo>
                  <a:lnTo>
                    <a:pt x="866137" y="13900"/>
                  </a:lnTo>
                  <a:lnTo>
                    <a:pt x="818673" y="6245"/>
                  </a:lnTo>
                  <a:lnTo>
                    <a:pt x="770209" y="1578"/>
                  </a:lnTo>
                  <a:lnTo>
                    <a:pt x="720851" y="0"/>
                  </a:lnTo>
                  <a:lnTo>
                    <a:pt x="671494" y="1578"/>
                  </a:lnTo>
                  <a:lnTo>
                    <a:pt x="623030" y="6245"/>
                  </a:lnTo>
                  <a:lnTo>
                    <a:pt x="575566" y="13900"/>
                  </a:lnTo>
                  <a:lnTo>
                    <a:pt x="529210" y="24440"/>
                  </a:lnTo>
                  <a:lnTo>
                    <a:pt x="484069" y="37763"/>
                  </a:lnTo>
                  <a:lnTo>
                    <a:pt x="440251" y="53768"/>
                  </a:lnTo>
                  <a:lnTo>
                    <a:pt x="397862" y="72353"/>
                  </a:lnTo>
                  <a:lnTo>
                    <a:pt x="357011" y="93415"/>
                  </a:lnTo>
                  <a:lnTo>
                    <a:pt x="317803" y="116853"/>
                  </a:lnTo>
                  <a:lnTo>
                    <a:pt x="280348" y="142566"/>
                  </a:lnTo>
                  <a:lnTo>
                    <a:pt x="244751" y="170450"/>
                  </a:lnTo>
                  <a:lnTo>
                    <a:pt x="211121" y="200405"/>
                  </a:lnTo>
                  <a:lnTo>
                    <a:pt x="179565" y="232329"/>
                  </a:lnTo>
                  <a:lnTo>
                    <a:pt x="150189" y="266119"/>
                  </a:lnTo>
                  <a:lnTo>
                    <a:pt x="123102" y="301674"/>
                  </a:lnTo>
                  <a:lnTo>
                    <a:pt x="98410" y="338892"/>
                  </a:lnTo>
                  <a:lnTo>
                    <a:pt x="76222" y="377671"/>
                  </a:lnTo>
                  <a:lnTo>
                    <a:pt x="56643" y="417909"/>
                  </a:lnTo>
                  <a:lnTo>
                    <a:pt x="39783" y="459504"/>
                  </a:lnTo>
                  <a:lnTo>
                    <a:pt x="25747" y="502355"/>
                  </a:lnTo>
                  <a:lnTo>
                    <a:pt x="14643" y="546359"/>
                  </a:lnTo>
                  <a:lnTo>
                    <a:pt x="6579" y="591416"/>
                  </a:lnTo>
                  <a:lnTo>
                    <a:pt x="1662" y="637422"/>
                  </a:lnTo>
                  <a:lnTo>
                    <a:pt x="0" y="684276"/>
                  </a:lnTo>
                  <a:lnTo>
                    <a:pt x="1662" y="731129"/>
                  </a:lnTo>
                  <a:lnTo>
                    <a:pt x="6579" y="777135"/>
                  </a:lnTo>
                  <a:lnTo>
                    <a:pt x="14643" y="822192"/>
                  </a:lnTo>
                  <a:lnTo>
                    <a:pt x="25747" y="866196"/>
                  </a:lnTo>
                  <a:lnTo>
                    <a:pt x="39783" y="909047"/>
                  </a:lnTo>
                  <a:lnTo>
                    <a:pt x="56643" y="950642"/>
                  </a:lnTo>
                  <a:lnTo>
                    <a:pt x="76222" y="990880"/>
                  </a:lnTo>
                  <a:lnTo>
                    <a:pt x="98410" y="1029659"/>
                  </a:lnTo>
                  <a:lnTo>
                    <a:pt x="123102" y="1066877"/>
                  </a:lnTo>
                  <a:lnTo>
                    <a:pt x="150189" y="1102432"/>
                  </a:lnTo>
                  <a:lnTo>
                    <a:pt x="179565" y="1136222"/>
                  </a:lnTo>
                  <a:lnTo>
                    <a:pt x="211121" y="1168145"/>
                  </a:lnTo>
                  <a:lnTo>
                    <a:pt x="244751" y="1198101"/>
                  </a:lnTo>
                  <a:lnTo>
                    <a:pt x="280348" y="1225985"/>
                  </a:lnTo>
                  <a:lnTo>
                    <a:pt x="317803" y="1251698"/>
                  </a:lnTo>
                  <a:lnTo>
                    <a:pt x="357011" y="1275136"/>
                  </a:lnTo>
                  <a:lnTo>
                    <a:pt x="397862" y="1296198"/>
                  </a:lnTo>
                  <a:lnTo>
                    <a:pt x="440251" y="1314783"/>
                  </a:lnTo>
                  <a:lnTo>
                    <a:pt x="484069" y="1330788"/>
                  </a:lnTo>
                  <a:lnTo>
                    <a:pt x="529210" y="1344111"/>
                  </a:lnTo>
                  <a:lnTo>
                    <a:pt x="575566" y="1354651"/>
                  </a:lnTo>
                  <a:lnTo>
                    <a:pt x="623030" y="1362306"/>
                  </a:lnTo>
                  <a:lnTo>
                    <a:pt x="671494" y="1366973"/>
                  </a:lnTo>
                  <a:lnTo>
                    <a:pt x="720851" y="1368552"/>
                  </a:lnTo>
                  <a:lnTo>
                    <a:pt x="770209" y="1366973"/>
                  </a:lnTo>
                  <a:lnTo>
                    <a:pt x="818673" y="1362306"/>
                  </a:lnTo>
                  <a:lnTo>
                    <a:pt x="866137" y="1354651"/>
                  </a:lnTo>
                  <a:lnTo>
                    <a:pt x="912493" y="1344111"/>
                  </a:lnTo>
                  <a:lnTo>
                    <a:pt x="957634" y="1330788"/>
                  </a:lnTo>
                  <a:lnTo>
                    <a:pt x="1001452" y="1314783"/>
                  </a:lnTo>
                  <a:lnTo>
                    <a:pt x="1043841" y="1296198"/>
                  </a:lnTo>
                  <a:lnTo>
                    <a:pt x="1084692" y="1275136"/>
                  </a:lnTo>
                  <a:lnTo>
                    <a:pt x="1123900" y="1251698"/>
                  </a:lnTo>
                  <a:lnTo>
                    <a:pt x="1161355" y="1225985"/>
                  </a:lnTo>
                  <a:lnTo>
                    <a:pt x="1196952" y="1198101"/>
                  </a:lnTo>
                  <a:lnTo>
                    <a:pt x="1230582" y="1168145"/>
                  </a:lnTo>
                  <a:lnTo>
                    <a:pt x="1262138" y="1136222"/>
                  </a:lnTo>
                  <a:lnTo>
                    <a:pt x="1291514" y="1102432"/>
                  </a:lnTo>
                  <a:lnTo>
                    <a:pt x="1318601" y="1066877"/>
                  </a:lnTo>
                  <a:lnTo>
                    <a:pt x="1343293" y="1029659"/>
                  </a:lnTo>
                  <a:lnTo>
                    <a:pt x="1365481" y="990880"/>
                  </a:lnTo>
                  <a:lnTo>
                    <a:pt x="1385060" y="950642"/>
                  </a:lnTo>
                  <a:lnTo>
                    <a:pt x="1401920" y="909047"/>
                  </a:lnTo>
                  <a:lnTo>
                    <a:pt x="1415956" y="866196"/>
                  </a:lnTo>
                  <a:lnTo>
                    <a:pt x="1427060" y="822192"/>
                  </a:lnTo>
                  <a:lnTo>
                    <a:pt x="1435124" y="777135"/>
                  </a:lnTo>
                  <a:lnTo>
                    <a:pt x="1440041" y="731129"/>
                  </a:lnTo>
                  <a:lnTo>
                    <a:pt x="1441703" y="684276"/>
                  </a:lnTo>
                  <a:close/>
                </a:path>
              </a:pathLst>
            </a:custGeom>
            <a:ln w="9144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6068" y="4024883"/>
              <a:ext cx="355092" cy="80924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17719" y="3448811"/>
              <a:ext cx="356615" cy="80771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58055" y="3160776"/>
              <a:ext cx="355091" cy="80771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68496" y="3448811"/>
              <a:ext cx="356615" cy="80771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68652" y="4744211"/>
              <a:ext cx="356615" cy="80771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767072" y="3083179"/>
              <a:ext cx="716915" cy="276225"/>
            </a:xfrm>
            <a:custGeom>
              <a:avLst/>
              <a:gdLst/>
              <a:ahLst/>
              <a:cxnLst/>
              <a:rect l="l" t="t" r="r" b="b"/>
              <a:pathLst>
                <a:path w="716914" h="276225">
                  <a:moveTo>
                    <a:pt x="58547" y="204724"/>
                  </a:moveTo>
                  <a:lnTo>
                    <a:pt x="0" y="266573"/>
                  </a:lnTo>
                  <a:lnTo>
                    <a:pt x="84581" y="276225"/>
                  </a:lnTo>
                  <a:lnTo>
                    <a:pt x="75333" y="250825"/>
                  </a:lnTo>
                  <a:lnTo>
                    <a:pt x="61849" y="250825"/>
                  </a:lnTo>
                  <a:lnTo>
                    <a:pt x="57530" y="238887"/>
                  </a:lnTo>
                  <a:lnTo>
                    <a:pt x="69409" y="234555"/>
                  </a:lnTo>
                  <a:lnTo>
                    <a:pt x="58547" y="204724"/>
                  </a:lnTo>
                  <a:close/>
                </a:path>
                <a:path w="716914" h="276225">
                  <a:moveTo>
                    <a:pt x="69409" y="234555"/>
                  </a:moveTo>
                  <a:lnTo>
                    <a:pt x="57530" y="238887"/>
                  </a:lnTo>
                  <a:lnTo>
                    <a:pt x="61849" y="250825"/>
                  </a:lnTo>
                  <a:lnTo>
                    <a:pt x="73752" y="246484"/>
                  </a:lnTo>
                  <a:lnTo>
                    <a:pt x="69409" y="234555"/>
                  </a:lnTo>
                  <a:close/>
                </a:path>
                <a:path w="716914" h="276225">
                  <a:moveTo>
                    <a:pt x="73752" y="246484"/>
                  </a:moveTo>
                  <a:lnTo>
                    <a:pt x="61849" y="250825"/>
                  </a:lnTo>
                  <a:lnTo>
                    <a:pt x="75333" y="250825"/>
                  </a:lnTo>
                  <a:lnTo>
                    <a:pt x="73752" y="246484"/>
                  </a:lnTo>
                  <a:close/>
                </a:path>
                <a:path w="716914" h="276225">
                  <a:moveTo>
                    <a:pt x="712597" y="0"/>
                  </a:moveTo>
                  <a:lnTo>
                    <a:pt x="69409" y="234555"/>
                  </a:lnTo>
                  <a:lnTo>
                    <a:pt x="73752" y="246484"/>
                  </a:lnTo>
                  <a:lnTo>
                    <a:pt x="716914" y="11937"/>
                  </a:lnTo>
                  <a:lnTo>
                    <a:pt x="712597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11" y="4529327"/>
              <a:ext cx="355091" cy="80772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970851" y="1647062"/>
              <a:ext cx="3076575" cy="1731645"/>
            </a:xfrm>
            <a:custGeom>
              <a:avLst/>
              <a:gdLst/>
              <a:ahLst/>
              <a:cxnLst/>
              <a:rect l="l" t="t" r="r" b="b"/>
              <a:pathLst>
                <a:path w="3076575" h="1731645">
                  <a:moveTo>
                    <a:pt x="492188" y="1647317"/>
                  </a:moveTo>
                  <a:lnTo>
                    <a:pt x="462000" y="1657324"/>
                  </a:lnTo>
                  <a:lnTo>
                    <a:pt x="12065" y="301625"/>
                  </a:lnTo>
                  <a:lnTo>
                    <a:pt x="0" y="305689"/>
                  </a:lnTo>
                  <a:lnTo>
                    <a:pt x="449961" y="1661325"/>
                  </a:lnTo>
                  <a:lnTo>
                    <a:pt x="419798" y="1671320"/>
                  </a:lnTo>
                  <a:lnTo>
                    <a:pt x="479996" y="1731645"/>
                  </a:lnTo>
                  <a:lnTo>
                    <a:pt x="488416" y="1673352"/>
                  </a:lnTo>
                  <a:lnTo>
                    <a:pt x="492188" y="1647317"/>
                  </a:lnTo>
                  <a:close/>
                </a:path>
                <a:path w="3076575" h="1731645">
                  <a:moveTo>
                    <a:pt x="3076130" y="6858"/>
                  </a:moveTo>
                  <a:lnTo>
                    <a:pt x="3065462" y="0"/>
                  </a:lnTo>
                  <a:lnTo>
                    <a:pt x="2243442" y="1305585"/>
                  </a:lnTo>
                  <a:lnTo>
                    <a:pt x="2216594" y="1288669"/>
                  </a:lnTo>
                  <a:lnTo>
                    <a:pt x="2208212" y="1373505"/>
                  </a:lnTo>
                  <a:lnTo>
                    <a:pt x="2281110" y="1329309"/>
                  </a:lnTo>
                  <a:lnTo>
                    <a:pt x="2271420" y="1323213"/>
                  </a:lnTo>
                  <a:lnTo>
                    <a:pt x="2254262" y="1312405"/>
                  </a:lnTo>
                  <a:lnTo>
                    <a:pt x="3076130" y="6858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38316" y="3997452"/>
              <a:ext cx="611123" cy="1388364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5913120" y="3756659"/>
            <a:ext cx="3977640" cy="1871980"/>
          </a:xfrm>
          <a:prstGeom prst="rect">
            <a:avLst/>
          </a:prstGeom>
          <a:ln w="12192">
            <a:solidFill>
              <a:srgbClr val="FFC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1217295">
              <a:lnSpc>
                <a:spcPct val="100000"/>
              </a:lnSpc>
            </a:pPr>
            <a:r>
              <a:rPr sz="1800" b="1" spc="-10" dirty="0">
                <a:latin typeface="Malgun Gothic"/>
                <a:cs typeface="Malgun Gothic"/>
              </a:rPr>
              <a:t>65세</a:t>
            </a:r>
            <a:r>
              <a:rPr sz="1800" b="1" spc="-190" dirty="0">
                <a:latin typeface="Malgun Gothic"/>
                <a:cs typeface="Malgun Gothic"/>
              </a:rPr>
              <a:t> </a:t>
            </a:r>
            <a:r>
              <a:rPr sz="1800" b="1" spc="-175" dirty="0">
                <a:latin typeface="Malgun Gothic"/>
                <a:cs typeface="Malgun Gothic"/>
              </a:rPr>
              <a:t>이상의</a:t>
            </a:r>
            <a:r>
              <a:rPr sz="1800" b="1" spc="-155" dirty="0">
                <a:latin typeface="Malgun Gothic"/>
                <a:cs typeface="Malgun Gothic"/>
              </a:rPr>
              <a:t> </a:t>
            </a:r>
            <a:r>
              <a:rPr sz="1800" b="1" spc="-175" dirty="0">
                <a:latin typeface="Malgun Gothic"/>
                <a:cs typeface="Malgun Gothic"/>
              </a:rPr>
              <a:t>노인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25" dirty="0">
                <a:latin typeface="Malgun Gothic"/>
                <a:cs typeface="Malgun Gothic"/>
              </a:rPr>
              <a:t>암환자</a:t>
            </a:r>
            <a:endParaRPr sz="1800">
              <a:latin typeface="Malgun Gothic"/>
              <a:cs typeface="Malgun Gothic"/>
            </a:endParaRPr>
          </a:p>
          <a:p>
            <a:pPr marL="1504315" indent="-287655">
              <a:lnSpc>
                <a:spcPct val="100000"/>
              </a:lnSpc>
              <a:spcBef>
                <a:spcPts val="215"/>
              </a:spcBef>
              <a:buChar char="-"/>
              <a:tabLst>
                <a:tab pos="1504315" algn="l"/>
                <a:tab pos="1504950" algn="l"/>
              </a:tabLst>
            </a:pPr>
            <a:r>
              <a:rPr sz="1600" b="1" spc="-170" dirty="0">
                <a:latin typeface="Malgun Gothic"/>
                <a:cs typeface="Malgun Gothic"/>
              </a:rPr>
              <a:t>노인성질환</a:t>
            </a:r>
            <a:r>
              <a:rPr sz="1600" b="1" spc="-160" dirty="0">
                <a:latin typeface="Malgun Gothic"/>
                <a:cs typeface="Malgun Gothic"/>
              </a:rPr>
              <a:t> </a:t>
            </a:r>
            <a:r>
              <a:rPr sz="1600" b="1" spc="-170" dirty="0">
                <a:latin typeface="Malgun Gothic"/>
                <a:cs typeface="Malgun Gothic"/>
              </a:rPr>
              <a:t>동반</a:t>
            </a:r>
            <a:r>
              <a:rPr sz="1600" b="1" spc="-145" dirty="0">
                <a:latin typeface="Malgun Gothic"/>
                <a:cs typeface="Malgun Gothic"/>
              </a:rPr>
              <a:t> </a:t>
            </a:r>
            <a:r>
              <a:rPr sz="1600" b="1" spc="105" dirty="0">
                <a:latin typeface="Malgun Gothic"/>
                <a:cs typeface="Malgun Gothic"/>
              </a:rPr>
              <a:t>?</a:t>
            </a:r>
            <a:endParaRPr sz="1600">
              <a:latin typeface="Malgun Gothic"/>
              <a:cs typeface="Malgun Gothic"/>
            </a:endParaRPr>
          </a:p>
          <a:p>
            <a:pPr marL="1504315" indent="-287655">
              <a:lnSpc>
                <a:spcPct val="100000"/>
              </a:lnSpc>
              <a:spcBef>
                <a:spcPts val="190"/>
              </a:spcBef>
              <a:buChar char="-"/>
              <a:tabLst>
                <a:tab pos="1504315" algn="l"/>
                <a:tab pos="1504950" algn="l"/>
              </a:tabLst>
            </a:pPr>
            <a:r>
              <a:rPr sz="1600" b="1" spc="-170" dirty="0">
                <a:latin typeface="Malgun Gothic"/>
                <a:cs typeface="Malgun Gothic"/>
              </a:rPr>
              <a:t>통증관리</a:t>
            </a:r>
            <a:r>
              <a:rPr sz="1600" b="1" spc="-150" dirty="0">
                <a:latin typeface="Malgun Gothic"/>
                <a:cs typeface="Malgun Gothic"/>
              </a:rPr>
              <a:t> </a:t>
            </a:r>
            <a:r>
              <a:rPr sz="1600" b="1" spc="105" dirty="0">
                <a:latin typeface="Malgun Gothic"/>
                <a:cs typeface="Malgun Gothic"/>
              </a:rPr>
              <a:t>?</a:t>
            </a:r>
            <a:endParaRPr sz="1600">
              <a:latin typeface="Malgun Gothic"/>
              <a:cs typeface="Malgun Gothic"/>
            </a:endParaRPr>
          </a:p>
          <a:p>
            <a:pPr marL="1504315" indent="-287655">
              <a:lnSpc>
                <a:spcPct val="100000"/>
              </a:lnSpc>
              <a:spcBef>
                <a:spcPts val="190"/>
              </a:spcBef>
              <a:buChar char="-"/>
              <a:tabLst>
                <a:tab pos="1504315" algn="l"/>
                <a:tab pos="1504950" algn="l"/>
              </a:tabLst>
            </a:pPr>
            <a:r>
              <a:rPr sz="1600" b="1" spc="-170" dirty="0">
                <a:latin typeface="Malgun Gothic"/>
                <a:cs typeface="Malgun Gothic"/>
              </a:rPr>
              <a:t>가사지원</a:t>
            </a:r>
            <a:r>
              <a:rPr sz="1600" b="1" spc="-150" dirty="0">
                <a:latin typeface="Malgun Gothic"/>
                <a:cs typeface="Malgun Gothic"/>
              </a:rPr>
              <a:t> </a:t>
            </a:r>
            <a:r>
              <a:rPr sz="1600" b="1" spc="105" dirty="0">
                <a:latin typeface="Malgun Gothic"/>
                <a:cs typeface="Malgun Gothic"/>
              </a:rPr>
              <a:t>?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908928" y="6498361"/>
            <a:ext cx="37655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75"/>
              </a:lnSpc>
            </a:pPr>
            <a:r>
              <a:rPr sz="1400" b="1" dirty="0">
                <a:solidFill>
                  <a:srgbClr val="7E7E7E"/>
                </a:solidFill>
                <a:latin typeface="Malgun Gothic"/>
                <a:cs typeface="Malgun Gothic"/>
              </a:rPr>
              <a:t>-</a:t>
            </a:r>
            <a:r>
              <a:rPr sz="1400" b="1" spc="-145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1400" b="1" spc="55" dirty="0">
                <a:solidFill>
                  <a:srgbClr val="7E7E7E"/>
                </a:solidFill>
                <a:latin typeface="Malgun Gothic"/>
                <a:cs typeface="Malgun Gothic"/>
              </a:rPr>
              <a:t>1</a:t>
            </a:r>
            <a:r>
              <a:rPr sz="1400" b="1" spc="-145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1400" b="1" spc="-50" dirty="0">
                <a:solidFill>
                  <a:srgbClr val="7E7E7E"/>
                </a:solidFill>
                <a:latin typeface="Malgun Gothic"/>
                <a:cs typeface="Malgun Gothic"/>
              </a:rPr>
              <a:t>-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7" name="object 11">
            <a:extLst>
              <a:ext uri="{FF2B5EF4-FFF2-40B4-BE49-F238E27FC236}">
                <a16:creationId xmlns:a16="http://schemas.microsoft.com/office/drawing/2014/main" id="{7617AC1A-0385-4C17-C65E-914833963DCB}"/>
              </a:ext>
            </a:extLst>
          </p:cNvPr>
          <p:cNvSpPr txBox="1">
            <a:spLocks/>
          </p:cNvSpPr>
          <p:nvPr/>
        </p:nvSpPr>
        <p:spPr>
          <a:xfrm>
            <a:off x="20574" y="141976"/>
            <a:ext cx="3110915" cy="47448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3000" b="1" spc="-270">
                <a:solidFill>
                  <a:srgbClr val="FFFFFF"/>
                </a:solidFill>
                <a:latin typeface="Malgun Gothic"/>
                <a:cs typeface="Malgun Gothic"/>
              </a:rPr>
              <a:t>연구</a:t>
            </a:r>
            <a:r>
              <a:rPr lang="ko-KR" altLang="en-US" sz="3000" b="1" spc="-31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altLang="en-US" sz="3000" b="1" spc="-290">
                <a:solidFill>
                  <a:srgbClr val="FFFFFF"/>
                </a:solidFill>
                <a:latin typeface="Malgun Gothic"/>
                <a:cs typeface="Malgun Gothic"/>
              </a:rPr>
              <a:t>배경 및 목적</a:t>
            </a:r>
            <a:endParaRPr lang="ko-KR" altLang="en-US" sz="3000" dirty="0">
              <a:latin typeface="Malgun Gothic"/>
              <a:cs typeface="Malgun Gothic"/>
            </a:endParaRPr>
          </a:p>
        </p:txBody>
      </p:sp>
      <p:sp>
        <p:nvSpPr>
          <p:cNvPr id="38" name="직사각형 12">
            <a:extLst>
              <a:ext uri="{FF2B5EF4-FFF2-40B4-BE49-F238E27FC236}">
                <a16:creationId xmlns:a16="http://schemas.microsoft.com/office/drawing/2014/main" id="{C6ED5BCE-233E-607E-88C7-E91BC9081D7E}"/>
              </a:ext>
            </a:extLst>
          </p:cNvPr>
          <p:cNvSpPr/>
          <p:nvPr/>
        </p:nvSpPr>
        <p:spPr>
          <a:xfrm>
            <a:off x="3160295" y="-5590"/>
            <a:ext cx="9031705" cy="828000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39" name="자유형 8">
            <a:extLst>
              <a:ext uri="{FF2B5EF4-FFF2-40B4-BE49-F238E27FC236}">
                <a16:creationId xmlns:a16="http://schemas.microsoft.com/office/drawing/2014/main" id="{65A99DB1-3451-B10E-2179-A485A6482D34}"/>
              </a:ext>
            </a:extLst>
          </p:cNvPr>
          <p:cNvSpPr/>
          <p:nvPr/>
        </p:nvSpPr>
        <p:spPr>
          <a:xfrm>
            <a:off x="0" y="-15114"/>
            <a:ext cx="3621844" cy="846000"/>
          </a:xfrm>
          <a:custGeom>
            <a:avLst/>
            <a:gdLst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713712 w 9932373"/>
              <a:gd name="connsiteY2" fmla="*/ 874644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457314 w 9932373"/>
              <a:gd name="connsiteY2" fmla="*/ 815009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15009"/>
              <a:gd name="connsiteX1" fmla="*/ 9932373 w 9932373"/>
              <a:gd name="connsiteY1" fmla="*/ 0 h 815009"/>
              <a:gd name="connsiteX2" fmla="*/ 9457314 w 9932373"/>
              <a:gd name="connsiteY2" fmla="*/ 815009 h 815009"/>
              <a:gd name="connsiteX3" fmla="*/ 0 w 9932373"/>
              <a:gd name="connsiteY3" fmla="*/ 812169 h 815009"/>
              <a:gd name="connsiteX4" fmla="*/ 0 w 9932373"/>
              <a:gd name="connsiteY4" fmla="*/ 0 h 8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2373" h="815009">
                <a:moveTo>
                  <a:pt x="0" y="0"/>
                </a:moveTo>
                <a:lnTo>
                  <a:pt x="9932373" y="0"/>
                </a:lnTo>
                <a:lnTo>
                  <a:pt x="9457314" y="815009"/>
                </a:lnTo>
                <a:lnTo>
                  <a:pt x="0" y="8121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  <a:latin typeface="나눔스퀘어라운드 ExtraBold" panose="020B0600000101010101" charset="-127"/>
                <a:ea typeface="나눔스퀘어라운드 ExtraBold" panose="020B0600000101010101" charset="-127"/>
              </a:rPr>
              <a:t>연구 배경 및 목적</a:t>
            </a:r>
          </a:p>
        </p:txBody>
      </p:sp>
      <p:sp>
        <p:nvSpPr>
          <p:cNvPr id="40" name="직사각형 14">
            <a:extLst>
              <a:ext uri="{FF2B5EF4-FFF2-40B4-BE49-F238E27FC236}">
                <a16:creationId xmlns:a16="http://schemas.microsoft.com/office/drawing/2014/main" id="{457A422B-4E14-2218-E0DD-2E8DF979DD8A}"/>
              </a:ext>
            </a:extLst>
          </p:cNvPr>
          <p:cNvSpPr/>
          <p:nvPr/>
        </p:nvSpPr>
        <p:spPr>
          <a:xfrm>
            <a:off x="10633" y="814383"/>
            <a:ext cx="12168000" cy="6043617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619500" cy="830580"/>
          </a:xfrm>
          <a:custGeom>
            <a:avLst/>
            <a:gdLst/>
            <a:ahLst/>
            <a:cxnLst/>
            <a:rect l="l" t="t" r="r" b="b"/>
            <a:pathLst>
              <a:path w="3619500" h="830580">
                <a:moveTo>
                  <a:pt x="3619426" y="0"/>
                </a:moveTo>
                <a:lnTo>
                  <a:pt x="0" y="0"/>
                </a:lnTo>
                <a:lnTo>
                  <a:pt x="0" y="827659"/>
                </a:lnTo>
                <a:lnTo>
                  <a:pt x="3449320" y="830579"/>
                </a:lnTo>
                <a:lnTo>
                  <a:pt x="3619426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5928" y="137921"/>
            <a:ext cx="15093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000" b="1" spc="-270" dirty="0">
                <a:solidFill>
                  <a:srgbClr val="FFFFFF"/>
                </a:solidFill>
                <a:latin typeface="Malgun Gothic"/>
                <a:cs typeface="Malgun Gothic"/>
              </a:rPr>
              <a:t>연구</a:t>
            </a:r>
            <a:r>
              <a:rPr lang="ko-KR" altLang="en-US" sz="3000" b="1" spc="-31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altLang="en-US" sz="3000" b="1" spc="-290" dirty="0">
                <a:solidFill>
                  <a:srgbClr val="FFFFFF"/>
                </a:solidFill>
                <a:latin typeface="Malgun Gothic"/>
                <a:cs typeface="Malgun Gothic"/>
              </a:rPr>
              <a:t>방법</a:t>
            </a:r>
            <a:endParaRPr sz="3000" dirty="0"/>
          </a:p>
        </p:txBody>
      </p:sp>
      <p:sp>
        <p:nvSpPr>
          <p:cNvPr id="5" name="object 5"/>
          <p:cNvSpPr txBox="1"/>
          <p:nvPr/>
        </p:nvSpPr>
        <p:spPr>
          <a:xfrm>
            <a:off x="982472" y="1275969"/>
            <a:ext cx="7265670" cy="2970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1950" indent="-349250">
              <a:lnSpc>
                <a:spcPct val="100000"/>
              </a:lnSpc>
              <a:spcBef>
                <a:spcPts val="105"/>
              </a:spcBef>
              <a:buFont typeface="Wingdings"/>
              <a:buChar char=""/>
              <a:tabLst>
                <a:tab pos="361950" algn="l"/>
              </a:tabLst>
            </a:pPr>
            <a:r>
              <a:rPr sz="2000" b="1" spc="-180" dirty="0">
                <a:latin typeface="Malgun Gothic"/>
                <a:cs typeface="Malgun Gothic"/>
              </a:rPr>
              <a:t>연구</a:t>
            </a:r>
            <a:r>
              <a:rPr sz="2000" b="1" spc="-200" dirty="0">
                <a:latin typeface="Malgun Gothic"/>
                <a:cs typeface="Malgun Gothic"/>
              </a:rPr>
              <a:t> </a:t>
            </a:r>
            <a:r>
              <a:rPr sz="2000" b="1" spc="-180" dirty="0">
                <a:latin typeface="Malgun Gothic"/>
                <a:cs typeface="Malgun Gothic"/>
              </a:rPr>
              <a:t>자료 </a:t>
            </a:r>
            <a:r>
              <a:rPr sz="2000" b="1" spc="170" dirty="0">
                <a:latin typeface="Malgun Gothic"/>
                <a:cs typeface="Malgun Gothic"/>
              </a:rPr>
              <a:t>:</a:t>
            </a:r>
            <a:r>
              <a:rPr sz="2000" b="1" spc="-185" dirty="0">
                <a:latin typeface="Malgun Gothic"/>
                <a:cs typeface="Malgun Gothic"/>
              </a:rPr>
              <a:t> </a:t>
            </a:r>
            <a:r>
              <a:rPr sz="1800" b="1" spc="-175" dirty="0">
                <a:latin typeface="Malgun Gothic"/>
                <a:cs typeface="Malgun Gothic"/>
              </a:rPr>
              <a:t>건강보험</a:t>
            </a:r>
            <a:r>
              <a:rPr sz="1800" b="1" spc="-140" dirty="0">
                <a:latin typeface="Malgun Gothic"/>
                <a:cs typeface="Malgun Gothic"/>
              </a:rPr>
              <a:t> </a:t>
            </a:r>
            <a:r>
              <a:rPr sz="1800" b="1" spc="-175" dirty="0">
                <a:latin typeface="Malgun Gothic"/>
                <a:cs typeface="Malgun Gothic"/>
              </a:rPr>
              <a:t>공단</a:t>
            </a:r>
            <a:r>
              <a:rPr sz="1800" b="1" spc="-160" dirty="0">
                <a:latin typeface="Malgun Gothic"/>
                <a:cs typeface="Malgun Gothic"/>
              </a:rPr>
              <a:t> </a:t>
            </a:r>
            <a:r>
              <a:rPr sz="1800" b="1" spc="-180" dirty="0">
                <a:latin typeface="Malgun Gothic"/>
                <a:cs typeface="Malgun Gothic"/>
              </a:rPr>
              <a:t>국민건강정보</a:t>
            </a:r>
            <a:r>
              <a:rPr sz="1800" b="1" spc="-145" dirty="0">
                <a:latin typeface="Malgun Gothic"/>
                <a:cs typeface="Malgun Gothic"/>
              </a:rPr>
              <a:t> </a:t>
            </a:r>
            <a:r>
              <a:rPr sz="1800" b="1" spc="-30" dirty="0">
                <a:latin typeface="Malgun Gothic"/>
                <a:cs typeface="Malgun Gothic"/>
              </a:rPr>
              <a:t>DB</a:t>
            </a:r>
            <a:r>
              <a:rPr sz="1800" b="1" spc="-160" dirty="0">
                <a:latin typeface="Malgun Gothic"/>
                <a:cs typeface="Malgun Gothic"/>
              </a:rPr>
              <a:t> </a:t>
            </a:r>
            <a:r>
              <a:rPr sz="1800" b="1" spc="-125" dirty="0">
                <a:latin typeface="Malgun Gothic"/>
                <a:cs typeface="Malgun Gothic"/>
              </a:rPr>
              <a:t>(노인장기요양DB </a:t>
            </a:r>
            <a:r>
              <a:rPr sz="1800" b="1" spc="-175" dirty="0">
                <a:latin typeface="Malgun Gothic"/>
                <a:cs typeface="Malgun Gothic"/>
              </a:rPr>
              <a:t>포함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50" dirty="0">
                <a:latin typeface="Malgun Gothic"/>
                <a:cs typeface="Malgun Gothic"/>
              </a:rPr>
              <a:t>)</a:t>
            </a:r>
            <a:endParaRPr sz="18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"/>
            </a:pPr>
            <a:endParaRPr sz="1750" dirty="0">
              <a:latin typeface="Malgun Gothic"/>
              <a:cs typeface="Malgun Gothic"/>
            </a:endParaRPr>
          </a:p>
          <a:p>
            <a:pPr marL="361950" indent="-349250">
              <a:lnSpc>
                <a:spcPct val="100000"/>
              </a:lnSpc>
              <a:buFont typeface="Wingdings"/>
              <a:buChar char=""/>
              <a:tabLst>
                <a:tab pos="361950" algn="l"/>
              </a:tabLst>
            </a:pPr>
            <a:r>
              <a:rPr sz="2000" b="1" spc="-180" dirty="0">
                <a:latin typeface="Malgun Gothic"/>
                <a:cs typeface="Malgun Gothic"/>
              </a:rPr>
              <a:t>연구</a:t>
            </a:r>
            <a:r>
              <a:rPr sz="2000" b="1" spc="-215" dirty="0">
                <a:latin typeface="Malgun Gothic"/>
                <a:cs typeface="Malgun Gothic"/>
              </a:rPr>
              <a:t> </a:t>
            </a:r>
            <a:r>
              <a:rPr sz="2000" b="1" spc="-180" dirty="0">
                <a:latin typeface="Malgun Gothic"/>
                <a:cs typeface="Malgun Gothic"/>
              </a:rPr>
              <a:t>대상자</a:t>
            </a:r>
            <a:r>
              <a:rPr sz="2000" b="1" spc="-200" dirty="0">
                <a:latin typeface="Malgun Gothic"/>
                <a:cs typeface="Malgun Gothic"/>
              </a:rPr>
              <a:t> </a:t>
            </a:r>
            <a:r>
              <a:rPr sz="2000" b="1" spc="120" dirty="0">
                <a:latin typeface="Malgun Gothic"/>
                <a:cs typeface="Malgun Gothic"/>
              </a:rPr>
              <a:t>:</a:t>
            </a:r>
            <a:endParaRPr sz="2000" dirty="0">
              <a:latin typeface="Malgun Gothic"/>
              <a:cs typeface="Malgun Gothic"/>
            </a:endParaRPr>
          </a:p>
          <a:p>
            <a:pPr marL="927100">
              <a:lnSpc>
                <a:spcPct val="100000"/>
              </a:lnSpc>
              <a:spcBef>
                <a:spcPts val="1005"/>
              </a:spcBef>
            </a:pPr>
            <a:r>
              <a:rPr sz="1800" b="1" dirty="0">
                <a:latin typeface="Malgun Gothic"/>
                <a:cs typeface="Malgun Gothic"/>
              </a:rPr>
              <a:t>20</a:t>
            </a:r>
            <a:r>
              <a:rPr lang="en-US" sz="1800" b="1" dirty="0">
                <a:latin typeface="Malgun Gothic"/>
                <a:cs typeface="Malgun Gothic"/>
              </a:rPr>
              <a:t>10</a:t>
            </a:r>
            <a:r>
              <a:rPr sz="1800" b="1" dirty="0">
                <a:latin typeface="Malgun Gothic"/>
                <a:cs typeface="Malgun Gothic"/>
              </a:rPr>
              <a:t>-20</a:t>
            </a:r>
            <a:r>
              <a:rPr lang="en-US" sz="1800" b="1" dirty="0">
                <a:latin typeface="Malgun Gothic"/>
                <a:cs typeface="Malgun Gothic"/>
              </a:rPr>
              <a:t>19</a:t>
            </a:r>
            <a:r>
              <a:rPr sz="1800" b="1" dirty="0">
                <a:latin typeface="Malgun Gothic"/>
                <a:cs typeface="Malgun Gothic"/>
              </a:rPr>
              <a:t>년</a:t>
            </a:r>
            <a:r>
              <a:rPr sz="1800" b="1" spc="-15" dirty="0">
                <a:latin typeface="Malgun Gothic"/>
                <a:cs typeface="Malgun Gothic"/>
              </a:rPr>
              <a:t> </a:t>
            </a:r>
            <a:r>
              <a:rPr lang="ko-KR" altLang="en-US" b="1" spc="-175" dirty="0">
                <a:latin typeface="Malgun Gothic"/>
                <a:cs typeface="Malgun Gothic"/>
              </a:rPr>
              <a:t>위암</a:t>
            </a:r>
            <a:r>
              <a:rPr sz="1800" b="1" spc="-80" dirty="0">
                <a:latin typeface="Malgun Gothic"/>
                <a:cs typeface="Malgun Gothic"/>
              </a:rPr>
              <a:t> </a:t>
            </a:r>
            <a:r>
              <a:rPr sz="1800" b="1" spc="-25" dirty="0">
                <a:latin typeface="Malgun Gothic"/>
                <a:cs typeface="Malgun Gothic"/>
              </a:rPr>
              <a:t>환자</a:t>
            </a:r>
            <a:endParaRPr sz="18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 dirty="0">
              <a:latin typeface="Malgun Gothic"/>
              <a:cs typeface="Malgun Gothic"/>
            </a:endParaRPr>
          </a:p>
          <a:p>
            <a:pPr marL="372110" indent="-349885">
              <a:lnSpc>
                <a:spcPct val="100000"/>
              </a:lnSpc>
              <a:buFont typeface="Wingdings"/>
              <a:buChar char=""/>
              <a:tabLst>
                <a:tab pos="372745" algn="l"/>
              </a:tabLst>
            </a:pPr>
            <a:r>
              <a:rPr sz="2000" b="1" spc="-180" dirty="0">
                <a:latin typeface="Malgun Gothic"/>
                <a:cs typeface="Malgun Gothic"/>
              </a:rPr>
              <a:t>통계분석</a:t>
            </a:r>
            <a:r>
              <a:rPr sz="2000" b="1" spc="-204" dirty="0">
                <a:latin typeface="Malgun Gothic"/>
                <a:cs typeface="Malgun Gothic"/>
              </a:rPr>
              <a:t> </a:t>
            </a:r>
            <a:r>
              <a:rPr sz="2000" b="1" spc="-190" dirty="0">
                <a:latin typeface="Malgun Gothic"/>
                <a:cs typeface="Malgun Gothic"/>
              </a:rPr>
              <a:t>방법</a:t>
            </a:r>
            <a:r>
              <a:rPr sz="2000" b="1" spc="-195" dirty="0">
                <a:latin typeface="Malgun Gothic"/>
                <a:cs typeface="Malgun Gothic"/>
              </a:rPr>
              <a:t> </a:t>
            </a:r>
            <a:r>
              <a:rPr sz="2000" b="1" spc="125" dirty="0">
                <a:latin typeface="Malgun Gothic"/>
                <a:cs typeface="Malgun Gothic"/>
              </a:rPr>
              <a:t>:</a:t>
            </a:r>
            <a:endParaRPr sz="2000" dirty="0">
              <a:latin typeface="Malgun Gothic"/>
              <a:cs typeface="Malgun Gothic"/>
            </a:endParaRPr>
          </a:p>
          <a:p>
            <a:pPr marL="765810" lvl="1" indent="-285115">
              <a:lnSpc>
                <a:spcPct val="100000"/>
              </a:lnSpc>
              <a:spcBef>
                <a:spcPts val="1450"/>
              </a:spcBef>
              <a:buFont typeface="Wingdings"/>
              <a:buChar char=""/>
              <a:tabLst>
                <a:tab pos="765810" algn="l"/>
              </a:tabLst>
            </a:pPr>
            <a:r>
              <a:rPr sz="1800" b="1" spc="-160" dirty="0">
                <a:latin typeface="Malgun Gothic"/>
                <a:cs typeface="Malgun Gothic"/>
              </a:rPr>
              <a:t>노인장기요양보험,</a:t>
            </a:r>
            <a:r>
              <a:rPr sz="1800" b="1" spc="-114" dirty="0">
                <a:latin typeface="Malgun Gothic"/>
                <a:cs typeface="Malgun Gothic"/>
              </a:rPr>
              <a:t> </a:t>
            </a:r>
            <a:r>
              <a:rPr sz="1800" b="1" spc="-150" dirty="0">
                <a:latin typeface="Malgun Gothic"/>
                <a:cs typeface="Malgun Gothic"/>
              </a:rPr>
              <a:t>요양병원,</a:t>
            </a:r>
            <a:r>
              <a:rPr sz="1800" b="1" spc="-140" dirty="0">
                <a:latin typeface="Malgun Gothic"/>
                <a:cs typeface="Malgun Gothic"/>
              </a:rPr>
              <a:t> </a:t>
            </a:r>
            <a:r>
              <a:rPr sz="1800" b="1" spc="-175" dirty="0">
                <a:latin typeface="Malgun Gothic"/>
                <a:cs typeface="Malgun Gothic"/>
              </a:rPr>
              <a:t>치료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175" dirty="0">
                <a:latin typeface="Malgun Gothic"/>
                <a:cs typeface="Malgun Gothic"/>
              </a:rPr>
              <a:t>등의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170" dirty="0">
                <a:latin typeface="Malgun Gothic"/>
                <a:cs typeface="Malgun Gothic"/>
              </a:rPr>
              <a:t>의료서비스</a:t>
            </a:r>
            <a:r>
              <a:rPr sz="1800" b="1" spc="-140" dirty="0">
                <a:latin typeface="Malgun Gothic"/>
                <a:cs typeface="Malgun Gothic"/>
              </a:rPr>
              <a:t> </a:t>
            </a:r>
            <a:r>
              <a:rPr sz="1800" b="1" spc="-175" dirty="0">
                <a:latin typeface="Malgun Gothic"/>
                <a:cs typeface="Malgun Gothic"/>
              </a:rPr>
              <a:t>이용</a:t>
            </a:r>
            <a:r>
              <a:rPr sz="1800" b="1" spc="-155" dirty="0">
                <a:latin typeface="Malgun Gothic"/>
                <a:cs typeface="Malgun Gothic"/>
              </a:rPr>
              <a:t> </a:t>
            </a:r>
            <a:r>
              <a:rPr sz="1800" b="1" spc="-175" dirty="0">
                <a:latin typeface="Malgun Gothic"/>
                <a:cs typeface="Malgun Gothic"/>
              </a:rPr>
              <a:t>현황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25" dirty="0">
                <a:latin typeface="Malgun Gothic"/>
                <a:cs typeface="Malgun Gothic"/>
              </a:rPr>
              <a:t>파악</a:t>
            </a:r>
            <a:endParaRPr sz="1800" dirty="0">
              <a:latin typeface="Malgun Gothic"/>
              <a:cs typeface="Malgun Gothic"/>
            </a:endParaRPr>
          </a:p>
          <a:p>
            <a:pPr marL="765810" lvl="1" indent="-285115">
              <a:lnSpc>
                <a:spcPct val="100000"/>
              </a:lnSpc>
              <a:spcBef>
                <a:spcPts val="505"/>
              </a:spcBef>
              <a:buFont typeface="Wingdings"/>
              <a:buChar char=""/>
              <a:tabLst>
                <a:tab pos="765810" algn="l"/>
              </a:tabLst>
            </a:pPr>
            <a:r>
              <a:rPr sz="1800" b="1" spc="-140" dirty="0">
                <a:latin typeface="Malgun Gothic"/>
                <a:cs typeface="Malgun Gothic"/>
              </a:rPr>
              <a:t>연령별,</a:t>
            </a:r>
            <a:r>
              <a:rPr sz="1800" b="1" spc="-145" dirty="0">
                <a:latin typeface="Malgun Gothic"/>
                <a:cs typeface="Malgun Gothic"/>
              </a:rPr>
              <a:t> </a:t>
            </a:r>
            <a:r>
              <a:rPr sz="1800" b="1" spc="-155" dirty="0">
                <a:latin typeface="Malgun Gothic"/>
                <a:cs typeface="Malgun Gothic"/>
              </a:rPr>
              <a:t>진단년도별,</a:t>
            </a:r>
            <a:r>
              <a:rPr sz="1800" b="1" spc="-120" dirty="0">
                <a:latin typeface="Malgun Gothic"/>
                <a:cs typeface="Malgun Gothic"/>
              </a:rPr>
              <a:t> </a:t>
            </a:r>
            <a:r>
              <a:rPr sz="1800" b="1" spc="-70" dirty="0">
                <a:latin typeface="Malgun Gothic"/>
                <a:cs typeface="Malgun Gothic"/>
              </a:rPr>
              <a:t>생존기간에</a:t>
            </a:r>
            <a:r>
              <a:rPr sz="1800" b="1" spc="-145" dirty="0">
                <a:latin typeface="Malgun Gothic"/>
                <a:cs typeface="Malgun Gothic"/>
              </a:rPr>
              <a:t> </a:t>
            </a:r>
            <a:r>
              <a:rPr sz="1800" b="1" spc="-175" dirty="0">
                <a:latin typeface="Malgun Gothic"/>
                <a:cs typeface="Malgun Gothic"/>
              </a:rPr>
              <a:t>따른</a:t>
            </a:r>
            <a:r>
              <a:rPr sz="1800" b="1" spc="-150" dirty="0">
                <a:latin typeface="Malgun Gothic"/>
                <a:cs typeface="Malgun Gothic"/>
              </a:rPr>
              <a:t> </a:t>
            </a:r>
            <a:r>
              <a:rPr sz="1800" b="1" spc="-175" dirty="0">
                <a:latin typeface="Malgun Gothic"/>
                <a:cs typeface="Malgun Gothic"/>
              </a:rPr>
              <a:t>이용</a:t>
            </a:r>
            <a:r>
              <a:rPr sz="1800" b="1" spc="-160" dirty="0">
                <a:latin typeface="Malgun Gothic"/>
                <a:cs typeface="Malgun Gothic"/>
              </a:rPr>
              <a:t> </a:t>
            </a:r>
            <a:r>
              <a:rPr sz="1800" b="1" spc="-175" dirty="0">
                <a:latin typeface="Malgun Gothic"/>
                <a:cs typeface="Malgun Gothic"/>
              </a:rPr>
              <a:t>현황</a:t>
            </a:r>
            <a:r>
              <a:rPr sz="1800" b="1" spc="-150" dirty="0">
                <a:latin typeface="Malgun Gothic"/>
                <a:cs typeface="Malgun Gothic"/>
              </a:rPr>
              <a:t> </a:t>
            </a:r>
            <a:r>
              <a:rPr sz="1800" b="1" spc="-25" dirty="0">
                <a:latin typeface="Malgun Gothic"/>
                <a:cs typeface="Malgun Gothic"/>
              </a:rPr>
              <a:t>비교</a:t>
            </a:r>
            <a:endParaRPr sz="1800" dirty="0">
              <a:latin typeface="Malgun Gothic"/>
              <a:cs typeface="Malgun Gothic"/>
            </a:endParaRPr>
          </a:p>
          <a:p>
            <a:pPr marL="765810" lvl="1" indent="-285115">
              <a:lnSpc>
                <a:spcPct val="100000"/>
              </a:lnSpc>
              <a:spcBef>
                <a:spcPts val="495"/>
              </a:spcBef>
              <a:buFont typeface="Wingdings"/>
              <a:buChar char=""/>
              <a:tabLst>
                <a:tab pos="765810" algn="l"/>
              </a:tabLst>
            </a:pPr>
            <a:r>
              <a:rPr sz="1800" b="1" spc="-175" dirty="0">
                <a:latin typeface="Malgun Gothic"/>
                <a:cs typeface="Malgun Gothic"/>
              </a:rPr>
              <a:t>치료군에</a:t>
            </a:r>
            <a:r>
              <a:rPr sz="1800" b="1" spc="-160" dirty="0">
                <a:latin typeface="Malgun Gothic"/>
                <a:cs typeface="Malgun Gothic"/>
              </a:rPr>
              <a:t> </a:t>
            </a:r>
            <a:r>
              <a:rPr sz="1800" b="1" spc="-175" dirty="0">
                <a:latin typeface="Malgun Gothic"/>
                <a:cs typeface="Malgun Gothic"/>
              </a:rPr>
              <a:t>따른</a:t>
            </a:r>
            <a:r>
              <a:rPr sz="1800" b="1" spc="-155" dirty="0">
                <a:latin typeface="Malgun Gothic"/>
                <a:cs typeface="Malgun Gothic"/>
              </a:rPr>
              <a:t> </a:t>
            </a:r>
            <a:r>
              <a:rPr sz="1800" b="1" spc="-175" dirty="0">
                <a:latin typeface="Malgun Gothic"/>
                <a:cs typeface="Malgun Gothic"/>
              </a:rPr>
              <a:t>노인장기요양보험</a:t>
            </a:r>
            <a:r>
              <a:rPr sz="1800" b="1" spc="-125" dirty="0">
                <a:latin typeface="Malgun Gothic"/>
                <a:cs typeface="Malgun Gothic"/>
              </a:rPr>
              <a:t> </a:t>
            </a:r>
            <a:r>
              <a:rPr sz="1800" b="1" spc="-175" dirty="0">
                <a:latin typeface="Malgun Gothic"/>
                <a:cs typeface="Malgun Gothic"/>
              </a:rPr>
              <a:t>이용과</a:t>
            </a:r>
            <a:r>
              <a:rPr sz="1800" b="1" spc="-155" dirty="0">
                <a:latin typeface="Malgun Gothic"/>
                <a:cs typeface="Malgun Gothic"/>
              </a:rPr>
              <a:t> </a:t>
            </a:r>
            <a:r>
              <a:rPr sz="1800" b="1" spc="155" dirty="0">
                <a:latin typeface="Malgun Gothic"/>
                <a:cs typeface="Malgun Gothic"/>
              </a:rPr>
              <a:t>생존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175" dirty="0">
                <a:latin typeface="Malgun Gothic"/>
                <a:cs typeface="Malgun Gothic"/>
              </a:rPr>
              <a:t>예후에</a:t>
            </a:r>
            <a:r>
              <a:rPr sz="1800" b="1" spc="-150" dirty="0">
                <a:latin typeface="Malgun Gothic"/>
                <a:cs typeface="Malgun Gothic"/>
              </a:rPr>
              <a:t> </a:t>
            </a:r>
            <a:r>
              <a:rPr sz="1800" b="1" spc="-175" dirty="0">
                <a:latin typeface="Malgun Gothic"/>
                <a:cs typeface="Malgun Gothic"/>
              </a:rPr>
              <a:t>미치는</a:t>
            </a:r>
            <a:r>
              <a:rPr sz="1800" b="1" spc="-155" dirty="0">
                <a:latin typeface="Malgun Gothic"/>
                <a:cs typeface="Malgun Gothic"/>
              </a:rPr>
              <a:t> </a:t>
            </a:r>
            <a:r>
              <a:rPr sz="1800" b="1" spc="-175" dirty="0">
                <a:latin typeface="Malgun Gothic"/>
                <a:cs typeface="Malgun Gothic"/>
              </a:rPr>
              <a:t>영향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455" dirty="0">
                <a:latin typeface="Malgun Gothic"/>
                <a:cs typeface="Malgun Gothic"/>
              </a:rPr>
              <a:t>파악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08928" y="6498361"/>
            <a:ext cx="37655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75"/>
              </a:lnSpc>
            </a:pPr>
            <a:r>
              <a:rPr sz="1400" b="1" dirty="0">
                <a:solidFill>
                  <a:srgbClr val="7E7E7E"/>
                </a:solidFill>
                <a:latin typeface="Malgun Gothic"/>
                <a:cs typeface="Malgun Gothic"/>
              </a:rPr>
              <a:t>-</a:t>
            </a:r>
            <a:r>
              <a:rPr sz="1400" b="1" spc="-145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1400" b="1" spc="55" dirty="0">
                <a:solidFill>
                  <a:srgbClr val="7E7E7E"/>
                </a:solidFill>
                <a:latin typeface="Malgun Gothic"/>
                <a:cs typeface="Malgun Gothic"/>
              </a:rPr>
              <a:t>4</a:t>
            </a:r>
            <a:r>
              <a:rPr sz="1400" b="1" spc="-145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1400" b="1" spc="-50" dirty="0">
                <a:solidFill>
                  <a:srgbClr val="7E7E7E"/>
                </a:solidFill>
                <a:latin typeface="Malgun Gothic"/>
                <a:cs typeface="Malgun Gothic"/>
              </a:rPr>
              <a:t>-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7" name="직사각형 12">
            <a:extLst>
              <a:ext uri="{FF2B5EF4-FFF2-40B4-BE49-F238E27FC236}">
                <a16:creationId xmlns:a16="http://schemas.microsoft.com/office/drawing/2014/main" id="{7EFC4A3F-33A4-22B8-1D96-82A0E13C3F86}"/>
              </a:ext>
            </a:extLst>
          </p:cNvPr>
          <p:cNvSpPr/>
          <p:nvPr/>
        </p:nvSpPr>
        <p:spPr>
          <a:xfrm>
            <a:off x="3160295" y="-5590"/>
            <a:ext cx="9031705" cy="828000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8" name="자유형 8">
            <a:extLst>
              <a:ext uri="{FF2B5EF4-FFF2-40B4-BE49-F238E27FC236}">
                <a16:creationId xmlns:a16="http://schemas.microsoft.com/office/drawing/2014/main" id="{3AD8ED6D-6A6E-C79B-E925-1734C813B09B}"/>
              </a:ext>
            </a:extLst>
          </p:cNvPr>
          <p:cNvSpPr/>
          <p:nvPr/>
        </p:nvSpPr>
        <p:spPr>
          <a:xfrm>
            <a:off x="0" y="-15114"/>
            <a:ext cx="3621844" cy="846000"/>
          </a:xfrm>
          <a:custGeom>
            <a:avLst/>
            <a:gdLst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713712 w 9932373"/>
              <a:gd name="connsiteY2" fmla="*/ 874644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457314 w 9932373"/>
              <a:gd name="connsiteY2" fmla="*/ 815009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15009"/>
              <a:gd name="connsiteX1" fmla="*/ 9932373 w 9932373"/>
              <a:gd name="connsiteY1" fmla="*/ 0 h 815009"/>
              <a:gd name="connsiteX2" fmla="*/ 9457314 w 9932373"/>
              <a:gd name="connsiteY2" fmla="*/ 815009 h 815009"/>
              <a:gd name="connsiteX3" fmla="*/ 0 w 9932373"/>
              <a:gd name="connsiteY3" fmla="*/ 812169 h 815009"/>
              <a:gd name="connsiteX4" fmla="*/ 0 w 9932373"/>
              <a:gd name="connsiteY4" fmla="*/ 0 h 8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2373" h="815009">
                <a:moveTo>
                  <a:pt x="0" y="0"/>
                </a:moveTo>
                <a:lnTo>
                  <a:pt x="9932373" y="0"/>
                </a:lnTo>
                <a:lnTo>
                  <a:pt x="9457314" y="815009"/>
                </a:lnTo>
                <a:lnTo>
                  <a:pt x="0" y="8121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  <a:latin typeface="나눔스퀘어라운드 ExtraBold" panose="020B0600000101010101" charset="-127"/>
                <a:ea typeface="나눔스퀘어라운드 ExtraBold" panose="020B0600000101010101" charset="-127"/>
              </a:rPr>
              <a:t>연구 방법</a:t>
            </a:r>
          </a:p>
        </p:txBody>
      </p:sp>
      <p:sp>
        <p:nvSpPr>
          <p:cNvPr id="9" name="직사각형 14">
            <a:extLst>
              <a:ext uri="{FF2B5EF4-FFF2-40B4-BE49-F238E27FC236}">
                <a16:creationId xmlns:a16="http://schemas.microsoft.com/office/drawing/2014/main" id="{7C2FA8D9-0472-2310-C76B-0C5A7402A0B9}"/>
              </a:ext>
            </a:extLst>
          </p:cNvPr>
          <p:cNvSpPr/>
          <p:nvPr/>
        </p:nvSpPr>
        <p:spPr>
          <a:xfrm>
            <a:off x="10633" y="814383"/>
            <a:ext cx="12168000" cy="6043617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4809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12">
            <a:extLst>
              <a:ext uri="{FF2B5EF4-FFF2-40B4-BE49-F238E27FC236}">
                <a16:creationId xmlns:a16="http://schemas.microsoft.com/office/drawing/2014/main" id="{6760CBA0-5F23-104A-9A2F-D472EF4209D8}"/>
              </a:ext>
            </a:extLst>
          </p:cNvPr>
          <p:cNvSpPr/>
          <p:nvPr/>
        </p:nvSpPr>
        <p:spPr>
          <a:xfrm>
            <a:off x="3160295" y="-5590"/>
            <a:ext cx="9031705" cy="828000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47368" y="1291285"/>
            <a:ext cx="9606280" cy="544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185" dirty="0">
                <a:latin typeface="Malgun Gothic"/>
                <a:cs typeface="Malgun Gothic"/>
              </a:rPr>
              <a:t>연구</a:t>
            </a:r>
            <a:r>
              <a:rPr sz="1700" b="1" spc="-70" dirty="0">
                <a:latin typeface="Malgun Gothic"/>
                <a:cs typeface="Malgun Gothic"/>
              </a:rPr>
              <a:t> </a:t>
            </a:r>
            <a:r>
              <a:rPr sz="1700" b="1" spc="-185" dirty="0">
                <a:latin typeface="Malgun Gothic"/>
                <a:cs typeface="Malgun Gothic"/>
              </a:rPr>
              <a:t>대상자는</a:t>
            </a:r>
            <a:r>
              <a:rPr sz="1700" b="1" spc="-75" dirty="0">
                <a:latin typeface="Malgun Gothic"/>
                <a:cs typeface="Malgun Gothic"/>
              </a:rPr>
              <a:t> </a:t>
            </a:r>
            <a:r>
              <a:rPr sz="1700" b="1" spc="-40" dirty="0">
                <a:latin typeface="Malgun Gothic"/>
                <a:cs typeface="Malgun Gothic"/>
              </a:rPr>
              <a:t>65세</a:t>
            </a:r>
            <a:r>
              <a:rPr sz="1700" b="1" spc="-80" dirty="0">
                <a:latin typeface="Malgun Gothic"/>
                <a:cs typeface="Malgun Gothic"/>
              </a:rPr>
              <a:t> </a:t>
            </a:r>
            <a:r>
              <a:rPr sz="1700" b="1" spc="-180" dirty="0">
                <a:latin typeface="Malgun Gothic"/>
                <a:cs typeface="Malgun Gothic"/>
              </a:rPr>
              <a:t>이상의</a:t>
            </a:r>
            <a:r>
              <a:rPr sz="1700" b="1" spc="-80" dirty="0">
                <a:latin typeface="Malgun Gothic"/>
                <a:cs typeface="Malgun Gothic"/>
              </a:rPr>
              <a:t> </a:t>
            </a:r>
            <a:r>
              <a:rPr sz="1700" b="1" spc="-175" dirty="0">
                <a:latin typeface="Malgun Gothic"/>
                <a:cs typeface="Malgun Gothic"/>
              </a:rPr>
              <a:t>폐암</a:t>
            </a:r>
            <a:r>
              <a:rPr sz="1700" b="1" spc="-65" dirty="0">
                <a:latin typeface="Malgun Gothic"/>
                <a:cs typeface="Malgun Gothic"/>
              </a:rPr>
              <a:t> </a:t>
            </a:r>
            <a:r>
              <a:rPr sz="1700" b="1" spc="-155" dirty="0">
                <a:latin typeface="Malgun Gothic"/>
                <a:cs typeface="Malgun Gothic"/>
              </a:rPr>
              <a:t>환자로,</a:t>
            </a:r>
            <a:r>
              <a:rPr sz="1700" b="1" spc="-70" dirty="0">
                <a:latin typeface="Malgun Gothic"/>
                <a:cs typeface="Malgun Gothic"/>
              </a:rPr>
              <a:t> </a:t>
            </a:r>
            <a:r>
              <a:rPr sz="1700" b="1" spc="-185" dirty="0">
                <a:latin typeface="Malgun Gothic"/>
                <a:cs typeface="Malgun Gothic"/>
              </a:rPr>
              <a:t>조작적</a:t>
            </a:r>
            <a:r>
              <a:rPr sz="1700" b="1" spc="-70" dirty="0">
                <a:latin typeface="Malgun Gothic"/>
                <a:cs typeface="Malgun Gothic"/>
              </a:rPr>
              <a:t> </a:t>
            </a:r>
            <a:r>
              <a:rPr sz="1700" b="1" spc="-180" dirty="0">
                <a:latin typeface="Malgun Gothic"/>
                <a:cs typeface="Malgun Gothic"/>
              </a:rPr>
              <a:t>정의를</a:t>
            </a:r>
            <a:r>
              <a:rPr sz="1700" b="1" spc="-75" dirty="0">
                <a:latin typeface="Malgun Gothic"/>
                <a:cs typeface="Malgun Gothic"/>
              </a:rPr>
              <a:t> </a:t>
            </a:r>
            <a:r>
              <a:rPr sz="1700" b="1" spc="-175" dirty="0" err="1">
                <a:latin typeface="Malgun Gothic"/>
                <a:cs typeface="Malgun Gothic"/>
              </a:rPr>
              <a:t>통해</a:t>
            </a:r>
            <a:r>
              <a:rPr sz="1700" b="1" spc="-80" dirty="0">
                <a:latin typeface="Malgun Gothic"/>
                <a:cs typeface="Malgun Gothic"/>
              </a:rPr>
              <a:t> </a:t>
            </a:r>
            <a:r>
              <a:rPr sz="1700" b="1" dirty="0">
                <a:latin typeface="Malgun Gothic"/>
                <a:cs typeface="Malgun Gothic"/>
              </a:rPr>
              <a:t>20</a:t>
            </a:r>
            <a:r>
              <a:rPr lang="en-US" altLang="ko-KR" sz="1700" b="1" dirty="0">
                <a:latin typeface="Malgun Gothic"/>
                <a:cs typeface="Malgun Gothic"/>
              </a:rPr>
              <a:t>10</a:t>
            </a:r>
            <a:r>
              <a:rPr sz="1700" b="1" dirty="0">
                <a:latin typeface="Malgun Gothic"/>
                <a:cs typeface="Malgun Gothic"/>
              </a:rPr>
              <a:t>-</a:t>
            </a:r>
            <a:r>
              <a:rPr sz="1700" b="1" spc="-10" dirty="0">
                <a:latin typeface="Malgun Gothic"/>
                <a:cs typeface="Malgun Gothic"/>
              </a:rPr>
              <a:t>20</a:t>
            </a:r>
            <a:r>
              <a:rPr lang="en-US" altLang="ko-KR" sz="1700" b="1" spc="-10" dirty="0">
                <a:latin typeface="Malgun Gothic"/>
                <a:cs typeface="Malgun Gothic"/>
              </a:rPr>
              <a:t>19</a:t>
            </a:r>
            <a:r>
              <a:rPr sz="1700" b="1" spc="-10" dirty="0">
                <a:latin typeface="Malgun Gothic"/>
                <a:cs typeface="Malgun Gothic"/>
              </a:rPr>
              <a:t>년</a:t>
            </a:r>
            <a:r>
              <a:rPr sz="1700" b="1" spc="-80" dirty="0">
                <a:latin typeface="Malgun Gothic"/>
                <a:cs typeface="Malgun Gothic"/>
              </a:rPr>
              <a:t> </a:t>
            </a:r>
            <a:r>
              <a:rPr sz="1700" b="1" spc="-114" dirty="0">
                <a:latin typeface="Malgun Gothic"/>
                <a:cs typeface="Malgun Gothic"/>
              </a:rPr>
              <a:t>(</a:t>
            </a:r>
            <a:r>
              <a:rPr sz="1700" b="1" spc="-114" dirty="0" err="1">
                <a:latin typeface="Malgun Gothic"/>
                <a:cs typeface="Malgun Gothic"/>
              </a:rPr>
              <a:t>총</a:t>
            </a:r>
            <a:r>
              <a:rPr sz="1700" b="1" spc="-80" dirty="0">
                <a:latin typeface="Malgun Gothic"/>
                <a:cs typeface="Malgun Gothic"/>
              </a:rPr>
              <a:t> </a:t>
            </a:r>
            <a:r>
              <a:rPr sz="1700" b="1" spc="-50" dirty="0">
                <a:latin typeface="Malgun Gothic"/>
                <a:cs typeface="Malgun Gothic"/>
              </a:rPr>
              <a:t>1</a:t>
            </a:r>
            <a:r>
              <a:rPr lang="en-US" altLang="ko-KR" sz="1700" b="1" spc="-50" dirty="0">
                <a:latin typeface="Malgun Gothic"/>
                <a:cs typeface="Malgun Gothic"/>
              </a:rPr>
              <a:t>0</a:t>
            </a:r>
            <a:r>
              <a:rPr sz="1700" b="1" spc="-50" dirty="0">
                <a:latin typeface="Malgun Gothic"/>
                <a:cs typeface="Malgun Gothic"/>
              </a:rPr>
              <a:t>년)</a:t>
            </a:r>
            <a:r>
              <a:rPr sz="1700" b="1" spc="-60" dirty="0">
                <a:latin typeface="Malgun Gothic"/>
                <a:cs typeface="Malgun Gothic"/>
              </a:rPr>
              <a:t> </a:t>
            </a:r>
            <a:r>
              <a:rPr lang="ko-KR" altLang="en-US" sz="1700" b="1" spc="-185" dirty="0">
                <a:latin typeface="Malgun Gothic"/>
                <a:cs typeface="Malgun Gothic"/>
              </a:rPr>
              <a:t>위암</a:t>
            </a:r>
            <a:r>
              <a:rPr sz="1700" b="1" spc="-185" dirty="0" err="1">
                <a:latin typeface="Malgun Gothic"/>
                <a:cs typeface="Malgun Gothic"/>
              </a:rPr>
              <a:t>을</a:t>
            </a:r>
            <a:r>
              <a:rPr sz="1700" b="1" spc="-70" dirty="0">
                <a:latin typeface="Malgun Gothic"/>
                <a:cs typeface="Malgun Gothic"/>
              </a:rPr>
              <a:t> </a:t>
            </a:r>
            <a:r>
              <a:rPr sz="1700" b="1" spc="-175" dirty="0">
                <a:latin typeface="Malgun Gothic"/>
                <a:cs typeface="Malgun Gothic"/>
              </a:rPr>
              <a:t>진단</a:t>
            </a:r>
            <a:r>
              <a:rPr sz="1700" b="1" spc="-80" dirty="0">
                <a:latin typeface="Malgun Gothic"/>
                <a:cs typeface="Malgun Gothic"/>
              </a:rPr>
              <a:t> </a:t>
            </a:r>
            <a:r>
              <a:rPr sz="1700" b="1" spc="-75" dirty="0">
                <a:latin typeface="Malgun Gothic"/>
                <a:cs typeface="Malgun Gothic"/>
              </a:rPr>
              <a:t>(ICD-</a:t>
            </a:r>
            <a:r>
              <a:rPr sz="1700" b="1" spc="-25" dirty="0">
                <a:latin typeface="Malgun Gothic"/>
                <a:cs typeface="Malgun Gothic"/>
              </a:rPr>
              <a:t>10:</a:t>
            </a:r>
            <a:endParaRPr sz="17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700" b="1" spc="-10" dirty="0">
                <a:latin typeface="Malgun Gothic"/>
                <a:cs typeface="Malgun Gothic"/>
              </a:rPr>
              <a:t>C</a:t>
            </a:r>
            <a:r>
              <a:rPr lang="en-US" altLang="ko-KR" sz="1700" b="1" spc="-10" dirty="0">
                <a:latin typeface="Malgun Gothic"/>
                <a:cs typeface="Malgun Gothic"/>
              </a:rPr>
              <a:t>16</a:t>
            </a:r>
            <a:r>
              <a:rPr sz="1700" b="1" spc="-10" dirty="0">
                <a:latin typeface="Malgun Gothic"/>
                <a:cs typeface="Malgun Gothic"/>
              </a:rPr>
              <a:t>)</a:t>
            </a:r>
            <a:r>
              <a:rPr sz="1700" b="1" spc="-190" dirty="0">
                <a:latin typeface="Malgun Gothic"/>
                <a:cs typeface="Malgun Gothic"/>
              </a:rPr>
              <a:t> </a:t>
            </a:r>
            <a:r>
              <a:rPr sz="1700" b="1" spc="-180" dirty="0">
                <a:latin typeface="Malgun Gothic"/>
                <a:cs typeface="Malgun Gothic"/>
              </a:rPr>
              <a:t>받은 </a:t>
            </a:r>
            <a:r>
              <a:rPr sz="1700" b="1" spc="-180" dirty="0" err="1">
                <a:latin typeface="Malgun Gothic"/>
                <a:cs typeface="Malgun Gothic"/>
              </a:rPr>
              <a:t>환자</a:t>
            </a:r>
            <a:r>
              <a:rPr sz="1700" b="1" spc="-195" dirty="0">
                <a:latin typeface="Malgun Gothic"/>
                <a:cs typeface="Malgun Gothic"/>
              </a:rPr>
              <a:t> </a:t>
            </a:r>
            <a:r>
              <a:rPr lang="en-US" altLang="ko-KR" sz="1700" b="1" spc="-45" dirty="0">
                <a:latin typeface="Malgun Gothic"/>
                <a:cs typeface="Malgun Gothic"/>
              </a:rPr>
              <a:t>156</a:t>
            </a:r>
            <a:r>
              <a:rPr sz="1700" b="1" spc="-45" dirty="0">
                <a:latin typeface="Malgun Gothic"/>
                <a:cs typeface="Malgun Gothic"/>
              </a:rPr>
              <a:t>,</a:t>
            </a:r>
            <a:r>
              <a:rPr lang="en-US" altLang="ko-KR" sz="1700" b="1" spc="-45" dirty="0">
                <a:latin typeface="Malgun Gothic"/>
                <a:cs typeface="Malgun Gothic"/>
              </a:rPr>
              <a:t>028</a:t>
            </a:r>
            <a:r>
              <a:rPr sz="1700" b="1" spc="-45" dirty="0">
                <a:latin typeface="Malgun Gothic"/>
                <a:cs typeface="Malgun Gothic"/>
              </a:rPr>
              <a:t>명을</a:t>
            </a:r>
            <a:r>
              <a:rPr sz="1700" b="1" spc="-180" dirty="0">
                <a:latin typeface="Malgun Gothic"/>
                <a:cs typeface="Malgun Gothic"/>
              </a:rPr>
              <a:t> </a:t>
            </a:r>
            <a:r>
              <a:rPr sz="1700" b="1" spc="-20" dirty="0">
                <a:latin typeface="Malgun Gothic"/>
                <a:cs typeface="Malgun Gothic"/>
              </a:rPr>
              <a:t>정의하였다</a:t>
            </a:r>
            <a:endParaRPr sz="1700" dirty="0">
              <a:latin typeface="Malgun Gothic"/>
              <a:cs typeface="Malgun Gothic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134049"/>
              </p:ext>
            </p:extLst>
          </p:nvPr>
        </p:nvGraphicFramePr>
        <p:xfrm>
          <a:off x="1147368" y="2419658"/>
          <a:ext cx="10342016" cy="32080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2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1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2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5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1300" b="1" spc="-20" dirty="0" err="1">
                          <a:latin typeface="+mj-ea"/>
                          <a:ea typeface="+mj-ea"/>
                          <a:cs typeface="Malgun Gothic"/>
                        </a:rPr>
                        <a:t>진단</a:t>
                      </a:r>
                      <a:r>
                        <a:rPr lang="ko-KR" altLang="en-US" sz="1300" b="1" spc="-20" dirty="0">
                          <a:latin typeface="+mj-ea"/>
                          <a:ea typeface="+mj-ea"/>
                          <a:cs typeface="Malgun Gothic"/>
                        </a:rPr>
                        <a:t> </a:t>
                      </a:r>
                      <a:r>
                        <a:rPr sz="1300" b="1" spc="-20" dirty="0" err="1">
                          <a:latin typeface="+mj-ea"/>
                          <a:ea typeface="+mj-ea"/>
                          <a:cs typeface="Malgun Gothic"/>
                        </a:rPr>
                        <a:t>년도</a:t>
                      </a:r>
                      <a:endParaRPr sz="1300" b="1" dirty="0">
                        <a:latin typeface="+mj-ea"/>
                        <a:ea typeface="+mj-ea"/>
                        <a:cs typeface="Malgun Gothic"/>
                      </a:endParaRPr>
                    </a:p>
                  </a:txBody>
                  <a:tcPr marL="0" marR="0" marT="149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lang="ko-KR" altLang="en-US" sz="1300" b="1" spc="-20" dirty="0">
                          <a:latin typeface="+mj-ea"/>
                          <a:ea typeface="+mj-ea"/>
                          <a:cs typeface="Malgun Gothic"/>
                        </a:rPr>
                        <a:t>국민 건강보험공단 자료활용 </a:t>
                      </a:r>
                      <a:endParaRPr lang="en-US" altLang="ko-KR" sz="1300" b="1" spc="-20" dirty="0">
                        <a:latin typeface="+mj-ea"/>
                        <a:ea typeface="+mj-ea"/>
                        <a:cs typeface="Malgun Gothic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lang="ko-KR" altLang="en-US" sz="1300" b="1" spc="-20" dirty="0">
                          <a:latin typeface="+mj-ea"/>
                          <a:ea typeface="+mj-ea"/>
                          <a:cs typeface="Malgun Gothic"/>
                        </a:rPr>
                        <a:t>조작적 정의를 통한 </a:t>
                      </a:r>
                      <a:r>
                        <a:rPr lang="en-US" altLang="ko-KR" sz="1300" b="1" spc="-20" dirty="0">
                          <a:latin typeface="+mj-ea"/>
                          <a:ea typeface="+mj-ea"/>
                          <a:cs typeface="Malgun Gothic"/>
                        </a:rPr>
                        <a:t>65</a:t>
                      </a:r>
                      <a:r>
                        <a:rPr lang="ko-KR" altLang="en-US" sz="1300" b="1" spc="-20" dirty="0">
                          <a:latin typeface="+mj-ea"/>
                          <a:ea typeface="+mj-ea"/>
                          <a:cs typeface="Malgun Gothic"/>
                        </a:rPr>
                        <a:t>세 이상 폐암 환자 수</a:t>
                      </a:r>
                      <a:endParaRPr lang="ko-KR" altLang="en-US" sz="1300" b="1" dirty="0">
                        <a:latin typeface="+mj-ea"/>
                        <a:ea typeface="+mj-ea"/>
                        <a:cs typeface="Malgun Gothic"/>
                      </a:endParaRPr>
                    </a:p>
                  </a:txBody>
                  <a:tcPr marL="0" marR="0" marT="508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1300" b="1" spc="-140" dirty="0" err="1">
                          <a:latin typeface="+mj-ea"/>
                          <a:ea typeface="+mj-ea"/>
                          <a:cs typeface="Malgun Gothic"/>
                        </a:rPr>
                        <a:t>국가</a:t>
                      </a:r>
                      <a:r>
                        <a:rPr sz="1300" b="1" spc="-100" dirty="0">
                          <a:latin typeface="+mj-ea"/>
                          <a:ea typeface="+mj-ea"/>
                          <a:cs typeface="Malgun Gothic"/>
                        </a:rPr>
                        <a:t> </a:t>
                      </a:r>
                      <a:r>
                        <a:rPr lang="ko-KR" altLang="en-US" sz="1300" b="1" spc="-100" dirty="0">
                          <a:latin typeface="+mj-ea"/>
                          <a:ea typeface="+mj-ea"/>
                          <a:cs typeface="Malgun Gothic"/>
                        </a:rPr>
                        <a:t> </a:t>
                      </a:r>
                      <a:r>
                        <a:rPr sz="1300" b="1" spc="-10" dirty="0" err="1">
                          <a:latin typeface="+mj-ea"/>
                          <a:ea typeface="+mj-ea"/>
                          <a:cs typeface="Malgun Gothic"/>
                        </a:rPr>
                        <a:t>암등록통계</a:t>
                      </a:r>
                      <a:endParaRPr sz="1300" b="1" dirty="0">
                        <a:latin typeface="+mj-ea"/>
                        <a:ea typeface="+mj-ea"/>
                        <a:cs typeface="Malgun Gothic"/>
                      </a:endParaRPr>
                    </a:p>
                  </a:txBody>
                  <a:tcPr marL="0" marR="0" marT="149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54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100" b="1" dirty="0"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en-US" sz="1100" b="1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016000" algn="l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b="1" spc="-20" dirty="0">
                          <a:latin typeface="+mn-ea"/>
                          <a:ea typeface="+mn-ea"/>
                          <a:cs typeface="Malgun Gothic"/>
                        </a:rPr>
                        <a:t>2010</a:t>
                      </a:r>
                      <a:endParaRPr sz="1100" b="1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14604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  <a:r>
                        <a:rPr lang="en-US" altLang="ko-KR" sz="11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en-KR" sz="11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806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18,783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sz="14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016000" algn="l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100" b="1" spc="-20" dirty="0">
                          <a:latin typeface="+mn-ea"/>
                          <a:ea typeface="+mn-ea"/>
                          <a:cs typeface="Malgun Gothic"/>
                        </a:rPr>
                        <a:t>2011</a:t>
                      </a:r>
                      <a:endParaRPr sz="1100" b="1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19685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  <a:r>
                        <a:rPr lang="en-US" altLang="ko-KR" sz="11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en-KR" sz="11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785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19,518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62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Times New Roman"/>
                        </a:rPr>
                        <a:t>2</a:t>
                      </a: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146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016000" algn="l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b="1" spc="-20" dirty="0">
                          <a:latin typeface="+mn-ea"/>
                          <a:ea typeface="+mn-ea"/>
                          <a:cs typeface="Malgun Gothic"/>
                        </a:rPr>
                        <a:t>2012</a:t>
                      </a:r>
                      <a:endParaRPr sz="1100" b="1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14604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  <a:r>
                        <a:rPr lang="en-US" altLang="ko-KR" sz="11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en-KR" sz="11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577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19,438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904"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016000" algn="l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b="1" spc="-20" dirty="0">
                          <a:latin typeface="+mn-ea"/>
                          <a:ea typeface="+mn-ea"/>
                          <a:cs typeface="Malgun Gothic"/>
                        </a:rPr>
                        <a:t>2013</a:t>
                      </a:r>
                      <a:endParaRPr sz="1100" b="1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14604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  <a:r>
                        <a:rPr lang="en-US" altLang="ko-KR" sz="11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en-KR" sz="11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862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19,220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Times New Roman"/>
                        </a:rPr>
                        <a:t>3</a:t>
                      </a: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016000" algn="l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100" b="1" spc="-20" dirty="0">
                          <a:latin typeface="+mn-ea"/>
                          <a:ea typeface="+mn-ea"/>
                          <a:cs typeface="Malgun Gothic"/>
                        </a:rPr>
                        <a:t>2014</a:t>
                      </a:r>
                      <a:endParaRPr sz="1100" b="1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19685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  <a:r>
                        <a:rPr lang="en-US" altLang="ko-KR" sz="11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en-KR" sz="11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726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19,132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620">
                <a:tc vMerge="1">
                  <a:txBody>
                    <a:bodyPr/>
                    <a:lstStyle/>
                    <a:p>
                      <a:pPr marL="61976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lang="en-US" altLang="ko-KR" sz="1300" b="1" dirty="0">
                          <a:latin typeface="+mn-ea"/>
                          <a:ea typeface="+mn-ea"/>
                          <a:cs typeface="Malgun Gothic"/>
                        </a:rPr>
                        <a:t>3</a:t>
                      </a:r>
                      <a:endParaRPr sz="130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146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016000" algn="l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b="1" spc="-20" dirty="0">
                          <a:latin typeface="+mn-ea"/>
                          <a:ea typeface="+mn-ea"/>
                          <a:cs typeface="Malgun Gothic"/>
                        </a:rPr>
                        <a:t>2015</a:t>
                      </a:r>
                      <a:endParaRPr sz="1100" b="1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14604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  <a:r>
                        <a:rPr lang="en-US" altLang="ko-KR" sz="11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en-KR" sz="11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18,986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9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Times New Roman"/>
                        </a:rPr>
                        <a:t>4</a:t>
                      </a: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016000" algn="l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b="1" spc="-20" dirty="0">
                          <a:latin typeface="+mn-ea"/>
                          <a:ea typeface="+mn-ea"/>
                          <a:cs typeface="Malgun Gothic"/>
                        </a:rPr>
                        <a:t>2016</a:t>
                      </a:r>
                      <a:endParaRPr sz="1100" b="1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14604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  <a:r>
                        <a:rPr lang="en-US" altLang="ko-KR" sz="11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en-KR" sz="11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898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700"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016000" algn="l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b="1" spc="-20" dirty="0">
                          <a:latin typeface="+mn-ea"/>
                          <a:ea typeface="+mn-ea"/>
                          <a:cs typeface="Malgun Gothic"/>
                        </a:rPr>
                        <a:t>2017</a:t>
                      </a:r>
                      <a:endParaRPr sz="1100" b="1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  <a:r>
                        <a:rPr lang="en-US" altLang="ko-KR" sz="11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en-KR" sz="11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624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19,787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098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Times New Roman"/>
                        </a:rPr>
                        <a:t>5</a:t>
                      </a: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146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016000" algn="l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b="1" spc="-20" dirty="0">
                          <a:latin typeface="+mn-ea"/>
                          <a:ea typeface="+mn-ea"/>
                          <a:cs typeface="Malgun Gothic"/>
                        </a:rPr>
                        <a:t>2018</a:t>
                      </a:r>
                      <a:endParaRPr sz="1100" b="1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14604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  <a:r>
                        <a:rPr lang="en-US" altLang="ko-KR" sz="11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en-KR" sz="11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19,753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904"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016000" algn="l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b="1" spc="-20" dirty="0">
                          <a:latin typeface="+mn-ea"/>
                          <a:ea typeface="+mn-ea"/>
                          <a:cs typeface="Malgun Gothic"/>
                        </a:rPr>
                        <a:t>2019</a:t>
                      </a:r>
                      <a:endParaRPr sz="1100" b="1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14604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  <a:r>
                        <a:rPr lang="en-US" altLang="ko-KR" sz="11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en-KR" sz="11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20,355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0" y="0"/>
            <a:ext cx="3619500" cy="830580"/>
          </a:xfrm>
          <a:custGeom>
            <a:avLst/>
            <a:gdLst/>
            <a:ahLst/>
            <a:cxnLst/>
            <a:rect l="l" t="t" r="r" b="b"/>
            <a:pathLst>
              <a:path w="3619500" h="830580">
                <a:moveTo>
                  <a:pt x="3619426" y="0"/>
                </a:moveTo>
                <a:lnTo>
                  <a:pt x="0" y="0"/>
                </a:lnTo>
                <a:lnTo>
                  <a:pt x="0" y="827659"/>
                </a:lnTo>
                <a:lnTo>
                  <a:pt x="3449320" y="830579"/>
                </a:lnTo>
                <a:lnTo>
                  <a:pt x="3619426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5928" y="141976"/>
            <a:ext cx="947991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36720" algn="l"/>
              </a:tabLst>
            </a:pPr>
            <a:r>
              <a:rPr lang="ko-KR" altLang="en-US" sz="3000" b="1" spc="-270" dirty="0">
                <a:solidFill>
                  <a:srgbClr val="FFFFFF"/>
                </a:solidFill>
                <a:latin typeface="Malgun Gothic"/>
                <a:cs typeface="Malgun Gothic"/>
              </a:rPr>
              <a:t>연구</a:t>
            </a:r>
            <a:r>
              <a:rPr lang="ko-KR" altLang="en-US" sz="3000" b="1" spc="-31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altLang="en-US" sz="3000" b="1" spc="-290" dirty="0">
                <a:solidFill>
                  <a:srgbClr val="FFFFFF"/>
                </a:solidFill>
                <a:latin typeface="Malgun Gothic"/>
                <a:cs typeface="Malgun Gothic"/>
              </a:rPr>
              <a:t>방법</a:t>
            </a:r>
            <a:r>
              <a:rPr lang="ko-KR" altLang="en-US" sz="3000" b="1" dirty="0"/>
              <a:t>	</a:t>
            </a:r>
            <a:r>
              <a:rPr lang="ko-KR" altLang="en-US" sz="3000" b="1" spc="-270" dirty="0">
                <a:solidFill>
                  <a:srgbClr val="000000"/>
                </a:solidFill>
              </a:rPr>
              <a:t>조작적</a:t>
            </a:r>
            <a:r>
              <a:rPr lang="ko-KR" altLang="en-US" sz="3000" b="1" spc="-320" dirty="0">
                <a:solidFill>
                  <a:srgbClr val="000000"/>
                </a:solidFill>
              </a:rPr>
              <a:t> </a:t>
            </a:r>
            <a:r>
              <a:rPr lang="ko-KR" altLang="en-US" sz="3000" b="1" spc="-270" dirty="0">
                <a:solidFill>
                  <a:srgbClr val="000000"/>
                </a:solidFill>
              </a:rPr>
              <a:t>정의를</a:t>
            </a:r>
            <a:r>
              <a:rPr lang="ko-KR" altLang="en-US" sz="3000" b="1" spc="-320" dirty="0">
                <a:solidFill>
                  <a:srgbClr val="000000"/>
                </a:solidFill>
              </a:rPr>
              <a:t> </a:t>
            </a:r>
            <a:r>
              <a:rPr lang="ko-KR" altLang="en-US" sz="3000" b="1" spc="-270" dirty="0">
                <a:solidFill>
                  <a:srgbClr val="000000"/>
                </a:solidFill>
              </a:rPr>
              <a:t>통한</a:t>
            </a:r>
            <a:r>
              <a:rPr lang="ko-KR" altLang="en-US" sz="3000" b="1" spc="-320" dirty="0">
                <a:solidFill>
                  <a:srgbClr val="000000"/>
                </a:solidFill>
              </a:rPr>
              <a:t> </a:t>
            </a:r>
            <a:r>
              <a:rPr lang="ko-KR" altLang="en-US" sz="3000" b="1" spc="-270" dirty="0">
                <a:solidFill>
                  <a:srgbClr val="000000"/>
                </a:solidFill>
              </a:rPr>
              <a:t>위암환자</a:t>
            </a:r>
            <a:r>
              <a:rPr lang="ko-KR" altLang="en-US" sz="3000" b="1" spc="-330" dirty="0">
                <a:solidFill>
                  <a:srgbClr val="000000"/>
                </a:solidFill>
              </a:rPr>
              <a:t> </a:t>
            </a:r>
            <a:r>
              <a:rPr lang="ko-KR" altLang="en-US" sz="3000" b="1" spc="-290" dirty="0">
                <a:solidFill>
                  <a:srgbClr val="000000"/>
                </a:solidFill>
              </a:rPr>
              <a:t>추출</a:t>
            </a:r>
            <a:endParaRPr lang="ko-KR" altLang="en-US" sz="3000" b="1" dirty="0"/>
          </a:p>
        </p:txBody>
      </p:sp>
      <p:sp>
        <p:nvSpPr>
          <p:cNvPr id="7" name="object 7"/>
          <p:cNvSpPr txBox="1"/>
          <p:nvPr/>
        </p:nvSpPr>
        <p:spPr>
          <a:xfrm>
            <a:off x="5899784" y="6466524"/>
            <a:ext cx="39433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400" dirty="0">
                <a:solidFill>
                  <a:srgbClr val="7E7E7E"/>
                </a:solidFill>
                <a:latin typeface="Malgun Gothic"/>
                <a:cs typeface="Malgun Gothic"/>
              </a:rPr>
              <a:t>- 6</a:t>
            </a:r>
            <a:r>
              <a:rPr sz="1400" spc="-10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1400" spc="-60" dirty="0">
                <a:solidFill>
                  <a:srgbClr val="7E7E7E"/>
                </a:solidFill>
                <a:latin typeface="Malgun Gothic"/>
                <a:cs typeface="Malgun Gothic"/>
              </a:rPr>
              <a:t>-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9" name="자유형 8">
            <a:extLst>
              <a:ext uri="{FF2B5EF4-FFF2-40B4-BE49-F238E27FC236}">
                <a16:creationId xmlns:a16="http://schemas.microsoft.com/office/drawing/2014/main" id="{202FCB32-7612-B8AB-BA28-BC913DD5B384}"/>
              </a:ext>
            </a:extLst>
          </p:cNvPr>
          <p:cNvSpPr/>
          <p:nvPr/>
        </p:nvSpPr>
        <p:spPr>
          <a:xfrm>
            <a:off x="0" y="-15114"/>
            <a:ext cx="3621844" cy="846000"/>
          </a:xfrm>
          <a:custGeom>
            <a:avLst/>
            <a:gdLst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713712 w 9932373"/>
              <a:gd name="connsiteY2" fmla="*/ 874644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457314 w 9932373"/>
              <a:gd name="connsiteY2" fmla="*/ 815009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15009"/>
              <a:gd name="connsiteX1" fmla="*/ 9932373 w 9932373"/>
              <a:gd name="connsiteY1" fmla="*/ 0 h 815009"/>
              <a:gd name="connsiteX2" fmla="*/ 9457314 w 9932373"/>
              <a:gd name="connsiteY2" fmla="*/ 815009 h 815009"/>
              <a:gd name="connsiteX3" fmla="*/ 0 w 9932373"/>
              <a:gd name="connsiteY3" fmla="*/ 812169 h 815009"/>
              <a:gd name="connsiteX4" fmla="*/ 0 w 9932373"/>
              <a:gd name="connsiteY4" fmla="*/ 0 h 8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2373" h="815009">
                <a:moveTo>
                  <a:pt x="0" y="0"/>
                </a:moveTo>
                <a:lnTo>
                  <a:pt x="9932373" y="0"/>
                </a:lnTo>
                <a:lnTo>
                  <a:pt x="9457314" y="815009"/>
                </a:lnTo>
                <a:lnTo>
                  <a:pt x="0" y="8121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  <a:latin typeface="나눔스퀘어라운드 ExtraBold" panose="020B0600000101010101" charset="-127"/>
                <a:ea typeface="나눔스퀘어라운드 ExtraBold" panose="020B0600000101010101" charset="-127"/>
              </a:rPr>
              <a:t>연구 방법</a:t>
            </a:r>
          </a:p>
        </p:txBody>
      </p:sp>
      <p:sp>
        <p:nvSpPr>
          <p:cNvPr id="10" name="직사각형 14">
            <a:extLst>
              <a:ext uri="{FF2B5EF4-FFF2-40B4-BE49-F238E27FC236}">
                <a16:creationId xmlns:a16="http://schemas.microsoft.com/office/drawing/2014/main" id="{F4223DE3-75AB-59C3-F6A5-8525D74FA1CE}"/>
              </a:ext>
            </a:extLst>
          </p:cNvPr>
          <p:cNvSpPr/>
          <p:nvPr/>
        </p:nvSpPr>
        <p:spPr>
          <a:xfrm>
            <a:off x="10633" y="814383"/>
            <a:ext cx="12168000" cy="6043617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3883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12">
            <a:extLst>
              <a:ext uri="{FF2B5EF4-FFF2-40B4-BE49-F238E27FC236}">
                <a16:creationId xmlns:a16="http://schemas.microsoft.com/office/drawing/2014/main" id="{66E1497F-BE6B-A362-FFD1-E828F3441D53}"/>
              </a:ext>
            </a:extLst>
          </p:cNvPr>
          <p:cNvSpPr/>
          <p:nvPr/>
        </p:nvSpPr>
        <p:spPr>
          <a:xfrm>
            <a:off x="3160295" y="-5590"/>
            <a:ext cx="9031705" cy="828000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90361" y="135128"/>
            <a:ext cx="44348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70" dirty="0">
                <a:solidFill>
                  <a:srgbClr val="000000"/>
                </a:solidFill>
              </a:rPr>
              <a:t>암환자의</a:t>
            </a:r>
            <a:r>
              <a:rPr sz="3000" spc="-305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Long</a:t>
            </a:r>
            <a:r>
              <a:rPr sz="3000" spc="-260" dirty="0">
                <a:solidFill>
                  <a:srgbClr val="000000"/>
                </a:solidFill>
              </a:rPr>
              <a:t> </a:t>
            </a:r>
            <a:r>
              <a:rPr sz="3000" spc="70" dirty="0">
                <a:solidFill>
                  <a:srgbClr val="000000"/>
                </a:solidFill>
              </a:rPr>
              <a:t>term-</a:t>
            </a:r>
            <a:r>
              <a:rPr sz="3000" spc="65" dirty="0">
                <a:solidFill>
                  <a:srgbClr val="000000"/>
                </a:solidFill>
              </a:rPr>
              <a:t>Care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619500" cy="830580"/>
          </a:xfrm>
          <a:custGeom>
            <a:avLst/>
            <a:gdLst/>
            <a:ahLst/>
            <a:cxnLst/>
            <a:rect l="l" t="t" r="r" b="b"/>
            <a:pathLst>
              <a:path w="3619500" h="830580">
                <a:moveTo>
                  <a:pt x="3619426" y="0"/>
                </a:moveTo>
                <a:lnTo>
                  <a:pt x="0" y="0"/>
                </a:lnTo>
                <a:lnTo>
                  <a:pt x="0" y="827659"/>
                </a:lnTo>
                <a:lnTo>
                  <a:pt x="3449320" y="830579"/>
                </a:lnTo>
                <a:lnTo>
                  <a:pt x="3619426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55928" y="137921"/>
            <a:ext cx="15093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70" dirty="0">
                <a:solidFill>
                  <a:srgbClr val="FFFFFF"/>
                </a:solidFill>
                <a:latin typeface="Malgun Gothic"/>
                <a:cs typeface="Malgun Gothic"/>
              </a:rPr>
              <a:t>연구</a:t>
            </a:r>
            <a:r>
              <a:rPr sz="3000" b="1" spc="-31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000" b="1" spc="-290" dirty="0">
                <a:solidFill>
                  <a:srgbClr val="FFFFFF"/>
                </a:solidFill>
                <a:latin typeface="Malgun Gothic"/>
                <a:cs typeface="Malgun Gothic"/>
              </a:rPr>
              <a:t>방법</a:t>
            </a:r>
            <a:endParaRPr sz="3000" dirty="0">
              <a:latin typeface="Malgun Gothic"/>
              <a:cs typeface="Malgun Gothic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4804" y="1423506"/>
            <a:ext cx="9229895" cy="474716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899784" y="6466524"/>
            <a:ext cx="39433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400" dirty="0">
                <a:solidFill>
                  <a:srgbClr val="7E7E7E"/>
                </a:solidFill>
                <a:latin typeface="Malgun Gothic"/>
                <a:cs typeface="Malgun Gothic"/>
              </a:rPr>
              <a:t>- 6</a:t>
            </a:r>
            <a:r>
              <a:rPr sz="1400" spc="-10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1400" spc="-60" dirty="0">
                <a:solidFill>
                  <a:srgbClr val="7E7E7E"/>
                </a:solidFill>
                <a:latin typeface="Malgun Gothic"/>
                <a:cs typeface="Malgun Gothic"/>
              </a:rPr>
              <a:t>-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0" name="자유형 8">
            <a:extLst>
              <a:ext uri="{FF2B5EF4-FFF2-40B4-BE49-F238E27FC236}">
                <a16:creationId xmlns:a16="http://schemas.microsoft.com/office/drawing/2014/main" id="{B3982978-B459-9E6D-3977-B924FFDE3136}"/>
              </a:ext>
            </a:extLst>
          </p:cNvPr>
          <p:cNvSpPr/>
          <p:nvPr/>
        </p:nvSpPr>
        <p:spPr>
          <a:xfrm>
            <a:off x="0" y="-15114"/>
            <a:ext cx="3621844" cy="846000"/>
          </a:xfrm>
          <a:custGeom>
            <a:avLst/>
            <a:gdLst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713712 w 9932373"/>
              <a:gd name="connsiteY2" fmla="*/ 874644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457314 w 9932373"/>
              <a:gd name="connsiteY2" fmla="*/ 815009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15009"/>
              <a:gd name="connsiteX1" fmla="*/ 9932373 w 9932373"/>
              <a:gd name="connsiteY1" fmla="*/ 0 h 815009"/>
              <a:gd name="connsiteX2" fmla="*/ 9457314 w 9932373"/>
              <a:gd name="connsiteY2" fmla="*/ 815009 h 815009"/>
              <a:gd name="connsiteX3" fmla="*/ 0 w 9932373"/>
              <a:gd name="connsiteY3" fmla="*/ 812169 h 815009"/>
              <a:gd name="connsiteX4" fmla="*/ 0 w 9932373"/>
              <a:gd name="connsiteY4" fmla="*/ 0 h 8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2373" h="815009">
                <a:moveTo>
                  <a:pt x="0" y="0"/>
                </a:moveTo>
                <a:lnTo>
                  <a:pt x="9932373" y="0"/>
                </a:lnTo>
                <a:lnTo>
                  <a:pt x="9457314" y="815009"/>
                </a:lnTo>
                <a:lnTo>
                  <a:pt x="0" y="8121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  <a:latin typeface="나눔스퀘어라운드 ExtraBold" panose="020B0600000101010101" charset="-127"/>
                <a:ea typeface="나눔스퀘어라운드 ExtraBold" panose="020B0600000101010101" charset="-127"/>
              </a:rPr>
              <a:t>연구 방법</a:t>
            </a:r>
          </a:p>
        </p:txBody>
      </p:sp>
      <p:sp>
        <p:nvSpPr>
          <p:cNvPr id="12" name="직사각형 14">
            <a:extLst>
              <a:ext uri="{FF2B5EF4-FFF2-40B4-BE49-F238E27FC236}">
                <a16:creationId xmlns:a16="http://schemas.microsoft.com/office/drawing/2014/main" id="{F551BBBD-9619-F3DA-AE04-77EF6973BB17}"/>
              </a:ext>
            </a:extLst>
          </p:cNvPr>
          <p:cNvSpPr/>
          <p:nvPr/>
        </p:nvSpPr>
        <p:spPr>
          <a:xfrm>
            <a:off x="10633" y="814383"/>
            <a:ext cx="12168000" cy="6043617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5510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12">
            <a:extLst>
              <a:ext uri="{FF2B5EF4-FFF2-40B4-BE49-F238E27FC236}">
                <a16:creationId xmlns:a16="http://schemas.microsoft.com/office/drawing/2014/main" id="{141890F4-2CAE-6D6C-75A9-CF1A51472098}"/>
              </a:ext>
            </a:extLst>
          </p:cNvPr>
          <p:cNvSpPr/>
          <p:nvPr/>
        </p:nvSpPr>
        <p:spPr>
          <a:xfrm>
            <a:off x="3160295" y="-5590"/>
            <a:ext cx="9031705" cy="828000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03400" y="1249284"/>
            <a:ext cx="8227059" cy="69215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800" b="1" spc="-180" dirty="0">
                <a:solidFill>
                  <a:srgbClr val="0D0D0D"/>
                </a:solidFill>
                <a:latin typeface="Malgun Gothic"/>
                <a:cs typeface="Malgun Gothic"/>
              </a:rPr>
              <a:t>장기요양보험</a:t>
            </a:r>
            <a:r>
              <a:rPr sz="1800" b="1" spc="-130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800" b="1" spc="-175" dirty="0">
                <a:solidFill>
                  <a:srgbClr val="0D0D0D"/>
                </a:solidFill>
                <a:latin typeface="Malgun Gothic"/>
                <a:cs typeface="Malgun Gothic"/>
              </a:rPr>
              <a:t>이용</a:t>
            </a:r>
            <a:r>
              <a:rPr sz="1800" b="1" spc="-140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800" b="1" spc="-25" dirty="0">
                <a:solidFill>
                  <a:srgbClr val="0D0D0D"/>
                </a:solidFill>
                <a:latin typeface="Malgun Gothic"/>
                <a:cs typeface="Malgun Gothic"/>
              </a:rPr>
              <a:t>현황</a:t>
            </a:r>
            <a:endParaRPr sz="1800">
              <a:latin typeface="Malgun Gothic"/>
              <a:cs typeface="Malgun Gothic"/>
            </a:endParaRPr>
          </a:p>
          <a:p>
            <a:pPr marL="299085" indent="-287020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299720" algn="l"/>
              </a:tabLst>
            </a:pPr>
            <a:r>
              <a:rPr sz="1700" b="1" spc="-165" dirty="0">
                <a:solidFill>
                  <a:srgbClr val="0D0D0D"/>
                </a:solidFill>
                <a:latin typeface="Malgun Gothic"/>
                <a:cs typeface="Malgun Gothic"/>
              </a:rPr>
              <a:t>국민건강보험공단</a:t>
            </a:r>
            <a:r>
              <a:rPr sz="1700" b="1" spc="-135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700" b="1" spc="-165" dirty="0">
                <a:solidFill>
                  <a:srgbClr val="0D0D0D"/>
                </a:solidFill>
                <a:latin typeface="Malgun Gothic"/>
                <a:cs typeface="Malgun Gothic"/>
              </a:rPr>
              <a:t>국민건강정보</a:t>
            </a:r>
            <a:r>
              <a:rPr sz="1700" b="1" spc="-140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700" b="1" spc="-85" dirty="0">
                <a:solidFill>
                  <a:srgbClr val="0D0D0D"/>
                </a:solidFill>
                <a:latin typeface="Malgun Gothic"/>
                <a:cs typeface="Malgun Gothic"/>
              </a:rPr>
              <a:t>DB의</a:t>
            </a:r>
            <a:r>
              <a:rPr sz="1700" b="1" spc="-155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700" b="1" spc="-165" dirty="0">
                <a:solidFill>
                  <a:srgbClr val="0000FF"/>
                </a:solidFill>
                <a:latin typeface="Malgun Gothic"/>
                <a:cs typeface="Malgun Gothic"/>
              </a:rPr>
              <a:t>노인장기요양</a:t>
            </a:r>
            <a:r>
              <a:rPr sz="1700" b="1" spc="-125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700" b="1" spc="-165" dirty="0">
                <a:solidFill>
                  <a:srgbClr val="0000FF"/>
                </a:solidFill>
                <a:latin typeface="Malgun Gothic"/>
                <a:cs typeface="Malgun Gothic"/>
              </a:rPr>
              <a:t>신청</a:t>
            </a:r>
            <a:r>
              <a:rPr sz="1700" b="1" spc="-140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700" b="1" spc="-160" dirty="0">
                <a:solidFill>
                  <a:srgbClr val="0000FF"/>
                </a:solidFill>
                <a:latin typeface="Malgun Gothic"/>
                <a:cs typeface="Malgun Gothic"/>
              </a:rPr>
              <a:t>및 </a:t>
            </a:r>
            <a:r>
              <a:rPr sz="1700" b="1" spc="-165" dirty="0">
                <a:solidFill>
                  <a:srgbClr val="0000FF"/>
                </a:solidFill>
                <a:latin typeface="Malgun Gothic"/>
                <a:cs typeface="Malgun Gothic"/>
              </a:rPr>
              <a:t>등급판정</a:t>
            </a:r>
            <a:r>
              <a:rPr sz="1700" b="1" spc="-140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700" b="1" spc="-165" dirty="0">
                <a:solidFill>
                  <a:srgbClr val="0000FF"/>
                </a:solidFill>
                <a:latin typeface="Malgun Gothic"/>
                <a:cs typeface="Malgun Gothic"/>
              </a:rPr>
              <a:t>테이블</a:t>
            </a:r>
            <a:r>
              <a:rPr sz="1700" b="1" spc="-140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700" b="1" spc="-160" dirty="0">
                <a:solidFill>
                  <a:srgbClr val="0D0D0D"/>
                </a:solidFill>
                <a:latin typeface="Malgun Gothic"/>
                <a:cs typeface="Malgun Gothic"/>
              </a:rPr>
              <a:t>내</a:t>
            </a:r>
            <a:r>
              <a:rPr sz="1700" b="1" spc="-145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700" b="1" spc="-165" dirty="0">
                <a:solidFill>
                  <a:srgbClr val="0D0D0D"/>
                </a:solidFill>
                <a:latin typeface="Malgun Gothic"/>
                <a:cs typeface="Malgun Gothic"/>
              </a:rPr>
              <a:t>활용</a:t>
            </a:r>
            <a:r>
              <a:rPr sz="1700" b="1" spc="-155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700" b="1" spc="-25" dirty="0">
                <a:solidFill>
                  <a:srgbClr val="0D0D0D"/>
                </a:solidFill>
                <a:latin typeface="Malgun Gothic"/>
                <a:cs typeface="Malgun Gothic"/>
              </a:rPr>
              <a:t>변수</a:t>
            </a:r>
            <a:endParaRPr sz="17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619500" cy="830580"/>
          </a:xfrm>
          <a:custGeom>
            <a:avLst/>
            <a:gdLst/>
            <a:ahLst/>
            <a:cxnLst/>
            <a:rect l="l" t="t" r="r" b="b"/>
            <a:pathLst>
              <a:path w="3619500" h="830580">
                <a:moveTo>
                  <a:pt x="3619426" y="0"/>
                </a:moveTo>
                <a:lnTo>
                  <a:pt x="0" y="0"/>
                </a:lnTo>
                <a:lnTo>
                  <a:pt x="0" y="827659"/>
                </a:lnTo>
                <a:lnTo>
                  <a:pt x="3449320" y="830579"/>
                </a:lnTo>
                <a:lnTo>
                  <a:pt x="3619426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55928" y="141976"/>
            <a:ext cx="965581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63365" algn="l"/>
              </a:tabLst>
            </a:pPr>
            <a:r>
              <a:rPr lang="ko-KR" altLang="en-US" sz="3000" b="1" spc="-270" dirty="0">
                <a:solidFill>
                  <a:srgbClr val="FFFFFF"/>
                </a:solidFill>
                <a:latin typeface="Malgun Gothic"/>
                <a:cs typeface="Malgun Gothic"/>
              </a:rPr>
              <a:t>연구</a:t>
            </a:r>
            <a:r>
              <a:rPr lang="ko-KR" altLang="en-US" sz="3000" b="1" spc="-31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altLang="en-US" sz="3000" b="1" spc="-290" dirty="0">
                <a:solidFill>
                  <a:srgbClr val="FFFFFF"/>
                </a:solidFill>
                <a:latin typeface="Malgun Gothic"/>
                <a:cs typeface="Malgun Gothic"/>
              </a:rPr>
              <a:t>방법</a:t>
            </a:r>
            <a:r>
              <a:rPr lang="ko-KR" altLang="en-US" sz="3000" dirty="0"/>
              <a:t>	</a:t>
            </a:r>
            <a:r>
              <a:rPr lang="ko-KR" altLang="en-US" sz="3000" b="1" spc="-270" dirty="0">
                <a:latin typeface="Malgun Gothic"/>
                <a:cs typeface="Malgun Gothic"/>
              </a:rPr>
              <a:t>①</a:t>
            </a:r>
            <a:r>
              <a:rPr lang="ko-KR" altLang="en-US" sz="3000" b="1" spc="-300" dirty="0">
                <a:latin typeface="Malgun Gothic"/>
                <a:cs typeface="Malgun Gothic"/>
              </a:rPr>
              <a:t> </a:t>
            </a:r>
            <a:r>
              <a:rPr lang="ko-KR" altLang="en-US" sz="3000" b="1" spc="-270" dirty="0">
                <a:latin typeface="Malgun Gothic"/>
                <a:cs typeface="Malgun Gothic"/>
              </a:rPr>
              <a:t>암환자의</a:t>
            </a:r>
            <a:r>
              <a:rPr lang="ko-KR" altLang="en-US" sz="3000" b="1" spc="-340" dirty="0">
                <a:latin typeface="Malgun Gothic"/>
                <a:cs typeface="Malgun Gothic"/>
              </a:rPr>
              <a:t> </a:t>
            </a:r>
            <a:r>
              <a:rPr lang="ko-KR" altLang="en-US" sz="3000" b="1" spc="-270" dirty="0">
                <a:solidFill>
                  <a:srgbClr val="FF0000"/>
                </a:solidFill>
                <a:latin typeface="Malgun Gothic"/>
                <a:cs typeface="Malgun Gothic"/>
              </a:rPr>
              <a:t>장기요양보험</a:t>
            </a:r>
            <a:r>
              <a:rPr lang="ko-KR" altLang="en-US" sz="3000" b="1" spc="-3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lang="ko-KR" altLang="en-US" sz="3000" b="1" spc="-285" dirty="0">
                <a:latin typeface="Malgun Gothic"/>
                <a:cs typeface="Malgun Gothic"/>
              </a:rPr>
              <a:t>이용현황</a:t>
            </a:r>
            <a:endParaRPr lang="ko-KR" altLang="en-US" sz="30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6572" y="3563492"/>
            <a:ext cx="155575" cy="177799"/>
          </a:xfrm>
          <a:prstGeom prst="rect">
            <a:avLst/>
          </a:prstGeom>
        </p:spPr>
      </p:pic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320291" y="2194941"/>
          <a:ext cx="9549130" cy="3698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1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6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0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416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500" b="1" spc="-135" dirty="0">
                          <a:latin typeface="Malgun Gothic"/>
                          <a:cs typeface="Malgun Gothic"/>
                        </a:rPr>
                        <a:t>분석</a:t>
                      </a:r>
                      <a:r>
                        <a:rPr sz="1500" b="1" spc="-16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b="1" spc="-25" dirty="0">
                          <a:latin typeface="Malgun Gothic"/>
                          <a:cs typeface="Malgun Gothic"/>
                        </a:rPr>
                        <a:t>내용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317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41605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500" b="1" spc="-135" dirty="0">
                          <a:latin typeface="Malgun Gothic"/>
                          <a:cs typeface="Malgun Gothic"/>
                        </a:rPr>
                        <a:t>변수</a:t>
                      </a:r>
                      <a:r>
                        <a:rPr sz="1500" b="1" spc="-16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b="1" spc="-50" dirty="0">
                          <a:latin typeface="Malgun Gothic"/>
                          <a:cs typeface="Malgun Gothic"/>
                        </a:rPr>
                        <a:t>명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317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500" b="1" spc="-170" dirty="0">
                          <a:latin typeface="Malgun Gothic"/>
                          <a:cs typeface="Malgun Gothic"/>
                        </a:rPr>
                        <a:t>노인장기요양</a:t>
                      </a:r>
                      <a:r>
                        <a:rPr sz="1500" b="1" spc="-19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b="1" spc="-160" dirty="0">
                          <a:latin typeface="Malgun Gothic"/>
                          <a:cs typeface="Malgun Gothic"/>
                        </a:rPr>
                        <a:t>보험</a:t>
                      </a:r>
                      <a:r>
                        <a:rPr sz="1500" b="1" spc="-19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b="1" spc="-160" dirty="0">
                          <a:latin typeface="Malgun Gothic"/>
                          <a:cs typeface="Malgun Gothic"/>
                        </a:rPr>
                        <a:t>신청</a:t>
                      </a:r>
                      <a:r>
                        <a:rPr sz="1500" b="1" spc="-19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b="1" spc="-25" dirty="0">
                          <a:latin typeface="Malgun Gothic"/>
                          <a:cs typeface="Malgun Gothic"/>
                        </a:rPr>
                        <a:t>여부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317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500" b="1" spc="-10" dirty="0">
                          <a:latin typeface="Malgun Gothic"/>
                          <a:cs typeface="Malgun Gothic"/>
                        </a:rPr>
                        <a:t>APLY_YM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317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70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500" b="1" spc="-20" dirty="0">
                          <a:latin typeface="Malgun Gothic"/>
                          <a:cs typeface="Malgun Gothic"/>
                        </a:rPr>
                        <a:t>신청년월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317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500" b="1" spc="-10" dirty="0">
                          <a:latin typeface="Malgun Gothic"/>
                          <a:cs typeface="Malgun Gothic"/>
                        </a:rPr>
                        <a:t>RCGT_EDA_FR_DT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317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70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500" b="1" spc="-135" dirty="0">
                          <a:latin typeface="Malgun Gothic"/>
                          <a:cs typeface="Malgun Gothic"/>
                        </a:rPr>
                        <a:t>인정유효기간</a:t>
                      </a:r>
                      <a:r>
                        <a:rPr sz="1500" b="1" spc="-19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b="1" spc="-20" dirty="0">
                          <a:latin typeface="Malgun Gothic"/>
                          <a:cs typeface="Malgun Gothic"/>
                        </a:rPr>
                        <a:t>시작일자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317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500" b="1" spc="-160" dirty="0">
                          <a:latin typeface="Malgun Gothic"/>
                          <a:cs typeface="Malgun Gothic"/>
                        </a:rPr>
                        <a:t>인정</a:t>
                      </a:r>
                      <a:r>
                        <a:rPr sz="1500" b="1" spc="-20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b="1" spc="-20" dirty="0">
                          <a:latin typeface="Malgun Gothic"/>
                          <a:cs typeface="Malgun Gothic"/>
                        </a:rPr>
                        <a:t>유효기간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500" b="1" spc="-10" dirty="0">
                          <a:latin typeface="Malgun Gothic"/>
                          <a:cs typeface="Malgun Gothic"/>
                        </a:rPr>
                        <a:t>RCGT_EDA_TO_DT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317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70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500" b="1" spc="-135" dirty="0">
                          <a:latin typeface="Malgun Gothic"/>
                          <a:cs typeface="Malgun Gothic"/>
                        </a:rPr>
                        <a:t>인정유효기간</a:t>
                      </a:r>
                      <a:r>
                        <a:rPr sz="1500" b="1" spc="-19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b="1" spc="-20" dirty="0">
                          <a:latin typeface="Malgun Gothic"/>
                          <a:cs typeface="Malgun Gothic"/>
                        </a:rPr>
                        <a:t>종료일자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317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500" b="1" spc="-10" dirty="0">
                          <a:latin typeface="Malgun Gothic"/>
                          <a:cs typeface="Malgun Gothic"/>
                        </a:rPr>
                        <a:t>VALID_TERM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317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70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500" b="1" spc="-135" dirty="0">
                          <a:latin typeface="Malgun Gothic"/>
                          <a:cs typeface="Malgun Gothic"/>
                        </a:rPr>
                        <a:t>인정유효기간</a:t>
                      </a:r>
                      <a:r>
                        <a:rPr sz="1500" b="1" spc="-19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b="1" spc="-135" dirty="0">
                          <a:latin typeface="Malgun Gothic"/>
                          <a:cs typeface="Malgun Gothic"/>
                        </a:rPr>
                        <a:t>개월</a:t>
                      </a:r>
                      <a:r>
                        <a:rPr sz="1500" b="1" spc="-15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b="1" spc="-50" dirty="0">
                          <a:latin typeface="Malgun Gothic"/>
                          <a:cs typeface="Malgun Gothic"/>
                        </a:rPr>
                        <a:t>수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317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500" b="1" spc="-10" dirty="0">
                          <a:latin typeface="Malgun Gothic"/>
                          <a:cs typeface="Malgun Gothic"/>
                        </a:rPr>
                        <a:t>EVRDY_LIFE_ARFF_SCOR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317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7060">
                        <a:lnSpc>
                          <a:spcPct val="100000"/>
                        </a:lnSpc>
                        <a:spcBef>
                          <a:spcPts val="25"/>
                        </a:spcBef>
                        <a:tabLst>
                          <a:tab pos="1128395" algn="l"/>
                        </a:tabLst>
                      </a:pPr>
                      <a:r>
                        <a:rPr sz="1500" b="1" spc="-25" dirty="0">
                          <a:latin typeface="Malgun Gothic"/>
                          <a:cs typeface="Malgun Gothic"/>
                        </a:rPr>
                        <a:t>일상</a:t>
                      </a:r>
                      <a:r>
                        <a:rPr sz="1500" b="1" dirty="0">
                          <a:latin typeface="Malgun Gothic"/>
                          <a:cs typeface="Malgun Gothic"/>
                        </a:rPr>
                        <a:t>	</a:t>
                      </a:r>
                      <a:r>
                        <a:rPr sz="1500" b="1" spc="-135" dirty="0">
                          <a:latin typeface="Malgun Gothic"/>
                          <a:cs typeface="Malgun Gothic"/>
                        </a:rPr>
                        <a:t>활</a:t>
                      </a:r>
                      <a:r>
                        <a:rPr sz="1500" b="1" spc="-17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b="1" spc="-135" dirty="0">
                          <a:latin typeface="Malgun Gothic"/>
                          <a:cs typeface="Malgun Gothic"/>
                        </a:rPr>
                        <a:t>환산</a:t>
                      </a:r>
                      <a:r>
                        <a:rPr sz="1500" b="1" spc="-15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b="1" spc="-25" dirty="0">
                          <a:latin typeface="Malgun Gothic"/>
                          <a:cs typeface="Malgun Gothic"/>
                        </a:rPr>
                        <a:t>점수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317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500" b="1" spc="-10" dirty="0">
                          <a:latin typeface="Malgun Gothic"/>
                          <a:cs typeface="Malgun Gothic"/>
                        </a:rPr>
                        <a:t>PCT_ARFF_SCOR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317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70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500" b="1" spc="-135" dirty="0">
                          <a:latin typeface="Malgun Gothic"/>
                          <a:cs typeface="Malgun Gothic"/>
                        </a:rPr>
                        <a:t>인지</a:t>
                      </a:r>
                      <a:r>
                        <a:rPr sz="1500" b="1" spc="-16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b="1" spc="-140" dirty="0">
                          <a:latin typeface="Malgun Gothic"/>
                          <a:cs typeface="Malgun Gothic"/>
                        </a:rPr>
                        <a:t>환산</a:t>
                      </a:r>
                      <a:r>
                        <a:rPr sz="1500" b="1" spc="-14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b="1" spc="-35" dirty="0">
                          <a:latin typeface="Malgun Gothic"/>
                          <a:cs typeface="Malgun Gothic"/>
                        </a:rPr>
                        <a:t>점수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317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500" b="1" spc="-165" dirty="0">
                          <a:latin typeface="Malgun Gothic"/>
                          <a:cs typeface="Malgun Gothic"/>
                        </a:rPr>
                        <a:t>인정조사</a:t>
                      </a:r>
                      <a:r>
                        <a:rPr sz="1500" b="1" spc="-21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b="1" spc="-170" dirty="0">
                          <a:latin typeface="Malgun Gothic"/>
                          <a:cs typeface="Malgun Gothic"/>
                        </a:rPr>
                        <a:t>항목별</a:t>
                      </a:r>
                      <a:r>
                        <a:rPr sz="1500" b="1" spc="-204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b="1" spc="-155" dirty="0">
                          <a:latin typeface="Malgun Gothic"/>
                          <a:cs typeface="Malgun Gothic"/>
                        </a:rPr>
                        <a:t>환산</a:t>
                      </a:r>
                      <a:r>
                        <a:rPr sz="1500" b="1" spc="-204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b="1" spc="-25" dirty="0">
                          <a:latin typeface="Malgun Gothic"/>
                          <a:cs typeface="Malgun Gothic"/>
                        </a:rPr>
                        <a:t>점수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500" b="1" spc="-10" dirty="0">
                          <a:latin typeface="Malgun Gothic"/>
                          <a:cs typeface="Malgun Gothic"/>
                        </a:rPr>
                        <a:t>BHVR_ARFF_SCOR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317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70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500" b="1" spc="-135" dirty="0">
                          <a:latin typeface="Malgun Gothic"/>
                          <a:cs typeface="Malgun Gothic"/>
                        </a:rPr>
                        <a:t>행동</a:t>
                      </a:r>
                      <a:r>
                        <a:rPr sz="1500" b="1" spc="-17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b="1" spc="-135" dirty="0">
                          <a:latin typeface="Malgun Gothic"/>
                          <a:cs typeface="Malgun Gothic"/>
                        </a:rPr>
                        <a:t>환산</a:t>
                      </a:r>
                      <a:r>
                        <a:rPr sz="1500" b="1" spc="-15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b="1" spc="-25" dirty="0">
                          <a:latin typeface="Malgun Gothic"/>
                          <a:cs typeface="Malgun Gothic"/>
                        </a:rPr>
                        <a:t>점수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317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500" b="1" spc="-10" dirty="0">
                          <a:latin typeface="Malgun Gothic"/>
                          <a:cs typeface="Malgun Gothic"/>
                        </a:rPr>
                        <a:t>TNDNC_ARFF_SCOR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381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706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500" b="1" spc="-135" dirty="0">
                          <a:latin typeface="Malgun Gothic"/>
                          <a:cs typeface="Malgun Gothic"/>
                        </a:rPr>
                        <a:t>간호</a:t>
                      </a:r>
                      <a:r>
                        <a:rPr sz="1500" b="1" spc="-16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b="1" spc="-140" dirty="0">
                          <a:latin typeface="Malgun Gothic"/>
                          <a:cs typeface="Malgun Gothic"/>
                        </a:rPr>
                        <a:t>환산</a:t>
                      </a:r>
                      <a:r>
                        <a:rPr sz="1500" b="1" spc="-14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b="1" spc="-35" dirty="0">
                          <a:latin typeface="Malgun Gothic"/>
                          <a:cs typeface="Malgun Gothic"/>
                        </a:rPr>
                        <a:t>점수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381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500" b="1" spc="-10" dirty="0">
                          <a:latin typeface="Malgun Gothic"/>
                          <a:cs typeface="Malgun Gothic"/>
                        </a:rPr>
                        <a:t>REHBT_ARFF_SCOR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381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706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500" b="1" spc="-135" dirty="0">
                          <a:latin typeface="Malgun Gothic"/>
                          <a:cs typeface="Malgun Gothic"/>
                        </a:rPr>
                        <a:t>재활</a:t>
                      </a:r>
                      <a:r>
                        <a:rPr sz="1500" b="1" spc="-16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b="1" spc="-140" dirty="0">
                          <a:latin typeface="Malgun Gothic"/>
                          <a:cs typeface="Malgun Gothic"/>
                        </a:rPr>
                        <a:t>환산</a:t>
                      </a:r>
                      <a:r>
                        <a:rPr sz="1500" b="1" spc="-14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b="1" spc="-35" dirty="0">
                          <a:latin typeface="Malgun Gothic"/>
                          <a:cs typeface="Malgun Gothic"/>
                        </a:rPr>
                        <a:t>점수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381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4160">
                <a:tc rowSpan="2"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500" b="1" spc="-170" dirty="0">
                          <a:latin typeface="Malgun Gothic"/>
                          <a:cs typeface="Malgun Gothic"/>
                        </a:rPr>
                        <a:t>인정조사</a:t>
                      </a:r>
                      <a:r>
                        <a:rPr sz="1500" b="1" spc="-20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b="1" spc="-160" dirty="0">
                          <a:latin typeface="Malgun Gothic"/>
                          <a:cs typeface="Malgun Gothic"/>
                        </a:rPr>
                        <a:t>점수</a:t>
                      </a:r>
                      <a:r>
                        <a:rPr sz="1500" b="1" spc="-20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b="1" spc="-135" dirty="0">
                          <a:latin typeface="Malgun Gothic"/>
                          <a:cs typeface="Malgun Gothic"/>
                        </a:rPr>
                        <a:t>및</a:t>
                      </a:r>
                      <a:r>
                        <a:rPr sz="1500" b="1" spc="-19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b="1" spc="-20" dirty="0">
                          <a:latin typeface="Malgun Gothic"/>
                          <a:cs typeface="Malgun Gothic"/>
                        </a:rPr>
                        <a:t>등급판정코드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13589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500" b="1" spc="-10" dirty="0">
                          <a:latin typeface="Malgun Gothic"/>
                          <a:cs typeface="Malgun Gothic"/>
                        </a:rPr>
                        <a:t>RCG_RCGT_SCOR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381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706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500" b="1" spc="-135" dirty="0">
                          <a:latin typeface="Malgun Gothic"/>
                          <a:cs typeface="Malgun Gothic"/>
                        </a:rPr>
                        <a:t>인정조사</a:t>
                      </a:r>
                      <a:r>
                        <a:rPr sz="1500" b="1" spc="-18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b="1" spc="-20" dirty="0">
                          <a:latin typeface="Malgun Gothic"/>
                          <a:cs typeface="Malgun Gothic"/>
                        </a:rPr>
                        <a:t>인정점수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381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41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589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500" b="1" spc="-10" dirty="0">
                          <a:latin typeface="Malgun Gothic"/>
                          <a:cs typeface="Malgun Gothic"/>
                        </a:rPr>
                        <a:t>GJU_RCGT_GRADE_CD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381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706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500" b="1" spc="-135" dirty="0">
                          <a:latin typeface="Malgun Gothic"/>
                          <a:cs typeface="Malgun Gothic"/>
                        </a:rPr>
                        <a:t>장기요양인정</a:t>
                      </a:r>
                      <a:r>
                        <a:rPr sz="1500" b="1" spc="-19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b="1" spc="-10" dirty="0">
                          <a:latin typeface="Malgun Gothic"/>
                          <a:cs typeface="Malgun Gothic"/>
                        </a:rPr>
                        <a:t>등급판정코드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381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4160">
                <a:tc rowSpan="2"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500" b="1" spc="-175" dirty="0">
                          <a:latin typeface="Malgun Gothic"/>
                          <a:cs typeface="Malgun Gothic"/>
                        </a:rPr>
                        <a:t>노인장기요양보험</a:t>
                      </a:r>
                      <a:r>
                        <a:rPr sz="1500" b="1" spc="-14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b="1" spc="-35" dirty="0">
                          <a:latin typeface="Malgun Gothic"/>
                          <a:cs typeface="Malgun Gothic"/>
                        </a:rPr>
                        <a:t>수급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13589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500" b="1" spc="-10" dirty="0">
                          <a:latin typeface="Malgun Gothic"/>
                          <a:cs typeface="Malgun Gothic"/>
                        </a:rPr>
                        <a:t>PAY_YYYYMM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381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706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500" b="1" spc="-20" dirty="0">
                          <a:latin typeface="Malgun Gothic"/>
                          <a:cs typeface="Malgun Gothic"/>
                        </a:rPr>
                        <a:t>지급년월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381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41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589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500" b="1" spc="-10" dirty="0">
                          <a:latin typeface="Malgun Gothic"/>
                          <a:cs typeface="Malgun Gothic"/>
                        </a:rPr>
                        <a:t>LTCP_TYPE_CD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381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706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500" b="1" spc="-120" dirty="0">
                          <a:latin typeface="Malgun Gothic"/>
                          <a:cs typeface="Malgun Gothic"/>
                        </a:rPr>
                        <a:t>장기요양급여구분코드(1=시설,</a:t>
                      </a:r>
                      <a:r>
                        <a:rPr sz="1500" b="1" spc="-9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b="1" spc="-20" dirty="0">
                          <a:latin typeface="Malgun Gothic"/>
                          <a:cs typeface="Malgun Gothic"/>
                        </a:rPr>
                        <a:t>2=재가)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381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5899784" y="6466524"/>
            <a:ext cx="39433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400" dirty="0">
                <a:solidFill>
                  <a:srgbClr val="7E7E7E"/>
                </a:solidFill>
                <a:latin typeface="Malgun Gothic"/>
                <a:cs typeface="Malgun Gothic"/>
              </a:rPr>
              <a:t>- 6</a:t>
            </a:r>
            <a:r>
              <a:rPr sz="1400" spc="-10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1400" spc="-60" dirty="0">
                <a:solidFill>
                  <a:srgbClr val="7E7E7E"/>
                </a:solidFill>
                <a:latin typeface="Malgun Gothic"/>
                <a:cs typeface="Malgun Gothic"/>
              </a:rPr>
              <a:t>-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0" name="자유형 8">
            <a:extLst>
              <a:ext uri="{FF2B5EF4-FFF2-40B4-BE49-F238E27FC236}">
                <a16:creationId xmlns:a16="http://schemas.microsoft.com/office/drawing/2014/main" id="{B0773A94-036E-9EF3-52E0-AC7B6A1E28FF}"/>
              </a:ext>
            </a:extLst>
          </p:cNvPr>
          <p:cNvSpPr/>
          <p:nvPr/>
        </p:nvSpPr>
        <p:spPr>
          <a:xfrm>
            <a:off x="0" y="-15114"/>
            <a:ext cx="3621844" cy="846000"/>
          </a:xfrm>
          <a:custGeom>
            <a:avLst/>
            <a:gdLst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713712 w 9932373"/>
              <a:gd name="connsiteY2" fmla="*/ 874644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457314 w 9932373"/>
              <a:gd name="connsiteY2" fmla="*/ 815009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15009"/>
              <a:gd name="connsiteX1" fmla="*/ 9932373 w 9932373"/>
              <a:gd name="connsiteY1" fmla="*/ 0 h 815009"/>
              <a:gd name="connsiteX2" fmla="*/ 9457314 w 9932373"/>
              <a:gd name="connsiteY2" fmla="*/ 815009 h 815009"/>
              <a:gd name="connsiteX3" fmla="*/ 0 w 9932373"/>
              <a:gd name="connsiteY3" fmla="*/ 812169 h 815009"/>
              <a:gd name="connsiteX4" fmla="*/ 0 w 9932373"/>
              <a:gd name="connsiteY4" fmla="*/ 0 h 8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2373" h="815009">
                <a:moveTo>
                  <a:pt x="0" y="0"/>
                </a:moveTo>
                <a:lnTo>
                  <a:pt x="9932373" y="0"/>
                </a:lnTo>
                <a:lnTo>
                  <a:pt x="9457314" y="815009"/>
                </a:lnTo>
                <a:lnTo>
                  <a:pt x="0" y="8121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  <a:latin typeface="나눔스퀘어라운드 ExtraBold" panose="020B0600000101010101" charset="-127"/>
                <a:ea typeface="나눔스퀘어라운드 ExtraBold" panose="020B0600000101010101" charset="-127"/>
              </a:rPr>
              <a:t>연구 방법</a:t>
            </a:r>
          </a:p>
        </p:txBody>
      </p:sp>
      <p:sp>
        <p:nvSpPr>
          <p:cNvPr id="11" name="직사각형 14">
            <a:extLst>
              <a:ext uri="{FF2B5EF4-FFF2-40B4-BE49-F238E27FC236}">
                <a16:creationId xmlns:a16="http://schemas.microsoft.com/office/drawing/2014/main" id="{4B041140-ABFF-C6FB-D557-8432C69460CD}"/>
              </a:ext>
            </a:extLst>
          </p:cNvPr>
          <p:cNvSpPr/>
          <p:nvPr/>
        </p:nvSpPr>
        <p:spPr>
          <a:xfrm>
            <a:off x="10633" y="814383"/>
            <a:ext cx="12168000" cy="6043617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2280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2">
            <a:extLst>
              <a:ext uri="{FF2B5EF4-FFF2-40B4-BE49-F238E27FC236}">
                <a16:creationId xmlns:a16="http://schemas.microsoft.com/office/drawing/2014/main" id="{5F6777DE-1A85-60ED-92E9-B61AFE37DDDF}"/>
              </a:ext>
            </a:extLst>
          </p:cNvPr>
          <p:cNvSpPr/>
          <p:nvPr/>
        </p:nvSpPr>
        <p:spPr>
          <a:xfrm>
            <a:off x="3160295" y="-5590"/>
            <a:ext cx="9031705" cy="828000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153914" y="135128"/>
            <a:ext cx="55092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70" dirty="0">
                <a:latin typeface="Malgun Gothic"/>
                <a:cs typeface="Malgun Gothic"/>
              </a:rPr>
              <a:t>①</a:t>
            </a:r>
            <a:r>
              <a:rPr sz="3000" b="1" spc="-300" dirty="0">
                <a:latin typeface="Malgun Gothic"/>
                <a:cs typeface="Malgun Gothic"/>
              </a:rPr>
              <a:t> </a:t>
            </a:r>
            <a:r>
              <a:rPr sz="3000" b="1" spc="-270" dirty="0">
                <a:latin typeface="Malgun Gothic"/>
                <a:cs typeface="Malgun Gothic"/>
              </a:rPr>
              <a:t>암환자의</a:t>
            </a:r>
            <a:r>
              <a:rPr sz="3000" b="1" spc="-340" dirty="0">
                <a:latin typeface="Malgun Gothic"/>
                <a:cs typeface="Malgun Gothic"/>
              </a:rPr>
              <a:t> </a:t>
            </a:r>
            <a:r>
              <a:rPr sz="3000" b="1" spc="-270" dirty="0">
                <a:solidFill>
                  <a:srgbClr val="FF0000"/>
                </a:solidFill>
                <a:latin typeface="Malgun Gothic"/>
                <a:cs typeface="Malgun Gothic"/>
              </a:rPr>
              <a:t>장기요양보험</a:t>
            </a:r>
            <a:r>
              <a:rPr sz="3000" b="1" spc="-3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3000" b="1" spc="-285" dirty="0">
                <a:latin typeface="Malgun Gothic"/>
                <a:cs typeface="Malgun Gothic"/>
              </a:rPr>
              <a:t>이용현황</a:t>
            </a:r>
            <a:endParaRPr sz="3000" dirty="0">
              <a:latin typeface="Malgun Gothic"/>
              <a:cs typeface="Malgun Gothic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8017" y="1753489"/>
            <a:ext cx="171450" cy="2000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64132" y="1154148"/>
            <a:ext cx="10076815" cy="1146810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800" b="1" spc="-175" dirty="0">
                <a:solidFill>
                  <a:srgbClr val="0D0D0D"/>
                </a:solidFill>
                <a:latin typeface="Malgun Gothic"/>
                <a:cs typeface="Malgun Gothic"/>
              </a:rPr>
              <a:t>노인장기요양보험</a:t>
            </a:r>
            <a:r>
              <a:rPr sz="1800" b="1" spc="-125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800" b="1" spc="-175" dirty="0">
                <a:solidFill>
                  <a:srgbClr val="0D0D0D"/>
                </a:solidFill>
                <a:latin typeface="Malgun Gothic"/>
                <a:cs typeface="Malgun Gothic"/>
              </a:rPr>
              <a:t>이용현황</a:t>
            </a:r>
            <a:r>
              <a:rPr sz="1800" b="1" spc="-135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800" b="1" spc="-25" dirty="0">
                <a:solidFill>
                  <a:srgbClr val="0D0D0D"/>
                </a:solidFill>
                <a:latin typeface="Malgun Gothic"/>
                <a:cs typeface="Malgun Gothic"/>
              </a:rPr>
              <a:t>측정</a:t>
            </a:r>
            <a:endParaRPr sz="1800">
              <a:latin typeface="Malgun Gothic"/>
              <a:cs typeface="Malgun Gothic"/>
            </a:endParaRPr>
          </a:p>
          <a:p>
            <a:pPr marL="299085" indent="-287020">
              <a:lnSpc>
                <a:spcPct val="100000"/>
              </a:lnSpc>
              <a:spcBef>
                <a:spcPts val="1015"/>
              </a:spcBef>
              <a:buFont typeface="Wingdings"/>
              <a:buChar char=""/>
              <a:tabLst>
                <a:tab pos="299720" algn="l"/>
                <a:tab pos="1193800" algn="l"/>
              </a:tabLst>
            </a:pPr>
            <a:r>
              <a:rPr sz="1700" b="1" spc="-20" dirty="0">
                <a:solidFill>
                  <a:srgbClr val="0D0D0D"/>
                </a:solidFill>
                <a:latin typeface="Malgun Gothic"/>
                <a:cs typeface="Malgun Gothic"/>
              </a:rPr>
              <a:t>연령별,</a:t>
            </a:r>
            <a:r>
              <a:rPr sz="1700" b="1" dirty="0">
                <a:solidFill>
                  <a:srgbClr val="0D0D0D"/>
                </a:solidFill>
                <a:latin typeface="Malgun Gothic"/>
                <a:cs typeface="Malgun Gothic"/>
              </a:rPr>
              <a:t>	</a:t>
            </a:r>
            <a:r>
              <a:rPr sz="1700" b="1" spc="-165" dirty="0">
                <a:solidFill>
                  <a:srgbClr val="0D0D0D"/>
                </a:solidFill>
                <a:latin typeface="Malgun Gothic"/>
                <a:cs typeface="Malgun Gothic"/>
              </a:rPr>
              <a:t>존기간</a:t>
            </a:r>
            <a:r>
              <a:rPr sz="1700" b="1" spc="-150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700" b="1" spc="-165" dirty="0">
                <a:solidFill>
                  <a:srgbClr val="0D0D0D"/>
                </a:solidFill>
                <a:latin typeface="Malgun Gothic"/>
                <a:cs typeface="Malgun Gothic"/>
              </a:rPr>
              <a:t>별에</a:t>
            </a:r>
            <a:r>
              <a:rPr sz="1700" b="1" spc="-150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700" b="1" spc="-165" dirty="0">
                <a:solidFill>
                  <a:srgbClr val="0D0D0D"/>
                </a:solidFill>
                <a:latin typeface="Malgun Gothic"/>
                <a:cs typeface="Malgun Gothic"/>
              </a:rPr>
              <a:t>따라</a:t>
            </a:r>
            <a:r>
              <a:rPr sz="1700" b="1" spc="-145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700" b="1" spc="-165" dirty="0">
                <a:solidFill>
                  <a:srgbClr val="0D0D0D"/>
                </a:solidFill>
                <a:latin typeface="Malgun Gothic"/>
                <a:cs typeface="Malgun Gothic"/>
              </a:rPr>
              <a:t>아래</a:t>
            </a:r>
            <a:r>
              <a:rPr sz="1700" b="1" spc="-150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700" b="1" spc="-95" dirty="0">
                <a:solidFill>
                  <a:srgbClr val="0D0D0D"/>
                </a:solidFill>
                <a:latin typeface="Malgun Gothic"/>
                <a:cs typeface="Malgun Gothic"/>
              </a:rPr>
              <a:t>표3과</a:t>
            </a:r>
            <a:r>
              <a:rPr sz="1700" b="1" spc="-165" dirty="0">
                <a:solidFill>
                  <a:srgbClr val="0D0D0D"/>
                </a:solidFill>
                <a:latin typeface="Malgun Gothic"/>
                <a:cs typeface="Malgun Gothic"/>
              </a:rPr>
              <a:t> 같이</a:t>
            </a:r>
            <a:r>
              <a:rPr sz="1700" b="1" spc="-145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700" b="1" spc="-120" dirty="0">
                <a:solidFill>
                  <a:srgbClr val="0D0D0D"/>
                </a:solidFill>
                <a:latin typeface="Malgun Gothic"/>
                <a:cs typeface="Malgun Gothic"/>
              </a:rPr>
              <a:t>신청,</a:t>
            </a:r>
            <a:r>
              <a:rPr sz="1700" b="1" spc="-150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700" b="1" spc="-120" dirty="0">
                <a:solidFill>
                  <a:srgbClr val="0D0D0D"/>
                </a:solidFill>
                <a:latin typeface="Malgun Gothic"/>
                <a:cs typeface="Malgun Gothic"/>
              </a:rPr>
              <a:t>판정,</a:t>
            </a:r>
            <a:r>
              <a:rPr sz="1700" b="1" spc="-150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700" b="1" spc="-120" dirty="0">
                <a:solidFill>
                  <a:srgbClr val="0D0D0D"/>
                </a:solidFill>
                <a:latin typeface="Malgun Gothic"/>
                <a:cs typeface="Malgun Gothic"/>
              </a:rPr>
              <a:t>인정,</a:t>
            </a:r>
            <a:r>
              <a:rPr sz="1700" b="1" spc="-145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700" b="1" spc="-165" dirty="0">
                <a:solidFill>
                  <a:srgbClr val="0D0D0D"/>
                </a:solidFill>
                <a:latin typeface="Malgun Gothic"/>
                <a:cs typeface="Malgun Gothic"/>
              </a:rPr>
              <a:t>수급</a:t>
            </a:r>
            <a:r>
              <a:rPr sz="1700" b="1" spc="-150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700" b="1" spc="-165" dirty="0">
                <a:solidFill>
                  <a:srgbClr val="0D0D0D"/>
                </a:solidFill>
                <a:latin typeface="Malgun Gothic"/>
                <a:cs typeface="Malgun Gothic"/>
              </a:rPr>
              <a:t>통계를</a:t>
            </a:r>
            <a:r>
              <a:rPr sz="1700" b="1" spc="-145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700" b="1" spc="-25" dirty="0">
                <a:solidFill>
                  <a:srgbClr val="0D0D0D"/>
                </a:solidFill>
                <a:latin typeface="Malgun Gothic"/>
                <a:cs typeface="Malgun Gothic"/>
              </a:rPr>
              <a:t>산출</a:t>
            </a:r>
            <a:endParaRPr sz="1700">
              <a:latin typeface="Malgun Gothic"/>
              <a:cs typeface="Malgun Gothic"/>
            </a:endParaRPr>
          </a:p>
          <a:p>
            <a:pPr marL="299085" indent="-287020">
              <a:lnSpc>
                <a:spcPct val="100000"/>
              </a:lnSpc>
              <a:spcBef>
                <a:spcPts val="500"/>
              </a:spcBef>
              <a:buFont typeface="Wingdings"/>
              <a:buChar char=""/>
              <a:tabLst>
                <a:tab pos="299720" algn="l"/>
              </a:tabLst>
            </a:pPr>
            <a:r>
              <a:rPr sz="1700" b="1" spc="-165" dirty="0">
                <a:solidFill>
                  <a:srgbClr val="0000FF"/>
                </a:solidFill>
                <a:latin typeface="Malgun Gothic"/>
                <a:cs typeface="Malgun Gothic"/>
              </a:rPr>
              <a:t>판정자는</a:t>
            </a:r>
            <a:r>
              <a:rPr sz="1700" b="1" spc="-140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700" b="1" spc="-165" dirty="0">
                <a:solidFill>
                  <a:srgbClr val="0000FF"/>
                </a:solidFill>
                <a:latin typeface="Malgun Gothic"/>
                <a:cs typeface="Malgun Gothic"/>
              </a:rPr>
              <a:t>등급</a:t>
            </a:r>
            <a:r>
              <a:rPr sz="1700" b="1" spc="-140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700" b="1" spc="-160" dirty="0">
                <a:solidFill>
                  <a:srgbClr val="0000FF"/>
                </a:solidFill>
                <a:latin typeface="Malgun Gothic"/>
                <a:cs typeface="Malgun Gothic"/>
              </a:rPr>
              <a:t>내</a:t>
            </a:r>
            <a:r>
              <a:rPr sz="1700" b="1" spc="-155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0000FF"/>
                </a:solidFill>
                <a:latin typeface="Malgun Gothic"/>
                <a:cs typeface="Malgun Gothic"/>
              </a:rPr>
              <a:t>(1-</a:t>
            </a:r>
            <a:r>
              <a:rPr sz="1700" b="1" spc="-80" dirty="0">
                <a:solidFill>
                  <a:srgbClr val="0000FF"/>
                </a:solidFill>
                <a:latin typeface="Malgun Gothic"/>
                <a:cs typeface="Malgun Gothic"/>
              </a:rPr>
              <a:t>5등급,</a:t>
            </a:r>
            <a:r>
              <a:rPr sz="1700" b="1" spc="-140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700" b="1" spc="-150" dirty="0">
                <a:solidFill>
                  <a:srgbClr val="0000FF"/>
                </a:solidFill>
                <a:latin typeface="Malgun Gothic"/>
                <a:cs typeface="Malgun Gothic"/>
              </a:rPr>
              <a:t>인지지원등급)와</a:t>
            </a:r>
            <a:r>
              <a:rPr sz="1700" b="1" spc="-140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700" b="1" spc="-165" dirty="0">
                <a:solidFill>
                  <a:srgbClr val="0000FF"/>
                </a:solidFill>
                <a:latin typeface="Malgun Gothic"/>
                <a:cs typeface="Malgun Gothic"/>
              </a:rPr>
              <a:t>등급</a:t>
            </a:r>
            <a:r>
              <a:rPr sz="1700" b="1" spc="-140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700" b="1" spc="-70" dirty="0">
                <a:solidFill>
                  <a:srgbClr val="0000FF"/>
                </a:solidFill>
                <a:latin typeface="Malgun Gothic"/>
                <a:cs typeface="Malgun Gothic"/>
              </a:rPr>
              <a:t>외(A-</a:t>
            </a:r>
            <a:r>
              <a:rPr sz="1700" b="1" spc="-105" dirty="0">
                <a:solidFill>
                  <a:srgbClr val="0000FF"/>
                </a:solidFill>
                <a:latin typeface="Malgun Gothic"/>
                <a:cs typeface="Malgun Gothic"/>
              </a:rPr>
              <a:t>C등급)</a:t>
            </a:r>
            <a:r>
              <a:rPr sz="1700" b="1" spc="-105" dirty="0">
                <a:solidFill>
                  <a:srgbClr val="0D0D0D"/>
                </a:solidFill>
                <a:latin typeface="Malgun Gothic"/>
                <a:cs typeface="Malgun Gothic"/>
              </a:rPr>
              <a:t>를</a:t>
            </a:r>
            <a:r>
              <a:rPr sz="1700" b="1" spc="-140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700" b="1" spc="-165" dirty="0">
                <a:solidFill>
                  <a:srgbClr val="0D0D0D"/>
                </a:solidFill>
                <a:latin typeface="Malgun Gothic"/>
                <a:cs typeface="Malgun Gothic"/>
              </a:rPr>
              <a:t>모두</a:t>
            </a:r>
            <a:r>
              <a:rPr sz="1700" b="1" spc="-140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700" b="1" spc="-120" dirty="0">
                <a:solidFill>
                  <a:srgbClr val="0D0D0D"/>
                </a:solidFill>
                <a:latin typeface="Malgun Gothic"/>
                <a:cs typeface="Malgun Gothic"/>
              </a:rPr>
              <a:t>포함,</a:t>
            </a:r>
            <a:r>
              <a:rPr sz="1700" b="1" spc="-140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700" b="1" spc="-165" dirty="0">
                <a:solidFill>
                  <a:srgbClr val="0D0D0D"/>
                </a:solidFill>
                <a:latin typeface="Malgun Gothic"/>
                <a:cs typeface="Malgun Gothic"/>
              </a:rPr>
              <a:t>인정자는</a:t>
            </a:r>
            <a:r>
              <a:rPr sz="1700" b="1" spc="-135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700" b="1" spc="-165" dirty="0">
                <a:solidFill>
                  <a:srgbClr val="0D0D0D"/>
                </a:solidFill>
                <a:latin typeface="Malgun Gothic"/>
                <a:cs typeface="Malgun Gothic"/>
              </a:rPr>
              <a:t>등급</a:t>
            </a:r>
            <a:r>
              <a:rPr sz="1700" b="1" spc="-140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700" b="1" spc="-160" dirty="0">
                <a:solidFill>
                  <a:srgbClr val="0D0D0D"/>
                </a:solidFill>
                <a:latin typeface="Malgun Gothic"/>
                <a:cs typeface="Malgun Gothic"/>
              </a:rPr>
              <a:t>내</a:t>
            </a:r>
            <a:r>
              <a:rPr sz="1700" b="1" spc="-150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700" b="1" spc="-165" dirty="0">
                <a:solidFill>
                  <a:srgbClr val="0D0D0D"/>
                </a:solidFill>
                <a:latin typeface="Malgun Gothic"/>
                <a:cs typeface="Malgun Gothic"/>
              </a:rPr>
              <a:t>판정자를</a:t>
            </a:r>
            <a:r>
              <a:rPr sz="1700" b="1" spc="-140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700" b="1" spc="-35" dirty="0">
                <a:solidFill>
                  <a:srgbClr val="0D0D0D"/>
                </a:solidFill>
                <a:latin typeface="Malgun Gothic"/>
                <a:cs typeface="Malgun Gothic"/>
              </a:rPr>
              <a:t>가리킴.</a:t>
            </a:r>
            <a:endParaRPr sz="1700">
              <a:latin typeface="Malgun Gothic"/>
              <a:cs typeface="Malgun Gothic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46275" y="2734055"/>
          <a:ext cx="9702799" cy="2174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1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2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8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2585"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500" b="1" spc="-135" dirty="0">
                          <a:latin typeface="Malgun Gothic"/>
                          <a:cs typeface="Malgun Gothic"/>
                        </a:rPr>
                        <a:t>환자</a:t>
                      </a:r>
                      <a:r>
                        <a:rPr sz="1500" b="1" spc="-16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b="1" spc="-50" dirty="0">
                          <a:latin typeface="Malgun Gothic"/>
                          <a:cs typeface="Malgun Gothic"/>
                        </a:rPr>
                        <a:t>수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10223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500" b="1" spc="-25" dirty="0">
                          <a:latin typeface="Malgun Gothic"/>
                          <a:cs typeface="Malgun Gothic"/>
                        </a:rPr>
                        <a:t>비율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10223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195">
                <a:tc>
                  <a:txBody>
                    <a:bodyPr/>
                    <a:lstStyle/>
                    <a:p>
                      <a:pPr marR="258445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500" b="1" spc="-25" dirty="0">
                          <a:latin typeface="Malgun Gothic"/>
                          <a:cs typeface="Malgun Gothic"/>
                        </a:rPr>
                        <a:t>65세</a:t>
                      </a:r>
                      <a:r>
                        <a:rPr sz="1500" b="1" spc="-1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b="1" spc="-135" dirty="0">
                          <a:latin typeface="Malgun Gothic"/>
                          <a:cs typeface="Malgun Gothic"/>
                        </a:rPr>
                        <a:t>폐암</a:t>
                      </a:r>
                      <a:r>
                        <a:rPr sz="1500" b="1" spc="-15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b="1" spc="-25" dirty="0">
                          <a:latin typeface="Malgun Gothic"/>
                          <a:cs typeface="Malgun Gothic"/>
                        </a:rPr>
                        <a:t>환자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10223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32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500" b="1" dirty="0">
                          <a:latin typeface="Malgun Gothic"/>
                          <a:cs typeface="Malgun Gothic"/>
                        </a:rPr>
                        <a:t>A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10223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585">
                <a:tc>
                  <a:txBody>
                    <a:bodyPr/>
                    <a:lstStyle/>
                    <a:p>
                      <a:pPr marR="25717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500" b="1" spc="-25" dirty="0">
                          <a:latin typeface="Malgun Gothic"/>
                          <a:cs typeface="Malgun Gothic"/>
                        </a:rPr>
                        <a:t>신청자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88455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500" b="1" dirty="0">
                          <a:latin typeface="Malgun Gothic"/>
                          <a:cs typeface="Malgun Gothic"/>
                        </a:rPr>
                        <a:t>B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4762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500" b="1" spc="-25" dirty="0">
                          <a:latin typeface="Malgun Gothic"/>
                          <a:cs typeface="Malgun Gothic"/>
                        </a:rPr>
                        <a:t>신청률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00076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500" b="1" spc="-25" dirty="0">
                          <a:latin typeface="Malgun Gothic"/>
                          <a:cs typeface="Malgun Gothic"/>
                        </a:rPr>
                        <a:t>B/A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476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585">
                <a:tc>
                  <a:txBody>
                    <a:bodyPr/>
                    <a:lstStyle/>
                    <a:p>
                      <a:pPr marR="25717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500" b="1" spc="-25" dirty="0">
                          <a:latin typeface="Malgun Gothic"/>
                          <a:cs typeface="Malgun Gothic"/>
                        </a:rPr>
                        <a:t>판정자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88455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500" b="1" dirty="0">
                          <a:latin typeface="Malgun Gothic"/>
                          <a:cs typeface="Malgun Gothic"/>
                        </a:rPr>
                        <a:t>C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4762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500" b="1" spc="-25" dirty="0">
                          <a:latin typeface="Malgun Gothic"/>
                          <a:cs typeface="Malgun Gothic"/>
                        </a:rPr>
                        <a:t>판정률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00266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500" b="1" spc="-25" dirty="0">
                          <a:latin typeface="Malgun Gothic"/>
                          <a:cs typeface="Malgun Gothic"/>
                        </a:rPr>
                        <a:t>C/B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476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585">
                <a:tc>
                  <a:txBody>
                    <a:bodyPr/>
                    <a:lstStyle/>
                    <a:p>
                      <a:pPr marR="25717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500" b="1" spc="-25" dirty="0">
                          <a:latin typeface="Malgun Gothic"/>
                          <a:cs typeface="Malgun Gothic"/>
                        </a:rPr>
                        <a:t>인정자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88201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500" b="1" dirty="0">
                          <a:latin typeface="Malgun Gothic"/>
                          <a:cs typeface="Malgun Gothic"/>
                        </a:rPr>
                        <a:t>D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4762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500" b="1" spc="-25" dirty="0">
                          <a:latin typeface="Malgun Gothic"/>
                          <a:cs typeface="Malgun Gothic"/>
                        </a:rPr>
                        <a:t>인정률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9758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500" b="1" spc="-25" dirty="0">
                          <a:latin typeface="Malgun Gothic"/>
                          <a:cs typeface="Malgun Gothic"/>
                        </a:rPr>
                        <a:t>D/C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476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R="25717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500" b="1" spc="-25" dirty="0">
                          <a:latin typeface="Malgun Gothic"/>
                          <a:cs typeface="Malgun Gothic"/>
                        </a:rPr>
                        <a:t>수급자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4762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63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500" b="1" dirty="0">
                          <a:latin typeface="Malgun Gothic"/>
                          <a:cs typeface="Malgun Gothic"/>
                        </a:rPr>
                        <a:t>E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4762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500" b="1" spc="-25" dirty="0">
                          <a:latin typeface="Malgun Gothic"/>
                          <a:cs typeface="Malgun Gothic"/>
                        </a:rPr>
                        <a:t>수급률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520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500" b="1" spc="-25" dirty="0">
                          <a:latin typeface="Malgun Gothic"/>
                          <a:cs typeface="Malgun Gothic"/>
                        </a:rPr>
                        <a:t>E/C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4762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0" y="0"/>
            <a:ext cx="3619500" cy="830580"/>
          </a:xfrm>
          <a:custGeom>
            <a:avLst/>
            <a:gdLst/>
            <a:ahLst/>
            <a:cxnLst/>
            <a:rect l="l" t="t" r="r" b="b"/>
            <a:pathLst>
              <a:path w="3619500" h="830580">
                <a:moveTo>
                  <a:pt x="3619426" y="0"/>
                </a:moveTo>
                <a:lnTo>
                  <a:pt x="0" y="0"/>
                </a:lnTo>
                <a:lnTo>
                  <a:pt x="0" y="827659"/>
                </a:lnTo>
                <a:lnTo>
                  <a:pt x="3449320" y="830579"/>
                </a:lnTo>
                <a:lnTo>
                  <a:pt x="3619426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55928" y="137921"/>
            <a:ext cx="15093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000" b="1" spc="-270" dirty="0">
                <a:solidFill>
                  <a:srgbClr val="FFFFFF"/>
                </a:solidFill>
                <a:latin typeface="Malgun Gothic"/>
                <a:cs typeface="Malgun Gothic"/>
              </a:rPr>
              <a:t>연구</a:t>
            </a:r>
            <a:r>
              <a:rPr lang="ko-KR" altLang="en-US" sz="3000" b="1" spc="-31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altLang="en-US" sz="3000" b="1" spc="-290" dirty="0">
                <a:solidFill>
                  <a:srgbClr val="FFFFFF"/>
                </a:solidFill>
                <a:latin typeface="Malgun Gothic"/>
                <a:cs typeface="Malgun Gothic"/>
              </a:rPr>
              <a:t>방법</a:t>
            </a:r>
            <a:endParaRPr lang="ko-KR" altLang="en-US" sz="3000" dirty="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99784" y="6466524"/>
            <a:ext cx="39433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400" dirty="0">
                <a:solidFill>
                  <a:srgbClr val="7E7E7E"/>
                </a:solidFill>
                <a:latin typeface="Malgun Gothic"/>
                <a:cs typeface="Malgun Gothic"/>
              </a:rPr>
              <a:t>- 6</a:t>
            </a:r>
            <a:r>
              <a:rPr sz="1400" spc="-10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1400" spc="-60" dirty="0">
                <a:solidFill>
                  <a:srgbClr val="7E7E7E"/>
                </a:solidFill>
                <a:latin typeface="Malgun Gothic"/>
                <a:cs typeface="Malgun Gothic"/>
              </a:rPr>
              <a:t>-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1" name="자유형 8">
            <a:extLst>
              <a:ext uri="{FF2B5EF4-FFF2-40B4-BE49-F238E27FC236}">
                <a16:creationId xmlns:a16="http://schemas.microsoft.com/office/drawing/2014/main" id="{C440C1F6-5342-7377-3FBE-50B14BA9F090}"/>
              </a:ext>
            </a:extLst>
          </p:cNvPr>
          <p:cNvSpPr/>
          <p:nvPr/>
        </p:nvSpPr>
        <p:spPr>
          <a:xfrm>
            <a:off x="0" y="-15114"/>
            <a:ext cx="3621844" cy="846000"/>
          </a:xfrm>
          <a:custGeom>
            <a:avLst/>
            <a:gdLst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713712 w 9932373"/>
              <a:gd name="connsiteY2" fmla="*/ 874644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457314 w 9932373"/>
              <a:gd name="connsiteY2" fmla="*/ 815009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15009"/>
              <a:gd name="connsiteX1" fmla="*/ 9932373 w 9932373"/>
              <a:gd name="connsiteY1" fmla="*/ 0 h 815009"/>
              <a:gd name="connsiteX2" fmla="*/ 9457314 w 9932373"/>
              <a:gd name="connsiteY2" fmla="*/ 815009 h 815009"/>
              <a:gd name="connsiteX3" fmla="*/ 0 w 9932373"/>
              <a:gd name="connsiteY3" fmla="*/ 812169 h 815009"/>
              <a:gd name="connsiteX4" fmla="*/ 0 w 9932373"/>
              <a:gd name="connsiteY4" fmla="*/ 0 h 8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2373" h="815009">
                <a:moveTo>
                  <a:pt x="0" y="0"/>
                </a:moveTo>
                <a:lnTo>
                  <a:pt x="9932373" y="0"/>
                </a:lnTo>
                <a:lnTo>
                  <a:pt x="9457314" y="815009"/>
                </a:lnTo>
                <a:lnTo>
                  <a:pt x="0" y="8121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  <a:latin typeface="나눔스퀘어라운드 ExtraBold" panose="020B0600000101010101" charset="-127"/>
                <a:ea typeface="나눔스퀘어라운드 ExtraBold" panose="020B0600000101010101" charset="-127"/>
              </a:rPr>
              <a:t>연구 방법</a:t>
            </a:r>
          </a:p>
        </p:txBody>
      </p:sp>
      <p:sp>
        <p:nvSpPr>
          <p:cNvPr id="12" name="직사각형 14">
            <a:extLst>
              <a:ext uri="{FF2B5EF4-FFF2-40B4-BE49-F238E27FC236}">
                <a16:creationId xmlns:a16="http://schemas.microsoft.com/office/drawing/2014/main" id="{92E4348A-9AA7-6E05-EB3D-C48ADA3CCA77}"/>
              </a:ext>
            </a:extLst>
          </p:cNvPr>
          <p:cNvSpPr/>
          <p:nvPr/>
        </p:nvSpPr>
        <p:spPr>
          <a:xfrm>
            <a:off x="10633" y="814383"/>
            <a:ext cx="12168000" cy="6043617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7115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2">
            <a:extLst>
              <a:ext uri="{FF2B5EF4-FFF2-40B4-BE49-F238E27FC236}">
                <a16:creationId xmlns:a16="http://schemas.microsoft.com/office/drawing/2014/main" id="{DA74A352-349F-2ECF-C8B5-A994C9842CEE}"/>
              </a:ext>
            </a:extLst>
          </p:cNvPr>
          <p:cNvSpPr/>
          <p:nvPr/>
        </p:nvSpPr>
        <p:spPr>
          <a:xfrm>
            <a:off x="3160295" y="-5590"/>
            <a:ext cx="9031705" cy="828000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499861" y="135128"/>
            <a:ext cx="48158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70" dirty="0">
                <a:latin typeface="Malgun Gothic"/>
                <a:cs typeface="Malgun Gothic"/>
              </a:rPr>
              <a:t>②</a:t>
            </a:r>
            <a:r>
              <a:rPr sz="3000" b="1" spc="-295" dirty="0">
                <a:latin typeface="Malgun Gothic"/>
                <a:cs typeface="Malgun Gothic"/>
              </a:rPr>
              <a:t> </a:t>
            </a:r>
            <a:r>
              <a:rPr sz="3000" b="1" spc="-270" dirty="0">
                <a:latin typeface="Malgun Gothic"/>
                <a:cs typeface="Malgun Gothic"/>
              </a:rPr>
              <a:t>암환자의</a:t>
            </a:r>
            <a:r>
              <a:rPr sz="3000" b="1" spc="-340" dirty="0">
                <a:latin typeface="Malgun Gothic"/>
                <a:cs typeface="Malgun Gothic"/>
              </a:rPr>
              <a:t> </a:t>
            </a:r>
            <a:r>
              <a:rPr sz="3000" b="1" spc="-270" dirty="0">
                <a:solidFill>
                  <a:srgbClr val="FF0000"/>
                </a:solidFill>
                <a:latin typeface="Malgun Gothic"/>
                <a:cs typeface="Malgun Gothic"/>
              </a:rPr>
              <a:t>요양병원</a:t>
            </a:r>
            <a:r>
              <a:rPr sz="3000" b="1" spc="-3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3000" b="1" spc="-285" dirty="0">
                <a:latin typeface="Malgun Gothic"/>
                <a:cs typeface="Malgun Gothic"/>
              </a:rPr>
              <a:t>이용현황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5700" y="1262025"/>
            <a:ext cx="4055745" cy="134112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800" b="1" spc="-175" dirty="0">
                <a:solidFill>
                  <a:srgbClr val="0D0D0D"/>
                </a:solidFill>
                <a:latin typeface="Malgun Gothic"/>
                <a:cs typeface="Malgun Gothic"/>
              </a:rPr>
              <a:t>요양병원</a:t>
            </a:r>
            <a:r>
              <a:rPr sz="1800" b="1" spc="-150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800" b="1" spc="-175" dirty="0">
                <a:solidFill>
                  <a:srgbClr val="0D0D0D"/>
                </a:solidFill>
                <a:latin typeface="Malgun Gothic"/>
                <a:cs typeface="Malgun Gothic"/>
              </a:rPr>
              <a:t>이용현황</a:t>
            </a:r>
            <a:r>
              <a:rPr sz="1800" b="1" spc="-135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800" b="1" spc="-25" dirty="0">
                <a:solidFill>
                  <a:srgbClr val="0D0D0D"/>
                </a:solidFill>
                <a:latin typeface="Malgun Gothic"/>
                <a:cs typeface="Malgun Gothic"/>
              </a:rPr>
              <a:t>측정</a:t>
            </a:r>
            <a:endParaRPr sz="1800">
              <a:latin typeface="Malgun Gothic"/>
              <a:cs typeface="Malgun Gothic"/>
            </a:endParaRPr>
          </a:p>
          <a:p>
            <a:pPr marL="299085" marR="5080" indent="-287020">
              <a:lnSpc>
                <a:spcPct val="100000"/>
              </a:lnSpc>
              <a:spcBef>
                <a:spcPts val="1010"/>
              </a:spcBef>
              <a:buFont typeface="Wingdings"/>
              <a:buChar char=""/>
              <a:tabLst>
                <a:tab pos="299720" algn="l"/>
              </a:tabLst>
            </a:pPr>
            <a:r>
              <a:rPr sz="1700" b="1" spc="-165" dirty="0">
                <a:solidFill>
                  <a:srgbClr val="0D0D0D"/>
                </a:solidFill>
                <a:latin typeface="Malgun Gothic"/>
                <a:cs typeface="Malgun Gothic"/>
              </a:rPr>
              <a:t>요양병원</a:t>
            </a:r>
            <a:r>
              <a:rPr sz="1700" b="1" spc="-145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700" b="1" spc="-165" dirty="0">
                <a:solidFill>
                  <a:srgbClr val="0D0D0D"/>
                </a:solidFill>
                <a:latin typeface="Malgun Gothic"/>
                <a:cs typeface="Malgun Gothic"/>
              </a:rPr>
              <a:t>이용</a:t>
            </a:r>
            <a:r>
              <a:rPr sz="1700" b="1" spc="-145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700" b="1" spc="-165" dirty="0">
                <a:solidFill>
                  <a:srgbClr val="0D0D0D"/>
                </a:solidFill>
                <a:latin typeface="Malgun Gothic"/>
                <a:cs typeface="Malgun Gothic"/>
              </a:rPr>
              <a:t>여부는</a:t>
            </a:r>
            <a:r>
              <a:rPr sz="1700" b="1" spc="-145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700" b="1" spc="-555" dirty="0">
                <a:solidFill>
                  <a:srgbClr val="0D0D0D"/>
                </a:solidFill>
                <a:latin typeface="Malgun Gothic"/>
                <a:cs typeface="Malgun Gothic"/>
              </a:rPr>
              <a:t>5개군(의료최고도,
의료고도,</a:t>
            </a:r>
            <a:r>
              <a:rPr sz="1700" b="1" spc="-135" dirty="0">
                <a:solidFill>
                  <a:srgbClr val="0D0D0D"/>
                </a:solidFill>
                <a:latin typeface="Malgun Gothic"/>
                <a:cs typeface="Malgun Gothic"/>
              </a:rPr>
              <a:t> 의료중도,</a:t>
            </a:r>
            <a:r>
              <a:rPr sz="1700" b="1" spc="-155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700" b="1" spc="-135" dirty="0">
                <a:solidFill>
                  <a:srgbClr val="0D0D0D"/>
                </a:solidFill>
                <a:latin typeface="Malgun Gothic"/>
                <a:cs typeface="Malgun Gothic"/>
              </a:rPr>
              <a:t>의료경도,</a:t>
            </a:r>
            <a:r>
              <a:rPr sz="1700" b="1" spc="-140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700" b="1" spc="-30" dirty="0">
                <a:solidFill>
                  <a:srgbClr val="0D0D0D"/>
                </a:solidFill>
                <a:latin typeface="Malgun Gothic"/>
                <a:cs typeface="Malgun Gothic"/>
              </a:rPr>
              <a:t>선택입원군)
으로 </a:t>
            </a:r>
            <a:r>
              <a:rPr sz="1700" b="1" spc="-165" dirty="0">
                <a:solidFill>
                  <a:srgbClr val="0D0D0D"/>
                </a:solidFill>
                <a:latin typeface="Malgun Gothic"/>
                <a:cs typeface="Malgun Gothic"/>
              </a:rPr>
              <a:t>분류되는</a:t>
            </a:r>
            <a:r>
              <a:rPr sz="1700" b="1" spc="-145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700" b="1" spc="-165" dirty="0">
                <a:solidFill>
                  <a:srgbClr val="0000FF"/>
                </a:solidFill>
                <a:latin typeface="Malgun Gothic"/>
                <a:cs typeface="Malgun Gothic"/>
              </a:rPr>
              <a:t>수가</a:t>
            </a:r>
            <a:r>
              <a:rPr sz="1700" b="1" spc="-145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700" b="1" spc="-165" dirty="0">
                <a:solidFill>
                  <a:srgbClr val="0000FF"/>
                </a:solidFill>
                <a:latin typeface="Malgun Gothic"/>
                <a:cs typeface="Malgun Gothic"/>
              </a:rPr>
              <a:t>정액제</a:t>
            </a:r>
            <a:r>
              <a:rPr sz="1700" b="1" spc="-145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700" b="1" spc="-165" dirty="0">
                <a:solidFill>
                  <a:srgbClr val="0000FF"/>
                </a:solidFill>
                <a:latin typeface="Malgun Gothic"/>
                <a:cs typeface="Malgun Gothic"/>
              </a:rPr>
              <a:t>코드</a:t>
            </a:r>
            <a:r>
              <a:rPr sz="1700" b="1" spc="-165" dirty="0">
                <a:solidFill>
                  <a:srgbClr val="0D0D0D"/>
                </a:solidFill>
                <a:latin typeface="Malgun Gothic"/>
                <a:cs typeface="Malgun Gothic"/>
              </a:rPr>
              <a:t>를</a:t>
            </a:r>
            <a:r>
              <a:rPr sz="1700" b="1" spc="-160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700" b="1" spc="-25" dirty="0">
                <a:solidFill>
                  <a:srgbClr val="0D0D0D"/>
                </a:solidFill>
                <a:latin typeface="Malgun Gothic"/>
                <a:cs typeface="Malgun Gothic"/>
              </a:rPr>
              <a:t>이용함</a:t>
            </a:r>
            <a:endParaRPr sz="17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619500" cy="830580"/>
          </a:xfrm>
          <a:custGeom>
            <a:avLst/>
            <a:gdLst/>
            <a:ahLst/>
            <a:cxnLst/>
            <a:rect l="l" t="t" r="r" b="b"/>
            <a:pathLst>
              <a:path w="3619500" h="830580">
                <a:moveTo>
                  <a:pt x="3619426" y="0"/>
                </a:moveTo>
                <a:lnTo>
                  <a:pt x="0" y="0"/>
                </a:lnTo>
                <a:lnTo>
                  <a:pt x="0" y="827659"/>
                </a:lnTo>
                <a:lnTo>
                  <a:pt x="3449320" y="830579"/>
                </a:lnTo>
                <a:lnTo>
                  <a:pt x="3619426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5928" y="137921"/>
            <a:ext cx="15093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000" b="1" spc="-270" dirty="0">
                <a:solidFill>
                  <a:srgbClr val="FFFFFF"/>
                </a:solidFill>
                <a:latin typeface="Malgun Gothic"/>
                <a:cs typeface="Malgun Gothic"/>
              </a:rPr>
              <a:t>연구</a:t>
            </a:r>
            <a:r>
              <a:rPr lang="ko-KR" altLang="en-US" sz="3000" b="1" spc="-31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altLang="en-US" sz="3000" b="1" spc="-290" dirty="0">
                <a:solidFill>
                  <a:srgbClr val="FFFFFF"/>
                </a:solidFill>
                <a:latin typeface="Malgun Gothic"/>
                <a:cs typeface="Malgun Gothic"/>
              </a:rPr>
              <a:t>방법</a:t>
            </a:r>
            <a:endParaRPr lang="ko-KR" altLang="en-US" sz="3000" dirty="0">
              <a:latin typeface="Malgun Gothic"/>
              <a:cs typeface="Malgun Gothic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61101" y="1341724"/>
            <a:ext cx="5803135" cy="48244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899784" y="6466524"/>
            <a:ext cx="39433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400" dirty="0">
                <a:solidFill>
                  <a:srgbClr val="7E7E7E"/>
                </a:solidFill>
                <a:latin typeface="Malgun Gothic"/>
                <a:cs typeface="Malgun Gothic"/>
              </a:rPr>
              <a:t>- 6</a:t>
            </a:r>
            <a:r>
              <a:rPr sz="1400" spc="-10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1400" spc="-60" dirty="0">
                <a:solidFill>
                  <a:srgbClr val="7E7E7E"/>
                </a:solidFill>
                <a:latin typeface="Malgun Gothic"/>
                <a:cs typeface="Malgun Gothic"/>
              </a:rPr>
              <a:t>-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1" name="자유형 8">
            <a:extLst>
              <a:ext uri="{FF2B5EF4-FFF2-40B4-BE49-F238E27FC236}">
                <a16:creationId xmlns:a16="http://schemas.microsoft.com/office/drawing/2014/main" id="{131322E4-4331-BAFB-8311-ED2209AA2D38}"/>
              </a:ext>
            </a:extLst>
          </p:cNvPr>
          <p:cNvSpPr/>
          <p:nvPr/>
        </p:nvSpPr>
        <p:spPr>
          <a:xfrm>
            <a:off x="0" y="-15114"/>
            <a:ext cx="3621844" cy="846000"/>
          </a:xfrm>
          <a:custGeom>
            <a:avLst/>
            <a:gdLst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713712 w 9932373"/>
              <a:gd name="connsiteY2" fmla="*/ 874644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74644"/>
              <a:gd name="connsiteX1" fmla="*/ 9932373 w 9932373"/>
              <a:gd name="connsiteY1" fmla="*/ 0 h 874644"/>
              <a:gd name="connsiteX2" fmla="*/ 9457314 w 9932373"/>
              <a:gd name="connsiteY2" fmla="*/ 815009 h 874644"/>
              <a:gd name="connsiteX3" fmla="*/ 0 w 9932373"/>
              <a:gd name="connsiteY3" fmla="*/ 874644 h 874644"/>
              <a:gd name="connsiteX4" fmla="*/ 0 w 9932373"/>
              <a:gd name="connsiteY4" fmla="*/ 0 h 874644"/>
              <a:gd name="connsiteX0" fmla="*/ 0 w 9932373"/>
              <a:gd name="connsiteY0" fmla="*/ 0 h 815009"/>
              <a:gd name="connsiteX1" fmla="*/ 9932373 w 9932373"/>
              <a:gd name="connsiteY1" fmla="*/ 0 h 815009"/>
              <a:gd name="connsiteX2" fmla="*/ 9457314 w 9932373"/>
              <a:gd name="connsiteY2" fmla="*/ 815009 h 815009"/>
              <a:gd name="connsiteX3" fmla="*/ 0 w 9932373"/>
              <a:gd name="connsiteY3" fmla="*/ 812169 h 815009"/>
              <a:gd name="connsiteX4" fmla="*/ 0 w 9932373"/>
              <a:gd name="connsiteY4" fmla="*/ 0 h 8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2373" h="815009">
                <a:moveTo>
                  <a:pt x="0" y="0"/>
                </a:moveTo>
                <a:lnTo>
                  <a:pt x="9932373" y="0"/>
                </a:lnTo>
                <a:lnTo>
                  <a:pt x="9457314" y="815009"/>
                </a:lnTo>
                <a:lnTo>
                  <a:pt x="0" y="8121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  <a:latin typeface="나눔스퀘어라운드 ExtraBold" panose="020B0600000101010101" charset="-127"/>
                <a:ea typeface="나눔스퀘어라운드 ExtraBold" panose="020B0600000101010101" charset="-127"/>
              </a:rPr>
              <a:t>연구 방법</a:t>
            </a:r>
          </a:p>
        </p:txBody>
      </p:sp>
      <p:sp>
        <p:nvSpPr>
          <p:cNvPr id="13" name="직사각형 14">
            <a:extLst>
              <a:ext uri="{FF2B5EF4-FFF2-40B4-BE49-F238E27FC236}">
                <a16:creationId xmlns:a16="http://schemas.microsoft.com/office/drawing/2014/main" id="{D94BADF8-AEC3-0F1C-2FD6-EA7BEBBAF87F}"/>
              </a:ext>
            </a:extLst>
          </p:cNvPr>
          <p:cNvSpPr/>
          <p:nvPr/>
        </p:nvSpPr>
        <p:spPr>
          <a:xfrm>
            <a:off x="10633" y="814383"/>
            <a:ext cx="12168000" cy="6043617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3275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18671</TotalTime>
  <Words>1570</Words>
  <Application>Microsoft Macintosh PowerPoint</Application>
  <PresentationFormat>Widescreen</PresentationFormat>
  <Paragraphs>275</Paragraphs>
  <Slides>22</Slides>
  <Notes>14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맑은 고딕</vt:lpstr>
      <vt:lpstr>맑은 고딕</vt:lpstr>
      <vt:lpstr>나눔스퀘어라운드 ExtraBold</vt:lpstr>
      <vt:lpstr>나눔스퀘어라운드 Regular</vt:lpstr>
      <vt:lpstr>Arial</vt:lpstr>
      <vt:lpstr>Calibri</vt:lpstr>
      <vt:lpstr>Times New Roman</vt:lpstr>
      <vt:lpstr>Wingdings</vt:lpstr>
      <vt:lpstr>Office 테마</vt:lpstr>
      <vt:lpstr>국민건강보험공단 자료를 이용한 암 질병 부담 측정 연구 - 고령 위암환자의 건강: 장기요양보험 이용 현황 분석 - </vt:lpstr>
      <vt:lpstr>연구 배경 및 목적</vt:lpstr>
      <vt:lpstr>PowerPoint Presentation</vt:lpstr>
      <vt:lpstr>연구 방법</vt:lpstr>
      <vt:lpstr>연구 방법 조작적 정의를 통한 위암환자 추출</vt:lpstr>
      <vt:lpstr>암환자의 Long term-Care</vt:lpstr>
      <vt:lpstr>연구 방법 ① 암환자의 장기요양보험 이용현황</vt:lpstr>
      <vt:lpstr>연구 방법</vt:lpstr>
      <vt:lpstr>연구 방법</vt:lpstr>
      <vt:lpstr>연구 방법 ③ 암환자의 치료 이용현황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user013</dc:creator>
  <cp:lastModifiedBy>권회준</cp:lastModifiedBy>
  <cp:revision>850</cp:revision>
  <cp:lastPrinted>2018-12-05T14:08:13Z</cp:lastPrinted>
  <dcterms:created xsi:type="dcterms:W3CDTF">2017-06-05T02:19:32Z</dcterms:created>
  <dcterms:modified xsi:type="dcterms:W3CDTF">2023-04-05T14:14:32Z</dcterms:modified>
</cp:coreProperties>
</file>