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8" d="100"/>
          <a:sy n="108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FC8BC-5C0C-B244-90C6-E510F3DAB51F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9321E-1343-F64E-9644-11868DAF22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076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CF7C-2532-F8BD-AFC5-FA38940C0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0017-C510-9FAC-3E52-07CF5BB91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7E7EC-5539-5D67-E954-A1722F98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674C-62D8-FACF-FC5B-83244F18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EBCF-8AD9-1563-CA73-0F3E03D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593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EF40-ECBB-B031-0227-EB5F49BF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CD80-B084-E81D-4417-2D5FBB831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4CB1-D0E3-A036-0CD5-AF13921A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8AE1-EE90-BDEC-0392-8A8E5427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ED6A-E082-6404-CF17-8F801527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1581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666BC-5A9C-63B7-07E0-B33B183AB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27FB4-9861-02A2-2871-BC2FD34F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EF72-8246-3902-8752-5EB7F249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BA83-F694-6723-8BE2-402A9DDD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AAA2-C0A4-FC38-5C05-4CE5328F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66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BBF7-114E-9183-94F1-C4B0F43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34A4-319C-4482-5090-0FFF3E5A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63CF-F656-E69B-6D6E-63E03CF4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128F-5DC0-4DB6-E971-2EC84CD3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E170-49F3-C244-8A8A-494A0B4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7374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FFCA-3FC4-47E2-FC2C-9C33985D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2DD19-EBE2-A7D4-4EAA-11BB619E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D6C0-53FF-DA4F-4207-AB7433F1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885E-B14F-525C-3141-1318B2A3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E8C8-90CD-3EC1-8021-B81A2ADD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671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3E1-10F3-85A7-5785-4A26EA4B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948C-E0D0-B308-19AF-E47186F5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44245-B36D-D357-4D41-67CC0564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6B373-C2C8-7AF2-8EC3-08FD9D29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5945-1D66-42A5-31B2-97025B40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2D93E-7FC7-1A2B-7AC4-82D4CFA5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706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C192-7763-DB18-61EC-171AD3AB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5C176-3F42-2C51-1788-9E3582A20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596D6-F2F6-20F0-9D6A-B97F163C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6CA7-A0F9-369C-5E01-C45E7E6D4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C1816-9575-AB06-B301-370B3E0F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59F57-20DA-03A3-940E-4178FFC8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D7882-74CB-6181-6664-EB5DD161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B7A04-C31F-32AB-929A-B7520481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839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57F5-FC79-5E11-52B9-F65CF38D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7BD5E-E932-C224-FE49-027D0E7D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DD1D6-C41B-6BA6-DEC7-160E5E27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8F38C-81A8-537A-47BF-E62C3951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358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CA541-BAA1-3F7D-1F16-7C9D69E2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F9D83-D2E8-E70D-7B7D-DDC8F016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A5DBF-0A24-AE7F-DA58-D9D787B9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466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4085-BD4B-864A-A0FD-D87DA4D7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0409-6B66-BEFD-7F15-5403B34B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45DA1-92C3-041F-8524-DF6783E4F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A361C-6526-A4B1-5658-67466077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D9118-6CAA-5617-6120-1CC95C3D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482CA-CA0E-FB26-22F7-D20CFCD3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22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22CE-3E7C-A23C-D24B-1622B394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E4732-D3B0-5099-7902-1FD177145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24EC9-BADA-5550-3EEB-F8407FF39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838F-B396-B70B-D579-A475F652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C8B2-8A93-ABEA-616D-C277B164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1C14-1FA6-70C7-D9DB-A1AD3C25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289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570E-2D38-FDD6-4557-4CDF4F3B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77CA-B70B-D67F-A4E7-CC65067C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162F-035C-D1F9-B9BB-BCB50D02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FF264-3717-3F40-AF4B-E044C0ED8234}" type="datetimeFigureOut">
              <a:rPr lang="en-KR" smtClean="0"/>
              <a:t>2023/04/18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8AB1-5E76-1F2E-9483-CA36665DC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3D16-B8D0-F4D1-3284-79A65688B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8C5A-69D9-8341-9BF7-038EA2C1E0E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25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F475-EE24-BE20-C6F7-73627B3AD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0515"/>
            <a:ext cx="9144000" cy="976970"/>
          </a:xfrm>
        </p:spPr>
        <p:txBody>
          <a:bodyPr/>
          <a:lstStyle/>
          <a:p>
            <a:r>
              <a:rPr lang="en-KR" b="1" dirty="0"/>
              <a:t>Study Design</a:t>
            </a:r>
          </a:p>
        </p:txBody>
      </p:sp>
    </p:spTree>
    <p:extLst>
      <p:ext uri="{BB962C8B-B14F-4D97-AF65-F5344CB8AC3E}">
        <p14:creationId xmlns:p14="http://schemas.microsoft.com/office/powerpoint/2010/main" val="51633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97269-8993-EA6D-4449-16F67530AE9A}"/>
              </a:ext>
            </a:extLst>
          </p:cNvPr>
          <p:cNvSpPr txBox="1"/>
          <p:nvPr/>
        </p:nvSpPr>
        <p:spPr>
          <a:xfrm>
            <a:off x="304800" y="220717"/>
            <a:ext cx="33161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500" b="1" dirty="0"/>
              <a:t>[ </a:t>
            </a:r>
            <a:r>
              <a:rPr lang="en-US" sz="2500" b="1" dirty="0"/>
              <a:t>Framework reference</a:t>
            </a:r>
            <a:r>
              <a:rPr lang="en-KR" sz="2500" b="1" dirty="0"/>
              <a:t>]</a:t>
            </a: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4526D9EF-31A4-9846-6BF7-F2972C75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2" y="1020024"/>
            <a:ext cx="5704924" cy="225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6B244-DE27-541B-1CFA-44D4D024AE98}"/>
              </a:ext>
            </a:extLst>
          </p:cNvPr>
          <p:cNvSpPr txBox="1"/>
          <p:nvPr/>
        </p:nvSpPr>
        <p:spPr>
          <a:xfrm>
            <a:off x="1480831" y="4690453"/>
            <a:ext cx="47045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500" b="1" dirty="0"/>
              <a:t>1</a:t>
            </a:r>
            <a:r>
              <a:rPr kumimoji="1" lang="en-US" altLang="ko-KR" sz="2500" b="1" baseline="30000" dirty="0"/>
              <a:t>st</a:t>
            </a:r>
            <a:r>
              <a:rPr kumimoji="1" lang="en-US" altLang="ko-KR" sz="2500" b="1" dirty="0"/>
              <a:t> ~ 10</a:t>
            </a:r>
            <a:r>
              <a:rPr kumimoji="1" lang="en-US" altLang="ko-KR" sz="2500" b="1" baseline="30000" dirty="0"/>
              <a:t>th</a:t>
            </a:r>
            <a:r>
              <a:rPr kumimoji="1" lang="en-US" altLang="ko-KR" sz="2500" b="1" dirty="0"/>
              <a:t> Highest Rank incidence Cancer</a:t>
            </a:r>
            <a:endParaRPr kumimoji="1" lang="ko-KR" altLang="en-US" sz="2500" b="1" dirty="0"/>
          </a:p>
        </p:txBody>
      </p:sp>
      <p:sp>
        <p:nvSpPr>
          <p:cNvPr id="6" name="오른쪽 화살표[R] 22">
            <a:extLst>
              <a:ext uri="{FF2B5EF4-FFF2-40B4-BE49-F238E27FC236}">
                <a16:creationId xmlns:a16="http://schemas.microsoft.com/office/drawing/2014/main" id="{2F461959-42E7-ACD9-C55C-14E9D2C78D04}"/>
              </a:ext>
            </a:extLst>
          </p:cNvPr>
          <p:cNvSpPr/>
          <p:nvPr/>
        </p:nvSpPr>
        <p:spPr>
          <a:xfrm rot="5400000">
            <a:off x="3316306" y="3809854"/>
            <a:ext cx="1033569" cy="5906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004ED-BA82-0D90-45A6-A03368FB9434}"/>
              </a:ext>
            </a:extLst>
          </p:cNvPr>
          <p:cNvSpPr txBox="1"/>
          <p:nvPr/>
        </p:nvSpPr>
        <p:spPr>
          <a:xfrm>
            <a:off x="4128399" y="387276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Selection</a:t>
            </a:r>
            <a:endParaRPr kumimoji="1"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F95D6-86DC-72B6-9B2A-2148EAC94CA2}"/>
              </a:ext>
            </a:extLst>
          </p:cNvPr>
          <p:cNvSpPr txBox="1"/>
          <p:nvPr/>
        </p:nvSpPr>
        <p:spPr>
          <a:xfrm>
            <a:off x="-66077" y="4999505"/>
            <a:ext cx="20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Exclusion Criteria</a:t>
            </a:r>
            <a:endParaRPr kumimoji="1"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6A9DC-E9B6-DBC9-843F-57640B824731}"/>
              </a:ext>
            </a:extLst>
          </p:cNvPr>
          <p:cNvSpPr txBox="1"/>
          <p:nvPr/>
        </p:nvSpPr>
        <p:spPr>
          <a:xfrm>
            <a:off x="1427435" y="5691091"/>
            <a:ext cx="48113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ko-KR" altLang="en-US" u="sng" dirty="0"/>
              <a:t>노화가 암의 주요 위험 요인이 아님</a:t>
            </a:r>
            <a:endParaRPr kumimoji="1" lang="en-US" altLang="ko-KR" u="sng" dirty="0"/>
          </a:p>
          <a:p>
            <a:pPr marL="342900" indent="-342900">
              <a:buAutoNum type="arabicParenR"/>
            </a:pPr>
            <a:r>
              <a:rPr kumimoji="1" lang="ko-KR" altLang="en-US" u="sng" dirty="0"/>
              <a:t>암 발생률이 젊은 세대로 이동하는 경우</a:t>
            </a:r>
            <a:endParaRPr kumimoji="1" lang="en-US" altLang="ko-KR" u="sng" dirty="0"/>
          </a:p>
        </p:txBody>
      </p:sp>
      <p:cxnSp>
        <p:nvCxnSpPr>
          <p:cNvPr id="10" name="꺾인 연결선[E] 27">
            <a:extLst>
              <a:ext uri="{FF2B5EF4-FFF2-40B4-BE49-F238E27FC236}">
                <a16:creationId xmlns:a16="http://schemas.microsoft.com/office/drawing/2014/main" id="{4040BD6A-7EAB-3A27-CC2F-44DB8B364C4A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878945" y="5465767"/>
            <a:ext cx="645420" cy="45155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D7F0E3-78E9-BF0E-C21C-69D6602C00AD}"/>
              </a:ext>
            </a:extLst>
          </p:cNvPr>
          <p:cNvSpPr txBox="1"/>
          <p:nvPr/>
        </p:nvSpPr>
        <p:spPr>
          <a:xfrm>
            <a:off x="6859881" y="1837397"/>
            <a:ext cx="55342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 ** </a:t>
            </a:r>
            <a:r>
              <a:rPr lang="ko-KR" altLang="en-US" sz="2000" u="sng" dirty="0"/>
              <a:t>65세 이상 연령층의 암 발생률이 다른 연령층의 암 발생률의 2배 미만이었다면, 향후 암 부담의 주요 위험 요인은 노화가 아니라고 가정</a:t>
            </a:r>
            <a:r>
              <a:rPr lang="en-US" altLang="ko-KR" sz="2000" u="sng" dirty="0"/>
              <a:t> </a:t>
            </a:r>
            <a:r>
              <a:rPr lang="en-US" altLang="ko-KR" sz="2000" u="sng" dirty="0">
                <a:sym typeface="Wingdings" pitchFamily="2" charset="2"/>
              </a:rPr>
              <a:t> </a:t>
            </a:r>
            <a:r>
              <a:rPr lang="en-US" altLang="ko-KR" sz="2000" b="1" u="sng" dirty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Dominant Factor</a:t>
            </a:r>
            <a:endParaRPr lang="ko-KR" altLang="en-US" sz="2000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9A638-3156-2B24-F338-454596C145A6}"/>
              </a:ext>
            </a:extLst>
          </p:cNvPr>
          <p:cNvSpPr txBox="1"/>
          <p:nvPr/>
        </p:nvSpPr>
        <p:spPr>
          <a:xfrm>
            <a:off x="6859881" y="3797901"/>
            <a:ext cx="55342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**65세 이상의 발병률이 해를 거듭할수록 감소하고 있는 반면 </a:t>
            </a:r>
            <a:r>
              <a:rPr lang="ko-KR" altLang="en-US" sz="2000" u="sng" dirty="0">
                <a:solidFill>
                  <a:srgbClr val="FF0000"/>
                </a:solidFill>
              </a:rPr>
              <a:t>다른 연령대</a:t>
            </a:r>
            <a:r>
              <a:rPr lang="ko-KR" altLang="en-US" sz="2000" dirty="0"/>
              <a:t>의 발병률은 증가하고 있다면, 우리는 암 발병률이 젊은 세대로 이동하고 있다고 가정</a:t>
            </a:r>
            <a:endParaRPr lang="en-US" altLang="ko-KR" sz="2000" dirty="0"/>
          </a:p>
          <a:p>
            <a:r>
              <a:rPr lang="en-US" altLang="ko-KR" sz="2000" u="sng" dirty="0">
                <a:sym typeface="Wingdings" pitchFamily="2" charset="2"/>
              </a:rPr>
              <a:t> </a:t>
            </a:r>
            <a:r>
              <a:rPr lang="en-US" altLang="ko-KR" sz="2000" b="1" u="sng" dirty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Shifting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8B74B-ECB8-2DCE-61D3-77CD2F1A1231}"/>
              </a:ext>
            </a:extLst>
          </p:cNvPr>
          <p:cNvSpPr txBox="1"/>
          <p:nvPr/>
        </p:nvSpPr>
        <p:spPr>
          <a:xfrm>
            <a:off x="9398458" y="648866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00-34 / 35-49 / 50-64 / 65+</a:t>
            </a:r>
          </a:p>
        </p:txBody>
      </p:sp>
    </p:spTree>
    <p:extLst>
      <p:ext uri="{BB962C8B-B14F-4D97-AF65-F5344CB8AC3E}">
        <p14:creationId xmlns:p14="http://schemas.microsoft.com/office/powerpoint/2010/main" val="267659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Study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Design</dc:title>
  <dc:creator>권회준</dc:creator>
  <cp:lastModifiedBy>권회준</cp:lastModifiedBy>
  <cp:revision>1</cp:revision>
  <dcterms:created xsi:type="dcterms:W3CDTF">2023-04-18T05:44:29Z</dcterms:created>
  <dcterms:modified xsi:type="dcterms:W3CDTF">2023-04-18T06:45:05Z</dcterms:modified>
</cp:coreProperties>
</file>