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31074ab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31074ab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827e33d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827e33d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827e33d7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827e33d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827e33d7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827e33d7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827e33d7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827e33d7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827e33d7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827e33d7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27e33d7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827e33d7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5d9e4488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5d9e4488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59" name="Google Shape;59;p13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581475" y="1703000"/>
            <a:ext cx="613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3C78D8"/>
                </a:solidFill>
              </a:rPr>
              <a:t>Progress Report </a:t>
            </a:r>
            <a:endParaRPr sz="40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3C78D8"/>
                </a:solidFill>
              </a:rPr>
              <a:t>5</a:t>
            </a:r>
            <a:r>
              <a:rPr lang="ko" sz="3000">
                <a:solidFill>
                  <a:srgbClr val="3C78D8"/>
                </a:solidFill>
              </a:rPr>
              <a:t>/6</a:t>
            </a:r>
            <a:endParaRPr sz="3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71" name="Google Shape;71;p14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1783075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Table 1-a. Baseline characteristics of the male and female Patients subject to liver cancer screening in 2009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83" name="Google Shape;83;p15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0" y="1783075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Table 1-b. Family History of Patients subject to liver cancer screening in 2009 (2006~2009)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95" name="Google Shape;95;p16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0" y="1783075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  <a:highlight>
                  <a:srgbClr val="FFFFFF"/>
                </a:highlight>
              </a:rPr>
              <a:t>Table 2. DM and LVC by point of time of Patients subject to liver cancer screening in 2009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07" name="Google Shape;107;p17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0" y="0"/>
            <a:ext cx="173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  <a:highlight>
                  <a:srgbClr val="FFFFFF"/>
                </a:highlight>
              </a:rPr>
              <a:t>추가사항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51214" l="0" r="0" t="0"/>
          <a:stretch/>
        </p:blipFill>
        <p:spPr>
          <a:xfrm>
            <a:off x="338425" y="569399"/>
            <a:ext cx="4097050" cy="384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-651" l="0" r="0" t="48921"/>
          <a:stretch/>
        </p:blipFill>
        <p:spPr>
          <a:xfrm>
            <a:off x="4624050" y="697600"/>
            <a:ext cx="3989426" cy="39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21" name="Google Shape;121;p18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0" y="0"/>
            <a:ext cx="183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  <a:highlight>
                  <a:srgbClr val="FFFFFF"/>
                </a:highlight>
              </a:rPr>
              <a:t>추가사항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00" y="637925"/>
            <a:ext cx="5021000" cy="38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1082836" y="1259850"/>
            <a:ext cx="1324500" cy="288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35" name="Google Shape;135;p19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0" y="0"/>
            <a:ext cx="146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  <a:highlight>
                  <a:srgbClr val="FFFFFF"/>
                </a:highlight>
              </a:rPr>
              <a:t>추가사항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1800"/>
            <a:ext cx="76676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0" r="0" t="91605"/>
          <a:stretch/>
        </p:blipFill>
        <p:spPr>
          <a:xfrm>
            <a:off x="152400" y="2036251"/>
            <a:ext cx="7437899" cy="5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b="17959" l="0" r="0" t="69224"/>
          <a:stretch/>
        </p:blipFill>
        <p:spPr>
          <a:xfrm>
            <a:off x="152400" y="2571751"/>
            <a:ext cx="7437899" cy="77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 b="33368" l="0" r="0" t="62821"/>
          <a:stretch/>
        </p:blipFill>
        <p:spPr>
          <a:xfrm>
            <a:off x="152413" y="3316288"/>
            <a:ext cx="7437876" cy="2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 b="68399" l="0" r="0" t="25052"/>
          <a:stretch/>
        </p:blipFill>
        <p:spPr>
          <a:xfrm>
            <a:off x="152425" y="3486325"/>
            <a:ext cx="743787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152400" y="2036262"/>
            <a:ext cx="7298100" cy="16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53" name="Google Shape;153;p20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1606075" y="1814325"/>
            <a:ext cx="608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Thanks you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