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1074a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1074a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27e33d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27e33d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827e33d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827e33d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27e33d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27e33d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5d9e4488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5d9e4488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1475" y="1703000"/>
            <a:ext cx="613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Progress Report </a:t>
            </a:r>
            <a:endParaRPr sz="4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C78D8"/>
                </a:solidFill>
              </a:rPr>
              <a:t>5</a:t>
            </a:r>
            <a:r>
              <a:rPr lang="ko" sz="3000">
                <a:solidFill>
                  <a:srgbClr val="3C78D8"/>
                </a:solidFill>
              </a:rPr>
              <a:t>/27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178307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Table 1-a. Baseline characteristics of the male and female Patients subject to liver cancer screening in 2009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178307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Table 1-b. Family History of Patients subject to liver cancer screening in 2009 (2006~2009)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95" name="Google Shape;95;p1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178307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  <a:highlight>
                  <a:srgbClr val="FFFFFF"/>
                </a:highlight>
              </a:rPr>
              <a:t>Table 2. DM and LVC by point of time of Patients subject to liver cancer screening in 2009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07" name="Google Shape;107;p1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606075" y="1814325"/>
            <a:ext cx="608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Thanks you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