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e5f5847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e5f5847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5f5847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e5f5847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5f5847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5f5847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5f5847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5f5847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5f5847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5f5847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5f5847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5f5847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Selection criteria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&amp; requirements  for Anti-Diabetic Mellitus Drug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8" y="1063750"/>
            <a:ext cx="7991526" cy="3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319226" y="2927215"/>
            <a:ext cx="3694735" cy="1736760"/>
            <a:chOff x="3609200" y="212575"/>
            <a:chExt cx="5360126" cy="2519600"/>
          </a:xfrm>
        </p:grpSpPr>
        <p:pic>
          <p:nvPicPr>
            <p:cNvPr id="65" name="Google Shape;6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09200" y="212575"/>
              <a:ext cx="5360126" cy="251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5"/>
            <p:cNvSpPr/>
            <p:nvPr/>
          </p:nvSpPr>
          <p:spPr>
            <a:xfrm>
              <a:off x="3679600" y="1079650"/>
              <a:ext cx="5222100" cy="13047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/>
        </p:nvSpPr>
        <p:spPr>
          <a:xfrm>
            <a:off x="4430625" y="274609"/>
            <a:ext cx="4406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Prescription of anti-diabetic drugs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Insulin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Sulfonylureas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Metformin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Meglitinides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Thiazolidinediones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Dipeptidyl Peptidase-4 Inhibitors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∂ - glucosidase inhibitors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12" y="196475"/>
            <a:ext cx="3355399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024575" y="561850"/>
            <a:ext cx="903300" cy="19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0" y="580225"/>
            <a:ext cx="6899225" cy="44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01" y="98234"/>
            <a:ext cx="1776125" cy="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07000" y="3657600"/>
            <a:ext cx="6446400" cy="128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77508" cy="48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>
            <a:off x="933675" y="2309469"/>
            <a:ext cx="3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933675" y="2704244"/>
            <a:ext cx="3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832700" y="3132069"/>
            <a:ext cx="3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832700" y="4110744"/>
            <a:ext cx="3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786800" y="4329244"/>
            <a:ext cx="3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4572000" y="274609"/>
            <a:ext cx="44067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Prescription of anti-diabetic drugs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Insulin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Sulfonylureas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Metformin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Meglitinides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Thiazolidinediones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Dipeptidyl Peptidase-4 Inhibitors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∂ - glucosidase inhibitors</a:t>
            </a:r>
            <a:endParaRPr sz="800"/>
          </a:p>
        </p:txBody>
      </p:sp>
      <p:sp>
        <p:nvSpPr>
          <p:cNvPr id="88" name="Google Shape;88;p17"/>
          <p:cNvSpPr txBox="1"/>
          <p:nvPr/>
        </p:nvSpPr>
        <p:spPr>
          <a:xfrm>
            <a:off x="4770300" y="3495150"/>
            <a:ext cx="42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논문에서 선정한 성분을 하나라도 포함하지 않은 경우 제외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770300" y="4110750"/>
            <a:ext cx="420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A10BD의 경우 단일제제인 약제와 다르게 두개이상의 복합제제로 이루어져 있으며 위 성분에 대해서 하나라도 포함되어 있는 경우 선정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06001" y="3238966"/>
            <a:ext cx="3680700" cy="234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1025" y="0"/>
            <a:ext cx="9144000" cy="5143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7166" t="1097"/>
          <a:stretch/>
        </p:blipFill>
        <p:spPr>
          <a:xfrm>
            <a:off x="1174734" y="127158"/>
            <a:ext cx="3223351" cy="48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25" y="127147"/>
            <a:ext cx="3900626" cy="33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745100" y="599475"/>
            <a:ext cx="2561700" cy="34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745100" y="1976925"/>
            <a:ext cx="2561700" cy="16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645725" y="1294575"/>
            <a:ext cx="10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Meglitinides</a:t>
            </a:r>
            <a:endParaRPr/>
          </a:p>
        </p:txBody>
      </p:sp>
      <p:cxnSp>
        <p:nvCxnSpPr>
          <p:cNvPr id="101" name="Google Shape;101;p18"/>
          <p:cNvCxnSpPr>
            <a:stCxn id="98" idx="3"/>
            <a:endCxn id="100" idx="0"/>
          </p:cNvCxnSpPr>
          <p:nvPr/>
        </p:nvCxnSpPr>
        <p:spPr>
          <a:xfrm>
            <a:off x="7306800" y="773175"/>
            <a:ext cx="864600" cy="5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9" idx="3"/>
            <a:endCxn id="100" idx="2"/>
          </p:cNvCxnSpPr>
          <p:nvPr/>
        </p:nvCxnSpPr>
        <p:spPr>
          <a:xfrm flipH="1" rot="10800000">
            <a:off x="7306800" y="1664025"/>
            <a:ext cx="864600" cy="39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>
            <a:off x="1213650" y="82875"/>
            <a:ext cx="3104400" cy="493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72875" y="826275"/>
            <a:ext cx="8119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Problem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논문에서는 위와 같은 성분을 포함한 drug prescription을 선정하여 반영하였다고 명시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위 조건이외 구체적인 선별조건이 없었는데 그렇다면 위 성분을 포함한 모든 약제를 포함해도 되는지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따로 이러한 약제 복용 유무에 따른 환자에 대해서 분석을 할 때 제외해야될 약제가 존재하는지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