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6f368f8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6f368f8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6f368f8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6f368f8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6f368f85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6f368f8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6f368f8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6f368f8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6f368f8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6f368f8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6f368f85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6f368f85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6f368f85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6f368f85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6/24 Progression Report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간암 마코프 모형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778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Covariate Overlap descriptive table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216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Cox 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초고령 암환자 예후 예측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Preparation</a:t>
            </a:r>
            <a:endParaRPr/>
          </a:p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노인성 질환선별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PHIS_HTN_CTNT = 과거병력(고혈압 상세)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PHIS_DM_CTNT = 과거병력(당뇨병 상세)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PHIS_CADZ_CTNT = 과거병력(심장질환 상세)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PHIS_ETC_CTNT = 과거병력(기타 상세)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 txBox="1"/>
          <p:nvPr/>
        </p:nvSpPr>
        <p:spPr>
          <a:xfrm>
            <a:off x="837275" y="1674558"/>
            <a:ext cx="4197300" cy="88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/>
        </p:nvSpPr>
        <p:spPr>
          <a:xfrm>
            <a:off x="5288100" y="1917550"/>
            <a:ext cx="21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우선적으로 병 유무만 판단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Preparation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&lt;심장질환&gt;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부정맥, 협심증,심근경색증,심방세동,허혈성 심질환,심부전,고지혈증,이상지질혈증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&lt;기타질환&gt;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뇌졸증,</a:t>
            </a:r>
            <a:r>
              <a:rPr lang="ko"/>
              <a:t>류마티스관절염, 무릎, 고관절,백내장,녹내장, 결핵,만성폐쇄성폐질환,치매,</a:t>
            </a:r>
            <a:r>
              <a:rPr lang="ko"/>
              <a:t>전립선 비대증, 요실금,신부전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1282850"/>
            <a:ext cx="259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전립선비대증 : 4273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요실금 : 80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신부전 : 385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백내장 : 685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녹내장 : 398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결핵 : 2634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만성폐쇄성폐질환:1114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이상지질혈증 : 927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류마티즘 관절염 : 355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647975" y="1282850"/>
            <a:ext cx="259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치</a:t>
            </a:r>
            <a:r>
              <a:rPr lang="ko"/>
              <a:t>매</a:t>
            </a:r>
            <a:r>
              <a:rPr lang="ko"/>
              <a:t> : 389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고지혈증 : 4302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뇌졸증 : 1268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허혈성 심질환 : 71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심방세동 : 709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심근경색 : 671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협심증:1452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부정맥 : 668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Preparation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6058825" y="1282850"/>
            <a:ext cx="259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당뇨</a:t>
            </a:r>
            <a:r>
              <a:rPr lang="ko" sz="1500"/>
              <a:t> : 12057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고혈압 : 22047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