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70" r:id="rId3"/>
    <p:sldId id="271" r:id="rId4"/>
    <p:sldId id="272" r:id="rId5"/>
    <p:sldId id="273" r:id="rId6"/>
    <p:sldId id="274" r:id="rId7"/>
    <p:sldId id="275" r:id="rId8"/>
    <p:sldId id="261" r:id="rId9"/>
    <p:sldId id="262" r:id="rId10"/>
    <p:sldId id="267" r:id="rId11"/>
    <p:sldId id="263" r:id="rId12"/>
    <p:sldId id="264" r:id="rId13"/>
    <p:sldId id="265" r:id="rId14"/>
    <p:sldId id="268" r:id="rId15"/>
    <p:sldId id="259" r:id="rId16"/>
    <p:sldId id="260" r:id="rId17"/>
    <p:sldId id="276" r:id="rId18"/>
    <p:sldId id="277" r:id="rId19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7B57CD4-B687-3048-8329-8FECD6ECB7FE}" v="625" dt="2022-05-25T17:08:48.0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71"/>
    <p:restoredTop sz="77211"/>
  </p:normalViewPr>
  <p:slideViewPr>
    <p:cSldViewPr snapToGrid="0" snapToObjects="1">
      <p:cViewPr varScale="1">
        <p:scale>
          <a:sx n="91" d="100"/>
          <a:sy n="91" d="100"/>
        </p:scale>
        <p:origin x="22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권 회준" userId="153f747a6b293dfc" providerId="LiveId" clId="{020F58C8-A042-4DC4-87F9-6FA82E82F560}"/>
    <pc:docChg chg="addSld">
      <pc:chgData name="권 회준" userId="153f747a6b293dfc" providerId="LiveId" clId="{020F58C8-A042-4DC4-87F9-6FA82E82F560}" dt="2022-05-24T14:02:15.743" v="0" actId="680"/>
      <pc:docMkLst>
        <pc:docMk/>
      </pc:docMkLst>
      <pc:sldChg chg="new">
        <pc:chgData name="권 회준" userId="153f747a6b293dfc" providerId="LiveId" clId="{020F58C8-A042-4DC4-87F9-6FA82E82F560}" dt="2022-05-24T14:02:15.743" v="0" actId="680"/>
        <pc:sldMkLst>
          <pc:docMk/>
          <pc:sldMk cId="3549169785" sldId="261"/>
        </pc:sldMkLst>
      </pc:sldChg>
    </pc:docChg>
  </pc:docChgLst>
  <pc:docChgLst>
    <pc:chgData name="권 회준" userId="153f747a6b293dfc" providerId="LiveId" clId="{F7B57CD4-B687-3048-8329-8FECD6ECB7FE}"/>
    <pc:docChg chg="undo custSel addSld delSld modSld">
      <pc:chgData name="권 회준" userId="153f747a6b293dfc" providerId="LiveId" clId="{F7B57CD4-B687-3048-8329-8FECD6ECB7FE}" dt="2022-05-27T00:33:02.525" v="10969" actId="478"/>
      <pc:docMkLst>
        <pc:docMk/>
      </pc:docMkLst>
      <pc:sldChg chg="addSp delSp modSp mod">
        <pc:chgData name="권 회준" userId="153f747a6b293dfc" providerId="LiveId" clId="{F7B57CD4-B687-3048-8329-8FECD6ECB7FE}" dt="2022-05-25T16:49:20.799" v="9985"/>
        <pc:sldMkLst>
          <pc:docMk/>
          <pc:sldMk cId="2777060870" sldId="256"/>
        </pc:sldMkLst>
        <pc:spChg chg="add del mod">
          <ac:chgData name="권 회준" userId="153f747a6b293dfc" providerId="LiveId" clId="{F7B57CD4-B687-3048-8329-8FECD6ECB7FE}" dt="2022-05-25T16:49:20.799" v="9985"/>
          <ac:spMkLst>
            <pc:docMk/>
            <pc:sldMk cId="2777060870" sldId="256"/>
            <ac:spMk id="2" creationId="{8645BEB1-E1B3-2AEA-1627-9134F6F381DF}"/>
          </ac:spMkLst>
        </pc:spChg>
        <pc:spChg chg="mod">
          <ac:chgData name="권 회준" userId="153f747a6b293dfc" providerId="LiveId" clId="{F7B57CD4-B687-3048-8329-8FECD6ECB7FE}" dt="2022-05-25T16:48:57.986" v="9983" actId="20577"/>
          <ac:spMkLst>
            <pc:docMk/>
            <pc:sldMk cId="2777060870" sldId="256"/>
            <ac:spMk id="16" creationId="{0468E6E7-DAF3-6386-7674-C26ECC7AB54F}"/>
          </ac:spMkLst>
        </pc:spChg>
      </pc:sldChg>
      <pc:sldChg chg="addSp delSp modSp mod">
        <pc:chgData name="권 회준" userId="153f747a6b293dfc" providerId="LiveId" clId="{F7B57CD4-B687-3048-8329-8FECD6ECB7FE}" dt="2022-05-25T16:49:20.799" v="9985"/>
        <pc:sldMkLst>
          <pc:docMk/>
          <pc:sldMk cId="3630095440" sldId="259"/>
        </pc:sldMkLst>
        <pc:spChg chg="add del mod">
          <ac:chgData name="권 회준" userId="153f747a6b293dfc" providerId="LiveId" clId="{F7B57CD4-B687-3048-8329-8FECD6ECB7FE}" dt="2022-05-25T16:49:20.799" v="9985"/>
          <ac:spMkLst>
            <pc:docMk/>
            <pc:sldMk cId="3630095440" sldId="259"/>
            <ac:spMk id="2" creationId="{752CE096-CB7B-8502-1AEC-6E1B012D510C}"/>
          </ac:spMkLst>
        </pc:spChg>
        <pc:spChg chg="mod">
          <ac:chgData name="권 회준" userId="153f747a6b293dfc" providerId="LiveId" clId="{F7B57CD4-B687-3048-8329-8FECD6ECB7FE}" dt="2022-05-25T13:21:20.362" v="2563" actId="571"/>
          <ac:spMkLst>
            <pc:docMk/>
            <pc:sldMk cId="3630095440" sldId="259"/>
            <ac:spMk id="18" creationId="{CF73DC4F-A6A2-25DF-BC7F-60C133F20EC8}"/>
          </ac:spMkLst>
        </pc:spChg>
        <pc:spChg chg="mod">
          <ac:chgData name="권 회준" userId="153f747a6b293dfc" providerId="LiveId" clId="{F7B57CD4-B687-3048-8329-8FECD6ECB7FE}" dt="2022-05-25T13:21:20.362" v="2563" actId="571"/>
          <ac:spMkLst>
            <pc:docMk/>
            <pc:sldMk cId="3630095440" sldId="259"/>
            <ac:spMk id="19" creationId="{15D358DF-6F34-9376-ACEF-5602B021EC3E}"/>
          </ac:spMkLst>
        </pc:spChg>
        <pc:spChg chg="mod">
          <ac:chgData name="권 회준" userId="153f747a6b293dfc" providerId="LiveId" clId="{F7B57CD4-B687-3048-8329-8FECD6ECB7FE}" dt="2022-05-25T13:21:20.362" v="2563" actId="571"/>
          <ac:spMkLst>
            <pc:docMk/>
            <pc:sldMk cId="3630095440" sldId="259"/>
            <ac:spMk id="20" creationId="{ED8FF122-2BA6-6EBE-F4E8-93057CA75B6E}"/>
          </ac:spMkLst>
        </pc:spChg>
        <pc:spChg chg="mod">
          <ac:chgData name="권 회준" userId="153f747a6b293dfc" providerId="LiveId" clId="{F7B57CD4-B687-3048-8329-8FECD6ECB7FE}" dt="2022-05-25T13:21:20.362" v="2563" actId="571"/>
          <ac:spMkLst>
            <pc:docMk/>
            <pc:sldMk cId="3630095440" sldId="259"/>
            <ac:spMk id="21" creationId="{713C5363-ACF5-0B4B-C135-5530AC567ECC}"/>
          </ac:spMkLst>
        </pc:spChg>
        <pc:grpChg chg="add mod">
          <ac:chgData name="권 회준" userId="153f747a6b293dfc" providerId="LiveId" clId="{F7B57CD4-B687-3048-8329-8FECD6ECB7FE}" dt="2022-05-25T13:21:20.362" v="2563" actId="571"/>
          <ac:grpSpMkLst>
            <pc:docMk/>
            <pc:sldMk cId="3630095440" sldId="259"/>
            <ac:grpSpMk id="16" creationId="{62F33F14-0CAB-E438-C8B1-7D4B6F1B006A}"/>
          </ac:grpSpMkLst>
        </pc:grpChg>
        <pc:picChg chg="del">
          <ac:chgData name="권 회준" userId="153f747a6b293dfc" providerId="LiveId" clId="{F7B57CD4-B687-3048-8329-8FECD6ECB7FE}" dt="2022-05-25T13:21:11.812" v="2559" actId="478"/>
          <ac:picMkLst>
            <pc:docMk/>
            <pc:sldMk cId="3630095440" sldId="259"/>
            <ac:picMk id="10" creationId="{75491DFB-DA2B-FC7D-1CD0-F13B2E32C511}"/>
          </ac:picMkLst>
        </pc:picChg>
        <pc:picChg chg="add mod">
          <ac:chgData name="권 회준" userId="153f747a6b293dfc" providerId="LiveId" clId="{F7B57CD4-B687-3048-8329-8FECD6ECB7FE}" dt="2022-05-25T13:21:40.847" v="2570" actId="1076"/>
          <ac:picMkLst>
            <pc:docMk/>
            <pc:sldMk cId="3630095440" sldId="259"/>
            <ac:picMk id="11" creationId="{C8CDF1B7-574D-0634-CF57-004206EEDF99}"/>
          </ac:picMkLst>
        </pc:picChg>
        <pc:picChg chg="mod">
          <ac:chgData name="권 회준" userId="153f747a6b293dfc" providerId="LiveId" clId="{F7B57CD4-B687-3048-8329-8FECD6ECB7FE}" dt="2022-05-25T13:21:20.362" v="2563" actId="571"/>
          <ac:picMkLst>
            <pc:docMk/>
            <pc:sldMk cId="3630095440" sldId="259"/>
            <ac:picMk id="17" creationId="{A9F008CD-EADA-24F0-917A-83148872F629}"/>
          </ac:picMkLst>
        </pc:picChg>
        <pc:picChg chg="mod">
          <ac:chgData name="권 회준" userId="153f747a6b293dfc" providerId="LiveId" clId="{F7B57CD4-B687-3048-8329-8FECD6ECB7FE}" dt="2022-05-25T13:21:20.362" v="2563" actId="571"/>
          <ac:picMkLst>
            <pc:docMk/>
            <pc:sldMk cId="3630095440" sldId="259"/>
            <ac:picMk id="22" creationId="{E80E0715-F663-860D-DB22-7B5D2FF2E882}"/>
          </ac:picMkLst>
        </pc:picChg>
        <pc:cxnChg chg="mod">
          <ac:chgData name="권 회준" userId="153f747a6b293dfc" providerId="LiveId" clId="{F7B57CD4-B687-3048-8329-8FECD6ECB7FE}" dt="2022-05-25T13:21:51.818" v="2572" actId="1582"/>
          <ac:cxnSpMkLst>
            <pc:docMk/>
            <pc:sldMk cId="3630095440" sldId="259"/>
            <ac:cxnSpMk id="15" creationId="{76BE28B6-7602-68DD-AFB4-A36E981BEBD0}"/>
          </ac:cxnSpMkLst>
        </pc:cxnChg>
      </pc:sldChg>
      <pc:sldChg chg="addSp delSp modSp mod">
        <pc:chgData name="권 회준" userId="153f747a6b293dfc" providerId="LiveId" clId="{F7B57CD4-B687-3048-8329-8FECD6ECB7FE}" dt="2022-05-25T17:02:10.049" v="10767" actId="208"/>
        <pc:sldMkLst>
          <pc:docMk/>
          <pc:sldMk cId="1950683059" sldId="260"/>
        </pc:sldMkLst>
        <pc:spChg chg="add del mod">
          <ac:chgData name="권 회준" userId="153f747a6b293dfc" providerId="LiveId" clId="{F7B57CD4-B687-3048-8329-8FECD6ECB7FE}" dt="2022-05-25T16:49:20.799" v="9985"/>
          <ac:spMkLst>
            <pc:docMk/>
            <pc:sldMk cId="1950683059" sldId="260"/>
            <ac:spMk id="3" creationId="{CAAFA15F-39B4-85D4-3D18-D3DF13B17568}"/>
          </ac:spMkLst>
        </pc:spChg>
        <pc:spChg chg="add mod">
          <ac:chgData name="권 회준" userId="153f747a6b293dfc" providerId="LiveId" clId="{F7B57CD4-B687-3048-8329-8FECD6ECB7FE}" dt="2022-05-25T17:02:10.049" v="10767" actId="208"/>
          <ac:spMkLst>
            <pc:docMk/>
            <pc:sldMk cId="1950683059" sldId="260"/>
            <ac:spMk id="4" creationId="{81F25DE2-5934-A895-A2BE-6CC23031F291}"/>
          </ac:spMkLst>
        </pc:spChg>
        <pc:spChg chg="add mod">
          <ac:chgData name="권 회준" userId="153f747a6b293dfc" providerId="LiveId" clId="{F7B57CD4-B687-3048-8329-8FECD6ECB7FE}" dt="2022-05-25T17:01:52.323" v="10765" actId="20577"/>
          <ac:spMkLst>
            <pc:docMk/>
            <pc:sldMk cId="1950683059" sldId="260"/>
            <ac:spMk id="15" creationId="{1D5BE1B5-70E4-0CD0-516B-34C19509F5F2}"/>
          </ac:spMkLst>
        </pc:spChg>
        <pc:grpChg chg="mod">
          <ac:chgData name="권 회준" userId="153f747a6b293dfc" providerId="LiveId" clId="{F7B57CD4-B687-3048-8329-8FECD6ECB7FE}" dt="2022-05-25T17:00:34.141" v="10445" actId="1076"/>
          <ac:grpSpMkLst>
            <pc:docMk/>
            <pc:sldMk cId="1950683059" sldId="260"/>
            <ac:grpSpMk id="14" creationId="{7ACBD3B4-E917-BC55-11B2-46B5CC947B8E}"/>
          </ac:grpSpMkLst>
        </pc:grpChg>
      </pc:sldChg>
      <pc:sldChg chg="addSp delSp modSp mod">
        <pc:chgData name="권 회준" userId="153f747a6b293dfc" providerId="LiveId" clId="{F7B57CD4-B687-3048-8329-8FECD6ECB7FE}" dt="2022-05-25T16:49:26.951" v="9986"/>
        <pc:sldMkLst>
          <pc:docMk/>
          <pc:sldMk cId="3549169785" sldId="261"/>
        </pc:sldMkLst>
        <pc:spChg chg="add mod">
          <ac:chgData name="권 회준" userId="153f747a6b293dfc" providerId="LiveId" clId="{F7B57CD4-B687-3048-8329-8FECD6ECB7FE}" dt="2022-05-25T03:35:59.121" v="56" actId="255"/>
          <ac:spMkLst>
            <pc:docMk/>
            <pc:sldMk cId="3549169785" sldId="261"/>
            <ac:spMk id="2" creationId="{0E18EBEE-2EE7-782A-F7B3-850FD6B587EB}"/>
          </ac:spMkLst>
        </pc:spChg>
        <pc:spChg chg="add mod">
          <ac:chgData name="권 회준" userId="153f747a6b293dfc" providerId="LiveId" clId="{F7B57CD4-B687-3048-8329-8FECD6ECB7FE}" dt="2022-05-25T03:35:59.121" v="56" actId="255"/>
          <ac:spMkLst>
            <pc:docMk/>
            <pc:sldMk cId="3549169785" sldId="261"/>
            <ac:spMk id="3" creationId="{F9E1B6D7-076A-44EC-A2C5-BFFB524CCBB3}"/>
          </ac:spMkLst>
        </pc:spChg>
        <pc:spChg chg="add mod">
          <ac:chgData name="권 회준" userId="153f747a6b293dfc" providerId="LiveId" clId="{F7B57CD4-B687-3048-8329-8FECD6ECB7FE}" dt="2022-05-25T03:35:59.121" v="56" actId="255"/>
          <ac:spMkLst>
            <pc:docMk/>
            <pc:sldMk cId="3549169785" sldId="261"/>
            <ac:spMk id="4" creationId="{43DAF5E4-B077-6C11-9BD8-FCAF7D612B91}"/>
          </ac:spMkLst>
        </pc:spChg>
        <pc:spChg chg="add del mod">
          <ac:chgData name="권 회준" userId="153f747a6b293dfc" providerId="LiveId" clId="{F7B57CD4-B687-3048-8329-8FECD6ECB7FE}" dt="2022-05-25T16:49:20.799" v="9985"/>
          <ac:spMkLst>
            <pc:docMk/>
            <pc:sldMk cId="3549169785" sldId="261"/>
            <ac:spMk id="5" creationId="{522C0D84-FB94-09E4-F092-88FAE97CC72D}"/>
          </ac:spMkLst>
        </pc:spChg>
        <pc:spChg chg="add mod">
          <ac:chgData name="권 회준" userId="153f747a6b293dfc" providerId="LiveId" clId="{F7B57CD4-B687-3048-8329-8FECD6ECB7FE}" dt="2022-05-25T16:49:26.951" v="9986"/>
          <ac:spMkLst>
            <pc:docMk/>
            <pc:sldMk cId="3549169785" sldId="261"/>
            <ac:spMk id="6" creationId="{8686A6DA-A8EE-D435-E3DE-07903FB69D6E}"/>
          </ac:spMkLst>
        </pc:spChg>
      </pc:sldChg>
      <pc:sldChg chg="addSp delSp modSp new mod">
        <pc:chgData name="권 회준" userId="153f747a6b293dfc" providerId="LiveId" clId="{F7B57CD4-B687-3048-8329-8FECD6ECB7FE}" dt="2022-05-25T16:51:17.107" v="10321" actId="20577"/>
        <pc:sldMkLst>
          <pc:docMk/>
          <pc:sldMk cId="1139837743" sldId="262"/>
        </pc:sldMkLst>
        <pc:spChg chg="add mod">
          <ac:chgData name="권 회준" userId="153f747a6b293dfc" providerId="LiveId" clId="{F7B57CD4-B687-3048-8329-8FECD6ECB7FE}" dt="2022-05-25T16:49:58.733" v="9987" actId="1076"/>
          <ac:spMkLst>
            <pc:docMk/>
            <pc:sldMk cId="1139837743" sldId="262"/>
            <ac:spMk id="2" creationId="{C517C507-E91E-FF6D-DB85-8D59EB17C9A2}"/>
          </ac:spMkLst>
        </pc:spChg>
        <pc:spChg chg="add mod">
          <ac:chgData name="권 회준" userId="153f747a6b293dfc" providerId="LiveId" clId="{F7B57CD4-B687-3048-8329-8FECD6ECB7FE}" dt="2022-05-25T16:49:58.733" v="9987" actId="1076"/>
          <ac:spMkLst>
            <pc:docMk/>
            <pc:sldMk cId="1139837743" sldId="262"/>
            <ac:spMk id="3" creationId="{AB3C74B3-FE59-72FD-E99E-9B1D78FD74C4}"/>
          </ac:spMkLst>
        </pc:spChg>
        <pc:spChg chg="add mod">
          <ac:chgData name="권 회준" userId="153f747a6b293dfc" providerId="LiveId" clId="{F7B57CD4-B687-3048-8329-8FECD6ECB7FE}" dt="2022-05-25T16:49:58.733" v="9987" actId="1076"/>
          <ac:spMkLst>
            <pc:docMk/>
            <pc:sldMk cId="1139837743" sldId="262"/>
            <ac:spMk id="4" creationId="{38D51824-FABF-6719-2D0F-9D6F0C212180}"/>
          </ac:spMkLst>
        </pc:spChg>
        <pc:spChg chg="add del mod">
          <ac:chgData name="권 회준" userId="153f747a6b293dfc" providerId="LiveId" clId="{F7B57CD4-B687-3048-8329-8FECD6ECB7FE}" dt="2022-05-25T03:45:27.336" v="726" actId="478"/>
          <ac:spMkLst>
            <pc:docMk/>
            <pc:sldMk cId="1139837743" sldId="262"/>
            <ac:spMk id="5" creationId="{3E295428-005C-5BD6-5B67-2B2B4C36C670}"/>
          </ac:spMkLst>
        </pc:spChg>
        <pc:spChg chg="add del mod">
          <ac:chgData name="권 회준" userId="153f747a6b293dfc" providerId="LiveId" clId="{F7B57CD4-B687-3048-8329-8FECD6ECB7FE}" dt="2022-05-25T16:49:20.799" v="9985"/>
          <ac:spMkLst>
            <pc:docMk/>
            <pc:sldMk cId="1139837743" sldId="262"/>
            <ac:spMk id="5" creationId="{B73DE92C-0502-459A-2CF4-35568E6C19DE}"/>
          </ac:spMkLst>
        </pc:spChg>
        <pc:spChg chg="add mod">
          <ac:chgData name="권 회준" userId="153f747a6b293dfc" providerId="LiveId" clId="{F7B57CD4-B687-3048-8329-8FECD6ECB7FE}" dt="2022-05-25T16:49:26.951" v="9986"/>
          <ac:spMkLst>
            <pc:docMk/>
            <pc:sldMk cId="1139837743" sldId="262"/>
            <ac:spMk id="6" creationId="{1C0F82EF-1B20-B6BA-2C63-1696A47A40DE}"/>
          </ac:spMkLst>
        </pc:spChg>
        <pc:spChg chg="add del mod">
          <ac:chgData name="권 회준" userId="153f747a6b293dfc" providerId="LiveId" clId="{F7B57CD4-B687-3048-8329-8FECD6ECB7FE}" dt="2022-05-25T03:37:58.082" v="104"/>
          <ac:spMkLst>
            <pc:docMk/>
            <pc:sldMk cId="1139837743" sldId="262"/>
            <ac:spMk id="6" creationId="{FE1F07A4-F14A-6A60-075E-7E0F835AA873}"/>
          </ac:spMkLst>
        </pc:spChg>
        <pc:spChg chg="add mod">
          <ac:chgData name="권 회준" userId="153f747a6b293dfc" providerId="LiveId" clId="{F7B57CD4-B687-3048-8329-8FECD6ECB7FE}" dt="2022-05-25T16:49:58.733" v="9987" actId="1076"/>
          <ac:spMkLst>
            <pc:docMk/>
            <pc:sldMk cId="1139837743" sldId="262"/>
            <ac:spMk id="7" creationId="{B16142F0-7A6C-ABE7-7C28-9BAB8B60265B}"/>
          </ac:spMkLst>
        </pc:spChg>
        <pc:spChg chg="add mod">
          <ac:chgData name="권 회준" userId="153f747a6b293dfc" providerId="LiveId" clId="{F7B57CD4-B687-3048-8329-8FECD6ECB7FE}" dt="2022-05-25T16:49:58.733" v="9987" actId="1076"/>
          <ac:spMkLst>
            <pc:docMk/>
            <pc:sldMk cId="1139837743" sldId="262"/>
            <ac:spMk id="8" creationId="{FE5D7FCD-B2A0-D8C2-4229-D02EB8507AB9}"/>
          </ac:spMkLst>
        </pc:spChg>
        <pc:spChg chg="add del mod">
          <ac:chgData name="권 회준" userId="153f747a6b293dfc" providerId="LiveId" clId="{F7B57CD4-B687-3048-8329-8FECD6ECB7FE}" dt="2022-05-25T03:40:05.567" v="541"/>
          <ac:spMkLst>
            <pc:docMk/>
            <pc:sldMk cId="1139837743" sldId="262"/>
            <ac:spMk id="9" creationId="{8B30A7E1-9779-9D28-AC6E-8B2855E81949}"/>
          </ac:spMkLst>
        </pc:spChg>
        <pc:spChg chg="add mod">
          <ac:chgData name="권 회준" userId="153f747a6b293dfc" providerId="LiveId" clId="{F7B57CD4-B687-3048-8329-8FECD6ECB7FE}" dt="2022-05-25T16:49:58.733" v="9987" actId="1076"/>
          <ac:spMkLst>
            <pc:docMk/>
            <pc:sldMk cId="1139837743" sldId="262"/>
            <ac:spMk id="10" creationId="{D3AF2CEF-F166-4215-F2B6-6598C30FE6BF}"/>
          </ac:spMkLst>
        </pc:spChg>
        <pc:spChg chg="add mod">
          <ac:chgData name="권 회준" userId="153f747a6b293dfc" providerId="LiveId" clId="{F7B57CD4-B687-3048-8329-8FECD6ECB7FE}" dt="2022-05-25T03:48:45.266" v="810" actId="20577"/>
          <ac:spMkLst>
            <pc:docMk/>
            <pc:sldMk cId="1139837743" sldId="262"/>
            <ac:spMk id="11" creationId="{5BFE0288-BB98-3EC8-EAF5-4E517A9672BC}"/>
          </ac:spMkLst>
        </pc:spChg>
        <pc:spChg chg="add mod">
          <ac:chgData name="권 회준" userId="153f747a6b293dfc" providerId="LiveId" clId="{F7B57CD4-B687-3048-8329-8FECD6ECB7FE}" dt="2022-05-25T16:50:04.674" v="9994" actId="20577"/>
          <ac:spMkLst>
            <pc:docMk/>
            <pc:sldMk cId="1139837743" sldId="262"/>
            <ac:spMk id="12" creationId="{163450D2-A9A0-36BC-0F0C-80C3AD0A7146}"/>
          </ac:spMkLst>
        </pc:spChg>
        <pc:spChg chg="add mod">
          <ac:chgData name="권 회준" userId="153f747a6b293dfc" providerId="LiveId" clId="{F7B57CD4-B687-3048-8329-8FECD6ECB7FE}" dt="2022-05-25T16:51:17.107" v="10321" actId="20577"/>
          <ac:spMkLst>
            <pc:docMk/>
            <pc:sldMk cId="1139837743" sldId="262"/>
            <ac:spMk id="13" creationId="{31A134AF-228A-496B-A70A-68581C5A7A06}"/>
          </ac:spMkLst>
        </pc:spChg>
      </pc:sldChg>
      <pc:sldChg chg="addSp delSp modSp add mod">
        <pc:chgData name="권 회준" userId="153f747a6b293dfc" providerId="LiveId" clId="{F7B57CD4-B687-3048-8329-8FECD6ECB7FE}" dt="2022-05-25T16:50:13.795" v="9997" actId="478"/>
        <pc:sldMkLst>
          <pc:docMk/>
          <pc:sldMk cId="616897833" sldId="263"/>
        </pc:sldMkLst>
        <pc:spChg chg="add">
          <ac:chgData name="권 회준" userId="153f747a6b293dfc" providerId="LiveId" clId="{F7B57CD4-B687-3048-8329-8FECD6ECB7FE}" dt="2022-05-25T03:45:47.165" v="731"/>
          <ac:spMkLst>
            <pc:docMk/>
            <pc:sldMk cId="616897833" sldId="263"/>
            <ac:spMk id="3" creationId="{FA086BD2-5A0F-BE90-DFD9-6594CDD64332}"/>
          </ac:spMkLst>
        </pc:spChg>
        <pc:spChg chg="add del mod">
          <ac:chgData name="권 회준" userId="153f747a6b293dfc" providerId="LiveId" clId="{F7B57CD4-B687-3048-8329-8FECD6ECB7FE}" dt="2022-05-25T03:46:33.650" v="738"/>
          <ac:spMkLst>
            <pc:docMk/>
            <pc:sldMk cId="616897833" sldId="263"/>
            <ac:spMk id="6" creationId="{2A87112D-B99A-6718-FB20-76CA75B1E583}"/>
          </ac:spMkLst>
        </pc:spChg>
        <pc:spChg chg="add del mod">
          <ac:chgData name="권 회준" userId="153f747a6b293dfc" providerId="LiveId" clId="{F7B57CD4-B687-3048-8329-8FECD6ECB7FE}" dt="2022-05-25T15:22:02.093" v="2803" actId="478"/>
          <ac:spMkLst>
            <pc:docMk/>
            <pc:sldMk cId="616897833" sldId="263"/>
            <ac:spMk id="7" creationId="{00D69725-C44C-1282-7448-674283F80CE1}"/>
          </ac:spMkLst>
        </pc:spChg>
        <pc:spChg chg="add del mod">
          <ac:chgData name="권 회준" userId="153f747a6b293dfc" providerId="LiveId" clId="{F7B57CD4-B687-3048-8329-8FECD6ECB7FE}" dt="2022-05-25T16:49:20.799" v="9985"/>
          <ac:spMkLst>
            <pc:docMk/>
            <pc:sldMk cId="616897833" sldId="263"/>
            <ac:spMk id="11" creationId="{BD79956E-A513-8AB3-ABDE-2B808C0A6A28}"/>
          </ac:spMkLst>
        </pc:spChg>
        <pc:spChg chg="add mod">
          <ac:chgData name="권 회준" userId="153f747a6b293dfc" providerId="LiveId" clId="{F7B57CD4-B687-3048-8329-8FECD6ECB7FE}" dt="2022-05-25T16:49:26.951" v="9986"/>
          <ac:spMkLst>
            <pc:docMk/>
            <pc:sldMk cId="616897833" sldId="263"/>
            <ac:spMk id="13" creationId="{A02D7EDF-0A85-484C-6BCF-C56ADBE0D047}"/>
          </ac:spMkLst>
        </pc:spChg>
        <pc:spChg chg="add del mod">
          <ac:chgData name="권 회준" userId="153f747a6b293dfc" providerId="LiveId" clId="{F7B57CD4-B687-3048-8329-8FECD6ECB7FE}" dt="2022-05-25T04:15:45.244" v="1862"/>
          <ac:spMkLst>
            <pc:docMk/>
            <pc:sldMk cId="616897833" sldId="263"/>
            <ac:spMk id="15" creationId="{6489FCC0-DB85-5DC9-F61B-DA5A2CE3F436}"/>
          </ac:spMkLst>
        </pc:spChg>
        <pc:spChg chg="add mod">
          <ac:chgData name="권 회준" userId="153f747a6b293dfc" providerId="LiveId" clId="{F7B57CD4-B687-3048-8329-8FECD6ECB7FE}" dt="2022-05-25T14:55:02.572" v="2743" actId="1035"/>
          <ac:spMkLst>
            <pc:docMk/>
            <pc:sldMk cId="616897833" sldId="263"/>
            <ac:spMk id="15" creationId="{E3D8BD82-4FE7-8110-3B4E-243D032AF8E8}"/>
          </ac:spMkLst>
        </pc:spChg>
        <pc:spChg chg="add del mod">
          <ac:chgData name="권 회준" userId="153f747a6b293dfc" providerId="LiveId" clId="{F7B57CD4-B687-3048-8329-8FECD6ECB7FE}" dt="2022-05-25T16:50:13.795" v="9997" actId="478"/>
          <ac:spMkLst>
            <pc:docMk/>
            <pc:sldMk cId="616897833" sldId="263"/>
            <ac:spMk id="16" creationId="{99C3A349-085D-26D2-1654-0D72F5DDEBFE}"/>
          </ac:spMkLst>
        </pc:spChg>
        <pc:spChg chg="add mod">
          <ac:chgData name="권 회준" userId="153f747a6b293dfc" providerId="LiveId" clId="{F7B57CD4-B687-3048-8329-8FECD6ECB7FE}" dt="2022-05-25T04:21:08.209" v="1928" actId="1076"/>
          <ac:spMkLst>
            <pc:docMk/>
            <pc:sldMk cId="616897833" sldId="263"/>
            <ac:spMk id="19" creationId="{48D9CC15-D918-E657-0732-676C10689A85}"/>
          </ac:spMkLst>
        </pc:spChg>
        <pc:spChg chg="add mod">
          <ac:chgData name="권 회준" userId="153f747a6b293dfc" providerId="LiveId" clId="{F7B57CD4-B687-3048-8329-8FECD6ECB7FE}" dt="2022-05-25T04:21:22.870" v="1936" actId="1036"/>
          <ac:spMkLst>
            <pc:docMk/>
            <pc:sldMk cId="616897833" sldId="263"/>
            <ac:spMk id="20" creationId="{AE1D89CE-3095-27C7-A172-D520215687C3}"/>
          </ac:spMkLst>
        </pc:spChg>
        <pc:spChg chg="add mod">
          <ac:chgData name="권 회준" userId="153f747a6b293dfc" providerId="LiveId" clId="{F7B57CD4-B687-3048-8329-8FECD6ECB7FE}" dt="2022-05-25T04:21:30.177" v="1942" actId="1035"/>
          <ac:spMkLst>
            <pc:docMk/>
            <pc:sldMk cId="616897833" sldId="263"/>
            <ac:spMk id="21" creationId="{531313AC-B3BD-B8BA-4EA0-8343AF4D21F5}"/>
          </ac:spMkLst>
        </pc:spChg>
        <pc:spChg chg="add mod">
          <ac:chgData name="권 회준" userId="153f747a6b293dfc" providerId="LiveId" clId="{F7B57CD4-B687-3048-8329-8FECD6ECB7FE}" dt="2022-05-25T04:22:01.882" v="1954" actId="1037"/>
          <ac:spMkLst>
            <pc:docMk/>
            <pc:sldMk cId="616897833" sldId="263"/>
            <ac:spMk id="22" creationId="{BFB876C8-23A9-2D0D-BB6C-1C0CDB33D008}"/>
          </ac:spMkLst>
        </pc:spChg>
        <pc:picChg chg="add mod">
          <ac:chgData name="권 회준" userId="153f747a6b293dfc" providerId="LiveId" clId="{F7B57CD4-B687-3048-8329-8FECD6ECB7FE}" dt="2022-05-25T04:20:51.721" v="1916" actId="1076"/>
          <ac:picMkLst>
            <pc:docMk/>
            <pc:sldMk cId="616897833" sldId="263"/>
            <ac:picMk id="5" creationId="{F45373C2-3421-1ABA-4E30-361BD1EFBC72}"/>
          </ac:picMkLst>
        </pc:picChg>
        <pc:picChg chg="add mod">
          <ac:chgData name="권 회준" userId="153f747a6b293dfc" providerId="LiveId" clId="{F7B57CD4-B687-3048-8329-8FECD6ECB7FE}" dt="2022-05-25T04:20:53.011" v="1917" actId="1076"/>
          <ac:picMkLst>
            <pc:docMk/>
            <pc:sldMk cId="616897833" sldId="263"/>
            <ac:picMk id="8" creationId="{1890CCC3-1650-A4BD-F0E9-EB2B070983B8}"/>
          </ac:picMkLst>
        </pc:picChg>
        <pc:picChg chg="add mod">
          <ac:chgData name="권 회준" userId="153f747a6b293dfc" providerId="LiveId" clId="{F7B57CD4-B687-3048-8329-8FECD6ECB7FE}" dt="2022-05-25T04:20:54.486" v="1918" actId="1076"/>
          <ac:picMkLst>
            <pc:docMk/>
            <pc:sldMk cId="616897833" sldId="263"/>
            <ac:picMk id="10" creationId="{0331A995-AB53-5495-5463-6D65381C6D7E}"/>
          </ac:picMkLst>
        </pc:picChg>
        <pc:picChg chg="add mod">
          <ac:chgData name="권 회준" userId="153f747a6b293dfc" providerId="LiveId" clId="{F7B57CD4-B687-3048-8329-8FECD6ECB7FE}" dt="2022-05-25T04:20:55.712" v="1919" actId="1076"/>
          <ac:picMkLst>
            <pc:docMk/>
            <pc:sldMk cId="616897833" sldId="263"/>
            <ac:picMk id="12" creationId="{07530A48-4506-F042-FEA2-FC79CF8211C0}"/>
          </ac:picMkLst>
        </pc:picChg>
        <pc:picChg chg="add mod">
          <ac:chgData name="권 회준" userId="153f747a6b293dfc" providerId="LiveId" clId="{F7B57CD4-B687-3048-8329-8FECD6ECB7FE}" dt="2022-05-25T04:21:32.271" v="1947" actId="1036"/>
          <ac:picMkLst>
            <pc:docMk/>
            <pc:sldMk cId="616897833" sldId="263"/>
            <ac:picMk id="14" creationId="{B685CC46-DACF-94CA-0CF3-797839FBEFF6}"/>
          </ac:picMkLst>
        </pc:picChg>
        <pc:picChg chg="add mod">
          <ac:chgData name="권 회준" userId="153f747a6b293dfc" providerId="LiveId" clId="{F7B57CD4-B687-3048-8329-8FECD6ECB7FE}" dt="2022-05-25T04:20:57.110" v="1920" actId="1076"/>
          <ac:picMkLst>
            <pc:docMk/>
            <pc:sldMk cId="616897833" sldId="263"/>
            <ac:picMk id="17" creationId="{D273E366-FAD7-9714-48C7-B65DC9DFA0A4}"/>
          </ac:picMkLst>
        </pc:picChg>
        <pc:picChg chg="add del mod">
          <ac:chgData name="권 회준" userId="153f747a6b293dfc" providerId="LiveId" clId="{F7B57CD4-B687-3048-8329-8FECD6ECB7FE}" dt="2022-05-25T04:23:00.373" v="1955" actId="478"/>
          <ac:picMkLst>
            <pc:docMk/>
            <pc:sldMk cId="616897833" sldId="263"/>
            <ac:picMk id="18" creationId="{1E52D8A9-FB6C-7D9E-D742-25708EAF46C2}"/>
          </ac:picMkLst>
        </pc:picChg>
        <pc:picChg chg="add mod">
          <ac:chgData name="권 회준" userId="153f747a6b293dfc" providerId="LiveId" clId="{F7B57CD4-B687-3048-8329-8FECD6ECB7FE}" dt="2022-05-25T04:23:04.555" v="1959" actId="1076"/>
          <ac:picMkLst>
            <pc:docMk/>
            <pc:sldMk cId="616897833" sldId="263"/>
            <ac:picMk id="24" creationId="{38AF2F3A-8870-05DD-F22D-9FA3A4B33F94}"/>
          </ac:picMkLst>
        </pc:picChg>
        <pc:cxnChg chg="add del mod">
          <ac:chgData name="권 회준" userId="153f747a6b293dfc" providerId="LiveId" clId="{F7B57CD4-B687-3048-8329-8FECD6ECB7FE}" dt="2022-05-25T15:21:59.863" v="2802" actId="478"/>
          <ac:cxnSpMkLst>
            <pc:docMk/>
            <pc:sldMk cId="616897833" sldId="263"/>
            <ac:cxnSpMk id="6" creationId="{D29DB8BE-F10E-D0C3-C431-9ABA0FF80BA4}"/>
          </ac:cxnSpMkLst>
        </pc:cxnChg>
        <pc:cxnChg chg="add del mod">
          <ac:chgData name="권 회준" userId="153f747a6b293dfc" providerId="LiveId" clId="{F7B57CD4-B687-3048-8329-8FECD6ECB7FE}" dt="2022-05-25T15:21:57.703" v="2801" actId="478"/>
          <ac:cxnSpMkLst>
            <pc:docMk/>
            <pc:sldMk cId="616897833" sldId="263"/>
            <ac:cxnSpMk id="23" creationId="{F5019DF2-67FD-0385-BD10-2D466D033726}"/>
          </ac:cxnSpMkLst>
        </pc:cxnChg>
      </pc:sldChg>
      <pc:sldChg chg="addSp delSp modSp add mod">
        <pc:chgData name="권 회준" userId="153f747a6b293dfc" providerId="LiveId" clId="{F7B57CD4-B687-3048-8329-8FECD6ECB7FE}" dt="2022-05-25T16:49:26.951" v="9986"/>
        <pc:sldMkLst>
          <pc:docMk/>
          <pc:sldMk cId="4077450703" sldId="264"/>
        </pc:sldMkLst>
        <pc:spChg chg="add del mod">
          <ac:chgData name="권 회준" userId="153f747a6b293dfc" providerId="LiveId" clId="{F7B57CD4-B687-3048-8329-8FECD6ECB7FE}" dt="2022-05-25T16:49:20.799" v="9985"/>
          <ac:spMkLst>
            <pc:docMk/>
            <pc:sldMk cId="4077450703" sldId="264"/>
            <ac:spMk id="3" creationId="{0941C804-9EA6-4EFA-A30E-34AAF76B8353}"/>
          </ac:spMkLst>
        </pc:spChg>
        <pc:spChg chg="add mod">
          <ac:chgData name="권 회준" userId="153f747a6b293dfc" providerId="LiveId" clId="{F7B57CD4-B687-3048-8329-8FECD6ECB7FE}" dt="2022-05-25T16:49:26.951" v="9986"/>
          <ac:spMkLst>
            <pc:docMk/>
            <pc:sldMk cId="4077450703" sldId="264"/>
            <ac:spMk id="5" creationId="{08D90689-68A9-AFD6-0CD9-AF2FE1118416}"/>
          </ac:spMkLst>
        </pc:spChg>
        <pc:spChg chg="add del mod">
          <ac:chgData name="권 회준" userId="153f747a6b293dfc" providerId="LiveId" clId="{F7B57CD4-B687-3048-8329-8FECD6ECB7FE}" dt="2022-05-25T04:20:17.609" v="1906"/>
          <ac:spMkLst>
            <pc:docMk/>
            <pc:sldMk cId="4077450703" sldId="264"/>
            <ac:spMk id="5" creationId="{A36B8C7A-887E-6BF6-AE3C-7112239F8552}"/>
          </ac:spMkLst>
        </pc:spChg>
        <pc:spChg chg="add mod">
          <ac:chgData name="권 회준" userId="153f747a6b293dfc" providerId="LiveId" clId="{F7B57CD4-B687-3048-8329-8FECD6ECB7FE}" dt="2022-05-25T04:26:22.656" v="2058" actId="1036"/>
          <ac:spMkLst>
            <pc:docMk/>
            <pc:sldMk cId="4077450703" sldId="264"/>
            <ac:spMk id="14" creationId="{15ADF117-9202-7AA2-BCEC-E07FCA9149B8}"/>
          </ac:spMkLst>
        </pc:spChg>
        <pc:spChg chg="add mod">
          <ac:chgData name="권 회준" userId="153f747a6b293dfc" providerId="LiveId" clId="{F7B57CD4-B687-3048-8329-8FECD6ECB7FE}" dt="2022-05-25T04:32:35.160" v="2335" actId="20577"/>
          <ac:spMkLst>
            <pc:docMk/>
            <pc:sldMk cId="4077450703" sldId="264"/>
            <ac:spMk id="15" creationId="{B75EE578-EB7F-EBB2-02B0-F94C46E27C10}"/>
          </ac:spMkLst>
        </pc:spChg>
        <pc:picChg chg="add mod">
          <ac:chgData name="권 회준" userId="153f747a6b293dfc" providerId="LiveId" clId="{F7B57CD4-B687-3048-8329-8FECD6ECB7FE}" dt="2022-05-25T04:26:22.656" v="2058" actId="1036"/>
          <ac:picMkLst>
            <pc:docMk/>
            <pc:sldMk cId="4077450703" sldId="264"/>
            <ac:picMk id="4" creationId="{30684353-E919-2F46-EB57-8E8C9BDF0CA4}"/>
          </ac:picMkLst>
        </pc:picChg>
        <pc:picChg chg="add del mod">
          <ac:chgData name="권 회준" userId="153f747a6b293dfc" providerId="LiveId" clId="{F7B57CD4-B687-3048-8329-8FECD6ECB7FE}" dt="2022-05-25T04:20:44.644" v="1912" actId="21"/>
          <ac:picMkLst>
            <pc:docMk/>
            <pc:sldMk cId="4077450703" sldId="264"/>
            <ac:picMk id="7" creationId="{460D48DD-5DCD-B8FA-67FA-20E6A06C5340}"/>
          </ac:picMkLst>
        </pc:picChg>
        <pc:picChg chg="add mod">
          <ac:chgData name="권 회준" userId="153f747a6b293dfc" providerId="LiveId" clId="{F7B57CD4-B687-3048-8329-8FECD6ECB7FE}" dt="2022-05-25T04:26:22.656" v="2058" actId="1036"/>
          <ac:picMkLst>
            <pc:docMk/>
            <pc:sldMk cId="4077450703" sldId="264"/>
            <ac:picMk id="9" creationId="{7DACBB60-ACAB-5E27-17A4-41B82D3E0E3C}"/>
          </ac:picMkLst>
        </pc:picChg>
        <pc:picChg chg="add mod">
          <ac:chgData name="권 회준" userId="153f747a6b293dfc" providerId="LiveId" clId="{F7B57CD4-B687-3048-8329-8FECD6ECB7FE}" dt="2022-05-25T04:26:22.656" v="2058" actId="1036"/>
          <ac:picMkLst>
            <pc:docMk/>
            <pc:sldMk cId="4077450703" sldId="264"/>
            <ac:picMk id="11" creationId="{6B9AF421-1CBE-5D48-CB28-EBBD23034305}"/>
          </ac:picMkLst>
        </pc:picChg>
        <pc:picChg chg="add mod">
          <ac:chgData name="권 회준" userId="153f747a6b293dfc" providerId="LiveId" clId="{F7B57CD4-B687-3048-8329-8FECD6ECB7FE}" dt="2022-05-25T04:26:22.656" v="2058" actId="1036"/>
          <ac:picMkLst>
            <pc:docMk/>
            <pc:sldMk cId="4077450703" sldId="264"/>
            <ac:picMk id="13" creationId="{C98A32B2-116E-1AC0-4BC0-B64C3C159270}"/>
          </ac:picMkLst>
        </pc:picChg>
      </pc:sldChg>
      <pc:sldChg chg="addSp delSp modSp add mod">
        <pc:chgData name="권 회준" userId="153f747a6b293dfc" providerId="LiveId" clId="{F7B57CD4-B687-3048-8329-8FECD6ECB7FE}" dt="2022-05-25T16:49:26.951" v="9986"/>
        <pc:sldMkLst>
          <pc:docMk/>
          <pc:sldMk cId="2020153720" sldId="265"/>
        </pc:sldMkLst>
        <pc:spChg chg="mod">
          <ac:chgData name="권 회준" userId="153f747a6b293dfc" providerId="LiveId" clId="{F7B57CD4-B687-3048-8329-8FECD6ECB7FE}" dt="2022-05-25T04:17:15.608" v="1872" actId="20577"/>
          <ac:spMkLst>
            <pc:docMk/>
            <pc:sldMk cId="2020153720" sldId="265"/>
            <ac:spMk id="2" creationId="{C517C507-E91E-FF6D-DB85-8D59EB17C9A2}"/>
          </ac:spMkLst>
        </pc:spChg>
        <pc:spChg chg="add del mod">
          <ac:chgData name="권 회준" userId="153f747a6b293dfc" providerId="LiveId" clId="{F7B57CD4-B687-3048-8329-8FECD6ECB7FE}" dt="2022-05-25T16:49:20.799" v="9985"/>
          <ac:spMkLst>
            <pc:docMk/>
            <pc:sldMk cId="2020153720" sldId="265"/>
            <ac:spMk id="3" creationId="{985B38E3-EB7B-EA87-8D38-0BD78035CAD6}"/>
          </ac:spMkLst>
        </pc:spChg>
        <pc:spChg chg="add mod">
          <ac:chgData name="권 회준" userId="153f747a6b293dfc" providerId="LiveId" clId="{F7B57CD4-B687-3048-8329-8FECD6ECB7FE}" dt="2022-05-25T16:49:26.951" v="9986"/>
          <ac:spMkLst>
            <pc:docMk/>
            <pc:sldMk cId="2020153720" sldId="265"/>
            <ac:spMk id="4" creationId="{6FF256DA-EC08-D9FD-6D72-FFE27DE8F504}"/>
          </ac:spMkLst>
        </pc:spChg>
        <pc:spChg chg="add del mod">
          <ac:chgData name="권 회준" userId="153f747a6b293dfc" providerId="LiveId" clId="{F7B57CD4-B687-3048-8329-8FECD6ECB7FE}" dt="2022-05-25T04:17:55.963" v="1877"/>
          <ac:spMkLst>
            <pc:docMk/>
            <pc:sldMk cId="2020153720" sldId="265"/>
            <ac:spMk id="5" creationId="{190501FB-6A18-0202-1975-81A5EF95C42B}"/>
          </ac:spMkLst>
        </pc:spChg>
        <pc:spChg chg="add del mod">
          <ac:chgData name="권 회준" userId="153f747a6b293dfc" providerId="LiveId" clId="{F7B57CD4-B687-3048-8329-8FECD6ECB7FE}" dt="2022-05-25T04:26:36.099" v="2060"/>
          <ac:spMkLst>
            <pc:docMk/>
            <pc:sldMk cId="2020153720" sldId="265"/>
            <ac:spMk id="10" creationId="{E96B62BB-E27B-461D-8824-50E89512A4A9}"/>
          </ac:spMkLst>
        </pc:spChg>
        <pc:spChg chg="add mod">
          <ac:chgData name="권 회준" userId="153f747a6b293dfc" providerId="LiveId" clId="{F7B57CD4-B687-3048-8329-8FECD6ECB7FE}" dt="2022-05-25T04:35:06.218" v="2371" actId="1035"/>
          <ac:spMkLst>
            <pc:docMk/>
            <pc:sldMk cId="2020153720" sldId="265"/>
            <ac:spMk id="13" creationId="{229FE29C-E088-A007-EF0F-05CBC15E3EB1}"/>
          </ac:spMkLst>
        </pc:spChg>
        <pc:spChg chg="add mod">
          <ac:chgData name="권 회준" userId="153f747a6b293dfc" providerId="LiveId" clId="{F7B57CD4-B687-3048-8329-8FECD6ECB7FE}" dt="2022-05-25T04:35:06.218" v="2371" actId="1035"/>
          <ac:spMkLst>
            <pc:docMk/>
            <pc:sldMk cId="2020153720" sldId="265"/>
            <ac:spMk id="22" creationId="{77731831-4E82-EAB6-361B-4A0F834C5BD8}"/>
          </ac:spMkLst>
        </pc:spChg>
        <pc:spChg chg="add mod">
          <ac:chgData name="권 회준" userId="153f747a6b293dfc" providerId="LiveId" clId="{F7B57CD4-B687-3048-8329-8FECD6ECB7FE}" dt="2022-05-25T04:35:29.236" v="2376"/>
          <ac:spMkLst>
            <pc:docMk/>
            <pc:sldMk cId="2020153720" sldId="265"/>
            <ac:spMk id="26" creationId="{2C8C47BF-1080-B437-C92A-5DA71C20BB33}"/>
          </ac:spMkLst>
        </pc:spChg>
        <pc:picChg chg="add del mod">
          <ac:chgData name="권 회준" userId="153f747a6b293dfc" providerId="LiveId" clId="{F7B57CD4-B687-3048-8329-8FECD6ECB7FE}" dt="2022-05-25T04:17:30.626" v="1875" actId="478"/>
          <ac:picMkLst>
            <pc:docMk/>
            <pc:sldMk cId="2020153720" sldId="265"/>
            <ac:picMk id="4" creationId="{C71AA2FC-78D4-7365-ADAC-99A7C5660E1C}"/>
          </ac:picMkLst>
        </pc:picChg>
        <pc:picChg chg="add mod">
          <ac:chgData name="권 회준" userId="153f747a6b293dfc" providerId="LiveId" clId="{F7B57CD4-B687-3048-8329-8FECD6ECB7FE}" dt="2022-05-25T04:35:06.218" v="2371" actId="1035"/>
          <ac:picMkLst>
            <pc:docMk/>
            <pc:sldMk cId="2020153720" sldId="265"/>
            <ac:picMk id="7" creationId="{36FD9212-A978-CA82-8A2F-DC48C9131C62}"/>
          </ac:picMkLst>
        </pc:picChg>
        <pc:picChg chg="add del mod">
          <ac:chgData name="권 회준" userId="153f747a6b293dfc" providerId="LiveId" clId="{F7B57CD4-B687-3048-8329-8FECD6ECB7FE}" dt="2022-05-25T04:33:12.408" v="2346" actId="21"/>
          <ac:picMkLst>
            <pc:docMk/>
            <pc:sldMk cId="2020153720" sldId="265"/>
            <ac:picMk id="9" creationId="{EB7E8568-E1DF-C1CE-A471-FA2F1BB32860}"/>
          </ac:picMkLst>
        </pc:picChg>
        <pc:picChg chg="add mod">
          <ac:chgData name="권 회준" userId="153f747a6b293dfc" providerId="LiveId" clId="{F7B57CD4-B687-3048-8329-8FECD6ECB7FE}" dt="2022-05-25T04:35:06.218" v="2371" actId="1035"/>
          <ac:picMkLst>
            <pc:docMk/>
            <pc:sldMk cId="2020153720" sldId="265"/>
            <ac:picMk id="12" creationId="{7E14769E-8068-F87A-03AE-54162D8FCCC8}"/>
          </ac:picMkLst>
        </pc:picChg>
        <pc:picChg chg="add mod">
          <ac:chgData name="권 회준" userId="153f747a6b293dfc" providerId="LiveId" clId="{F7B57CD4-B687-3048-8329-8FECD6ECB7FE}" dt="2022-05-25T04:35:06.218" v="2371" actId="1035"/>
          <ac:picMkLst>
            <pc:docMk/>
            <pc:sldMk cId="2020153720" sldId="265"/>
            <ac:picMk id="17" creationId="{27A74A85-BF35-3D86-F4F2-5757F560CB76}"/>
          </ac:picMkLst>
        </pc:picChg>
        <pc:picChg chg="add mod">
          <ac:chgData name="권 회준" userId="153f747a6b293dfc" providerId="LiveId" clId="{F7B57CD4-B687-3048-8329-8FECD6ECB7FE}" dt="2022-05-25T04:35:06.218" v="2371" actId="1035"/>
          <ac:picMkLst>
            <pc:docMk/>
            <pc:sldMk cId="2020153720" sldId="265"/>
            <ac:picMk id="24" creationId="{9C1A83DD-A7C5-F72D-F421-512AAF66EF08}"/>
          </ac:picMkLst>
        </pc:picChg>
        <pc:picChg chg="add mod">
          <ac:chgData name="권 회준" userId="153f747a6b293dfc" providerId="LiveId" clId="{F7B57CD4-B687-3048-8329-8FECD6ECB7FE}" dt="2022-05-25T04:35:10.484" v="2373" actId="1076"/>
          <ac:picMkLst>
            <pc:docMk/>
            <pc:sldMk cId="2020153720" sldId="265"/>
            <ac:picMk id="25" creationId="{4FFCEC89-A290-2DC7-FD34-C3D9629E5EAB}"/>
          </ac:picMkLst>
        </pc:picChg>
        <pc:picChg chg="add mod">
          <ac:chgData name="권 회준" userId="153f747a6b293dfc" providerId="LiveId" clId="{F7B57CD4-B687-3048-8329-8FECD6ECB7FE}" dt="2022-05-25T04:35:42.765" v="2378" actId="1076"/>
          <ac:picMkLst>
            <pc:docMk/>
            <pc:sldMk cId="2020153720" sldId="265"/>
            <ac:picMk id="28" creationId="{88792834-549B-61B5-0ECF-F78946ECFCBD}"/>
          </ac:picMkLst>
        </pc:picChg>
        <pc:cxnChg chg="add del">
          <ac:chgData name="권 회준" userId="153f747a6b293dfc" providerId="LiveId" clId="{F7B57CD4-B687-3048-8329-8FECD6ECB7FE}" dt="2022-05-25T04:29:06.801" v="2180" actId="478"/>
          <ac:cxnSpMkLst>
            <pc:docMk/>
            <pc:sldMk cId="2020153720" sldId="265"/>
            <ac:cxnSpMk id="15" creationId="{E64D6E6F-124D-11F6-B534-A124A3EABEFE}"/>
          </ac:cxnSpMkLst>
        </pc:cxnChg>
        <pc:cxnChg chg="add del">
          <ac:chgData name="권 회준" userId="153f747a6b293dfc" providerId="LiveId" clId="{F7B57CD4-B687-3048-8329-8FECD6ECB7FE}" dt="2022-05-25T04:28:46.418" v="2174" actId="478"/>
          <ac:cxnSpMkLst>
            <pc:docMk/>
            <pc:sldMk cId="2020153720" sldId="265"/>
            <ac:cxnSpMk id="19" creationId="{0D82B75B-7087-A31C-7D13-7832EDFDF9F3}"/>
          </ac:cxnSpMkLst>
        </pc:cxnChg>
        <pc:cxnChg chg="add mod">
          <ac:chgData name="권 회준" userId="153f747a6b293dfc" providerId="LiveId" clId="{F7B57CD4-B687-3048-8329-8FECD6ECB7FE}" dt="2022-05-25T04:35:06.218" v="2371" actId="1035"/>
          <ac:cxnSpMkLst>
            <pc:docMk/>
            <pc:sldMk cId="2020153720" sldId="265"/>
            <ac:cxnSpMk id="21" creationId="{D9CB3635-59C1-4901-417C-9261B616F450}"/>
          </ac:cxnSpMkLst>
        </pc:cxnChg>
        <pc:cxnChg chg="add mod">
          <ac:chgData name="권 회준" userId="153f747a6b293dfc" providerId="LiveId" clId="{F7B57CD4-B687-3048-8329-8FECD6ECB7FE}" dt="2022-05-25T04:35:48.387" v="2381" actId="14100"/>
          <ac:cxnSpMkLst>
            <pc:docMk/>
            <pc:sldMk cId="2020153720" sldId="265"/>
            <ac:cxnSpMk id="29" creationId="{84E8E62A-352C-3A1C-72B0-381EC9E88F29}"/>
          </ac:cxnSpMkLst>
        </pc:cxnChg>
      </pc:sldChg>
      <pc:sldChg chg="addSp delSp modSp add del mod">
        <pc:chgData name="권 회준" userId="153f747a6b293dfc" providerId="LiveId" clId="{F7B57CD4-B687-3048-8329-8FECD6ECB7FE}" dt="2022-05-25T04:36:09.218" v="2382" actId="2696"/>
        <pc:sldMkLst>
          <pc:docMk/>
          <pc:sldMk cId="3326525357" sldId="266"/>
        </pc:sldMkLst>
        <pc:spChg chg="mod">
          <ac:chgData name="권 회준" userId="153f747a6b293dfc" providerId="LiveId" clId="{F7B57CD4-B687-3048-8329-8FECD6ECB7FE}" dt="2022-05-25T04:18:42.571" v="1888"/>
          <ac:spMkLst>
            <pc:docMk/>
            <pc:sldMk cId="3326525357" sldId="266"/>
            <ac:spMk id="2" creationId="{C517C507-E91E-FF6D-DB85-8D59EB17C9A2}"/>
          </ac:spMkLst>
        </pc:spChg>
        <pc:picChg chg="add del mod">
          <ac:chgData name="권 회준" userId="153f747a6b293dfc" providerId="LiveId" clId="{F7B57CD4-B687-3048-8329-8FECD6ECB7FE}" dt="2022-05-25T04:35:00.195" v="2360" actId="21"/>
          <ac:picMkLst>
            <pc:docMk/>
            <pc:sldMk cId="3326525357" sldId="266"/>
            <ac:picMk id="3" creationId="{C4987289-538B-BE73-328E-9F20B8C4EF94}"/>
          </ac:picMkLst>
        </pc:picChg>
      </pc:sldChg>
      <pc:sldChg chg="addSp delSp modSp new mod">
        <pc:chgData name="권 회준" userId="153f747a6b293dfc" providerId="LiveId" clId="{F7B57CD4-B687-3048-8329-8FECD6ECB7FE}" dt="2022-05-25T16:49:26.951" v="9986"/>
        <pc:sldMkLst>
          <pc:docMk/>
          <pc:sldMk cId="4026334797" sldId="267"/>
        </pc:sldMkLst>
        <pc:spChg chg="add mod">
          <ac:chgData name="권 회준" userId="153f747a6b293dfc" providerId="LiveId" clId="{F7B57CD4-B687-3048-8329-8FECD6ECB7FE}" dt="2022-05-25T04:00:55.286" v="1853" actId="20577"/>
          <ac:spMkLst>
            <pc:docMk/>
            <pc:sldMk cId="4026334797" sldId="267"/>
            <ac:spMk id="2" creationId="{2D242F3A-8619-EAF2-0AF7-3CC291A01881}"/>
          </ac:spMkLst>
        </pc:spChg>
        <pc:spChg chg="add mod">
          <ac:chgData name="권 회준" userId="153f747a6b293dfc" providerId="LiveId" clId="{F7B57CD4-B687-3048-8329-8FECD6ECB7FE}" dt="2022-05-25T03:49:02.981" v="824" actId="20577"/>
          <ac:spMkLst>
            <pc:docMk/>
            <pc:sldMk cId="4026334797" sldId="267"/>
            <ac:spMk id="3" creationId="{8B4B665D-0E27-05C1-DB6F-A3152FF1EFCC}"/>
          </ac:spMkLst>
        </pc:spChg>
        <pc:spChg chg="add del mod">
          <ac:chgData name="권 회준" userId="153f747a6b293dfc" providerId="LiveId" clId="{F7B57CD4-B687-3048-8329-8FECD6ECB7FE}" dt="2022-05-25T16:49:20.799" v="9985"/>
          <ac:spMkLst>
            <pc:docMk/>
            <pc:sldMk cId="4026334797" sldId="267"/>
            <ac:spMk id="4" creationId="{BB028618-1A65-CA2A-71BB-204FC357BB0B}"/>
          </ac:spMkLst>
        </pc:spChg>
        <pc:spChg chg="add mod">
          <ac:chgData name="권 회준" userId="153f747a6b293dfc" providerId="LiveId" clId="{F7B57CD4-B687-3048-8329-8FECD6ECB7FE}" dt="2022-05-25T14:29:55.242" v="2631" actId="1038"/>
          <ac:spMkLst>
            <pc:docMk/>
            <pc:sldMk cId="4026334797" sldId="267"/>
            <ac:spMk id="6" creationId="{C9D73970-E3F3-7972-0F67-7A41A25F6A6C}"/>
          </ac:spMkLst>
        </pc:spChg>
        <pc:spChg chg="add mod">
          <ac:chgData name="권 회준" userId="153f747a6b293dfc" providerId="LiveId" clId="{F7B57CD4-B687-3048-8329-8FECD6ECB7FE}" dt="2022-05-25T16:49:26.951" v="9986"/>
          <ac:spMkLst>
            <pc:docMk/>
            <pc:sldMk cId="4026334797" sldId="267"/>
            <ac:spMk id="7" creationId="{BD25AFEE-57C8-8521-74EA-9DC4EB49D929}"/>
          </ac:spMkLst>
        </pc:spChg>
        <pc:picChg chg="add mod">
          <ac:chgData name="권 회준" userId="153f747a6b293dfc" providerId="LiveId" clId="{F7B57CD4-B687-3048-8329-8FECD6ECB7FE}" dt="2022-05-25T03:59:22.653" v="1621" actId="1076"/>
          <ac:picMkLst>
            <pc:docMk/>
            <pc:sldMk cId="4026334797" sldId="267"/>
            <ac:picMk id="5" creationId="{3F5DBC90-68B0-8AAE-580D-34D4BDE1F5AC}"/>
          </ac:picMkLst>
        </pc:picChg>
        <pc:picChg chg="add del mod">
          <ac:chgData name="권 회준" userId="153f747a6b293dfc" providerId="LiveId" clId="{F7B57CD4-B687-3048-8329-8FECD6ECB7FE}" dt="2022-05-25T03:57:32.810" v="1543" actId="478"/>
          <ac:picMkLst>
            <pc:docMk/>
            <pc:sldMk cId="4026334797" sldId="267"/>
            <ac:picMk id="8" creationId="{ED5B7B7B-FAFA-9431-0DB1-9776DADED2DB}"/>
          </ac:picMkLst>
        </pc:picChg>
        <pc:picChg chg="add mod">
          <ac:chgData name="권 회준" userId="153f747a6b293dfc" providerId="LiveId" clId="{F7B57CD4-B687-3048-8329-8FECD6ECB7FE}" dt="2022-05-25T03:59:22.653" v="1621" actId="1076"/>
          <ac:picMkLst>
            <pc:docMk/>
            <pc:sldMk cId="4026334797" sldId="267"/>
            <ac:picMk id="10" creationId="{C487A074-38ED-0D59-E9C5-7D2A4F18005A}"/>
          </ac:picMkLst>
        </pc:picChg>
        <pc:cxnChg chg="add mod">
          <ac:chgData name="권 회준" userId="153f747a6b293dfc" providerId="LiveId" clId="{F7B57CD4-B687-3048-8329-8FECD6ECB7FE}" dt="2022-05-25T03:59:22.653" v="1621" actId="1076"/>
          <ac:cxnSpMkLst>
            <pc:docMk/>
            <pc:sldMk cId="4026334797" sldId="267"/>
            <ac:cxnSpMk id="12" creationId="{16D303C5-3A9C-A552-F470-71439D08093F}"/>
          </ac:cxnSpMkLst>
        </pc:cxnChg>
      </pc:sldChg>
      <pc:sldChg chg="addSp delSp modSp add mod">
        <pc:chgData name="권 회준" userId="153f747a6b293dfc" providerId="LiveId" clId="{F7B57CD4-B687-3048-8329-8FECD6ECB7FE}" dt="2022-05-25T17:05:08.465" v="10933" actId="14100"/>
        <pc:sldMkLst>
          <pc:docMk/>
          <pc:sldMk cId="3327744223" sldId="268"/>
        </pc:sldMkLst>
        <pc:spChg chg="mod">
          <ac:chgData name="권 회준" userId="153f747a6b293dfc" providerId="LiveId" clId="{F7B57CD4-B687-3048-8329-8FECD6ECB7FE}" dt="2022-05-25T04:18:46.860" v="1894" actId="20577"/>
          <ac:spMkLst>
            <pc:docMk/>
            <pc:sldMk cId="3327744223" sldId="268"/>
            <ac:spMk id="2" creationId="{C517C507-E91E-FF6D-DB85-8D59EB17C9A2}"/>
          </ac:spMkLst>
        </pc:spChg>
        <pc:spChg chg="add del mod">
          <ac:chgData name="권 회준" userId="153f747a6b293dfc" providerId="LiveId" clId="{F7B57CD4-B687-3048-8329-8FECD6ECB7FE}" dt="2022-05-25T04:19:09.101" v="1896"/>
          <ac:spMkLst>
            <pc:docMk/>
            <pc:sldMk cId="3327744223" sldId="268"/>
            <ac:spMk id="3" creationId="{403AB523-9848-F9C8-782E-7C8FFA3B0DA3}"/>
          </ac:spMkLst>
        </pc:spChg>
        <pc:spChg chg="add del mod">
          <ac:chgData name="권 회준" userId="153f747a6b293dfc" providerId="LiveId" clId="{F7B57CD4-B687-3048-8329-8FECD6ECB7FE}" dt="2022-05-25T16:49:20.799" v="9985"/>
          <ac:spMkLst>
            <pc:docMk/>
            <pc:sldMk cId="3327744223" sldId="268"/>
            <ac:spMk id="3" creationId="{7B9AFCDC-793F-F14C-C009-FD74EDD24AF1}"/>
          </ac:spMkLst>
        </pc:spChg>
        <pc:spChg chg="add mod">
          <ac:chgData name="권 회준" userId="153f747a6b293dfc" providerId="LiveId" clId="{F7B57CD4-B687-3048-8329-8FECD6ECB7FE}" dt="2022-05-25T16:49:26.951" v="9986"/>
          <ac:spMkLst>
            <pc:docMk/>
            <pc:sldMk cId="3327744223" sldId="268"/>
            <ac:spMk id="4" creationId="{89048576-6A53-799A-2344-E22AA3DAD4A4}"/>
          </ac:spMkLst>
        </pc:spChg>
        <pc:spChg chg="add mod">
          <ac:chgData name="권 회준" userId="153f747a6b293dfc" providerId="LiveId" clId="{F7B57CD4-B687-3048-8329-8FECD6ECB7FE}" dt="2022-05-25T16:58:59.251" v="10433" actId="1076"/>
          <ac:spMkLst>
            <pc:docMk/>
            <pc:sldMk cId="3327744223" sldId="268"/>
            <ac:spMk id="6" creationId="{224F8895-F2D9-E8D3-6831-FAA02E54FCC1}"/>
          </ac:spMkLst>
        </pc:spChg>
        <pc:spChg chg="add del mod">
          <ac:chgData name="권 회준" userId="153f747a6b293dfc" providerId="LiveId" clId="{F7B57CD4-B687-3048-8329-8FECD6ECB7FE}" dt="2022-05-25T04:36:55.262" v="2388" actId="478"/>
          <ac:spMkLst>
            <pc:docMk/>
            <pc:sldMk cId="3327744223" sldId="268"/>
            <ac:spMk id="7" creationId="{2B37F374-6DAC-5EEF-439A-188A3AFC4CA1}"/>
          </ac:spMkLst>
        </pc:spChg>
        <pc:spChg chg="add mod">
          <ac:chgData name="권 회준" userId="153f747a6b293dfc" providerId="LiveId" clId="{F7B57CD4-B687-3048-8329-8FECD6ECB7FE}" dt="2022-05-25T17:04:25.713" v="10798" actId="1076"/>
          <ac:spMkLst>
            <pc:docMk/>
            <pc:sldMk cId="3327744223" sldId="268"/>
            <ac:spMk id="8" creationId="{72A136D5-268D-EECA-08CC-F019A99AB771}"/>
          </ac:spMkLst>
        </pc:spChg>
        <pc:spChg chg="add del mod">
          <ac:chgData name="권 회준" userId="153f747a6b293dfc" providerId="LiveId" clId="{F7B57CD4-B687-3048-8329-8FECD6ECB7FE}" dt="2022-05-25T06:21:33.903" v="2554" actId="478"/>
          <ac:spMkLst>
            <pc:docMk/>
            <pc:sldMk cId="3327744223" sldId="268"/>
            <ac:spMk id="9" creationId="{701C64C2-BAB8-CE96-261F-AFE2CF36BF99}"/>
          </ac:spMkLst>
        </pc:spChg>
        <pc:spChg chg="add mod">
          <ac:chgData name="권 회준" userId="153f747a6b293dfc" providerId="LiveId" clId="{F7B57CD4-B687-3048-8329-8FECD6ECB7FE}" dt="2022-05-25T16:58:49.871" v="10431" actId="1076"/>
          <ac:spMkLst>
            <pc:docMk/>
            <pc:sldMk cId="3327744223" sldId="268"/>
            <ac:spMk id="9" creationId="{ED9FD8AB-5A68-580B-9BE2-4A54FC71347A}"/>
          </ac:spMkLst>
        </pc:spChg>
        <pc:spChg chg="add mod">
          <ac:chgData name="권 회준" userId="153f747a6b293dfc" providerId="LiveId" clId="{F7B57CD4-B687-3048-8329-8FECD6ECB7FE}" dt="2022-05-25T16:58:52.778" v="10432" actId="14100"/>
          <ac:spMkLst>
            <pc:docMk/>
            <pc:sldMk cId="3327744223" sldId="268"/>
            <ac:spMk id="10" creationId="{A88C62D0-7317-C80E-5894-154291346067}"/>
          </ac:spMkLst>
        </pc:spChg>
        <pc:spChg chg="add mod">
          <ac:chgData name="권 회준" userId="153f747a6b293dfc" providerId="LiveId" clId="{F7B57CD4-B687-3048-8329-8FECD6ECB7FE}" dt="2022-05-25T16:58:59.251" v="10433" actId="1076"/>
          <ac:spMkLst>
            <pc:docMk/>
            <pc:sldMk cId="3327744223" sldId="268"/>
            <ac:spMk id="11" creationId="{F0DDB6C1-3AF6-3B6D-773D-B9FABF4DC5AE}"/>
          </ac:spMkLst>
        </pc:spChg>
        <pc:spChg chg="add mod">
          <ac:chgData name="권 회준" userId="153f747a6b293dfc" providerId="LiveId" clId="{F7B57CD4-B687-3048-8329-8FECD6ECB7FE}" dt="2022-05-25T16:53:50.428" v="10360" actId="1076"/>
          <ac:spMkLst>
            <pc:docMk/>
            <pc:sldMk cId="3327744223" sldId="268"/>
            <ac:spMk id="12" creationId="{0E2CFA1A-C979-D838-2744-E2375F9FE751}"/>
          </ac:spMkLst>
        </pc:spChg>
        <pc:spChg chg="add del mod">
          <ac:chgData name="권 회준" userId="153f747a6b293dfc" providerId="LiveId" clId="{F7B57CD4-B687-3048-8329-8FECD6ECB7FE}" dt="2022-05-25T16:52:44.516" v="10333" actId="478"/>
          <ac:spMkLst>
            <pc:docMk/>
            <pc:sldMk cId="3327744223" sldId="268"/>
            <ac:spMk id="13" creationId="{24EE18E7-0BF5-1BD5-22A7-C48E491034CA}"/>
          </ac:spMkLst>
        </pc:spChg>
        <pc:spChg chg="add mod">
          <ac:chgData name="권 회준" userId="153f747a6b293dfc" providerId="LiveId" clId="{F7B57CD4-B687-3048-8329-8FECD6ECB7FE}" dt="2022-05-25T16:53:50.428" v="10360" actId="1076"/>
          <ac:spMkLst>
            <pc:docMk/>
            <pc:sldMk cId="3327744223" sldId="268"/>
            <ac:spMk id="14" creationId="{A722581F-BD84-5364-C715-26D77B375387}"/>
          </ac:spMkLst>
        </pc:spChg>
        <pc:spChg chg="add mod">
          <ac:chgData name="권 회준" userId="153f747a6b293dfc" providerId="LiveId" clId="{F7B57CD4-B687-3048-8329-8FECD6ECB7FE}" dt="2022-05-25T17:04:25.713" v="10798" actId="1076"/>
          <ac:spMkLst>
            <pc:docMk/>
            <pc:sldMk cId="3327744223" sldId="268"/>
            <ac:spMk id="15" creationId="{DE45A7A2-CD28-9571-E43F-B9495FD0D88F}"/>
          </ac:spMkLst>
        </pc:spChg>
        <pc:spChg chg="add del mod">
          <ac:chgData name="권 회준" userId="153f747a6b293dfc" providerId="LiveId" clId="{F7B57CD4-B687-3048-8329-8FECD6ECB7FE}" dt="2022-05-25T17:03:39.768" v="10797" actId="478"/>
          <ac:spMkLst>
            <pc:docMk/>
            <pc:sldMk cId="3327744223" sldId="268"/>
            <ac:spMk id="16" creationId="{32154A30-5AC7-4DFF-12FF-D593E344ACA7}"/>
          </ac:spMkLst>
        </pc:spChg>
        <pc:spChg chg="add mod">
          <ac:chgData name="권 회준" userId="153f747a6b293dfc" providerId="LiveId" clId="{F7B57CD4-B687-3048-8329-8FECD6ECB7FE}" dt="2022-05-25T17:05:00.639" v="10930" actId="1076"/>
          <ac:spMkLst>
            <pc:docMk/>
            <pc:sldMk cId="3327744223" sldId="268"/>
            <ac:spMk id="17" creationId="{DE5E40C4-1CAE-9322-AE9B-678224FA6D5C}"/>
          </ac:spMkLst>
        </pc:spChg>
        <pc:spChg chg="add mod">
          <ac:chgData name="권 회준" userId="153f747a6b293dfc" providerId="LiveId" clId="{F7B57CD4-B687-3048-8329-8FECD6ECB7FE}" dt="2022-05-25T17:05:08.465" v="10933" actId="14100"/>
          <ac:spMkLst>
            <pc:docMk/>
            <pc:sldMk cId="3327744223" sldId="268"/>
            <ac:spMk id="18" creationId="{4DBB5270-873F-3355-4C88-C5402E110C88}"/>
          </ac:spMkLst>
        </pc:spChg>
        <pc:picChg chg="add del mod">
          <ac:chgData name="권 회준" userId="153f747a6b293dfc" providerId="LiveId" clId="{F7B57CD4-B687-3048-8329-8FECD6ECB7FE}" dt="2022-05-25T13:22:28.387" v="2574" actId="478"/>
          <ac:picMkLst>
            <pc:docMk/>
            <pc:sldMk cId="3327744223" sldId="268"/>
            <ac:picMk id="4" creationId="{1DD2E896-FAA7-65A1-AAF9-656B084A58FE}"/>
          </ac:picMkLst>
        </pc:picChg>
        <pc:picChg chg="add mod">
          <ac:chgData name="권 회준" userId="153f747a6b293dfc" providerId="LiveId" clId="{F7B57CD4-B687-3048-8329-8FECD6ECB7FE}" dt="2022-05-25T16:58:59.251" v="10433" actId="1076"/>
          <ac:picMkLst>
            <pc:docMk/>
            <pc:sldMk cId="3327744223" sldId="268"/>
            <ac:picMk id="5" creationId="{7CCB7B0A-05C9-FCAA-B172-F19798008672}"/>
          </ac:picMkLst>
        </pc:picChg>
        <pc:picChg chg="add mod">
          <ac:chgData name="권 회준" userId="153f747a6b293dfc" providerId="LiveId" clId="{F7B57CD4-B687-3048-8329-8FECD6ECB7FE}" dt="2022-05-25T16:53:50.428" v="10360" actId="1076"/>
          <ac:picMkLst>
            <pc:docMk/>
            <pc:sldMk cId="3327744223" sldId="268"/>
            <ac:picMk id="7" creationId="{FA8A78E9-3531-0937-974B-01ACAB6057C9}"/>
          </ac:picMkLst>
        </pc:picChg>
        <pc:picChg chg="add del mod">
          <ac:chgData name="권 회준" userId="153f747a6b293dfc" providerId="LiveId" clId="{F7B57CD4-B687-3048-8329-8FECD6ECB7FE}" dt="2022-05-25T13:23:35.471" v="2582" actId="478"/>
          <ac:picMkLst>
            <pc:docMk/>
            <pc:sldMk cId="3327744223" sldId="268"/>
            <ac:picMk id="10" creationId="{62104966-13B2-3FB9-8443-2E8AD302597D}"/>
          </ac:picMkLst>
        </pc:picChg>
        <pc:cxnChg chg="add del mod">
          <ac:chgData name="권 회준" userId="153f747a6b293dfc" providerId="LiveId" clId="{F7B57CD4-B687-3048-8329-8FECD6ECB7FE}" dt="2022-05-25T04:36:48.158" v="2385"/>
          <ac:cxnSpMkLst>
            <pc:docMk/>
            <pc:sldMk cId="3327744223" sldId="268"/>
            <ac:cxnSpMk id="6" creationId="{067936A3-97F2-E2FD-D93E-9848A77E534B}"/>
          </ac:cxnSpMkLst>
        </pc:cxnChg>
      </pc:sldChg>
      <pc:sldChg chg="addSp delSp modSp new del mod">
        <pc:chgData name="권 회준" userId="153f747a6b293dfc" providerId="LiveId" clId="{F7B57CD4-B687-3048-8329-8FECD6ECB7FE}" dt="2022-05-25T15:27:58.966" v="2913" actId="2696"/>
        <pc:sldMkLst>
          <pc:docMk/>
          <pc:sldMk cId="1174911155" sldId="269"/>
        </pc:sldMkLst>
        <pc:spChg chg="add mod">
          <ac:chgData name="권 회준" userId="153f747a6b293dfc" providerId="LiveId" clId="{F7B57CD4-B687-3048-8329-8FECD6ECB7FE}" dt="2022-05-25T14:31:11.798" v="2696" actId="20577"/>
          <ac:spMkLst>
            <pc:docMk/>
            <pc:sldMk cId="1174911155" sldId="269"/>
            <ac:spMk id="2" creationId="{529B95D8-CAB7-DCD5-B4D7-DBCF05B440D2}"/>
          </ac:spMkLst>
        </pc:spChg>
        <pc:spChg chg="add mod">
          <ac:chgData name="권 회준" userId="153f747a6b293dfc" providerId="LiveId" clId="{F7B57CD4-B687-3048-8329-8FECD6ECB7FE}" dt="2022-05-25T14:33:24.322" v="2736" actId="1076"/>
          <ac:spMkLst>
            <pc:docMk/>
            <pc:sldMk cId="1174911155" sldId="269"/>
            <ac:spMk id="9" creationId="{F10F44DB-73E6-CA23-1769-DC0D4B29E1E7}"/>
          </ac:spMkLst>
        </pc:spChg>
        <pc:spChg chg="add mod">
          <ac:chgData name="권 회준" userId="153f747a6b293dfc" providerId="LiveId" clId="{F7B57CD4-B687-3048-8329-8FECD6ECB7FE}" dt="2022-05-25T14:33:26.441" v="2737" actId="1076"/>
          <ac:spMkLst>
            <pc:docMk/>
            <pc:sldMk cId="1174911155" sldId="269"/>
            <ac:spMk id="10" creationId="{95872B44-2F85-1A38-ADB5-B06263588804}"/>
          </ac:spMkLst>
        </pc:spChg>
        <pc:spChg chg="add mod">
          <ac:chgData name="권 회준" userId="153f747a6b293dfc" providerId="LiveId" clId="{F7B57CD4-B687-3048-8329-8FECD6ECB7FE}" dt="2022-05-25T14:33:08.274" v="2725" actId="208"/>
          <ac:spMkLst>
            <pc:docMk/>
            <pc:sldMk cId="1174911155" sldId="269"/>
            <ac:spMk id="11" creationId="{6F447A23-DFA4-CEF3-EC69-42A93ADF9E1F}"/>
          </ac:spMkLst>
        </pc:spChg>
        <pc:spChg chg="add mod">
          <ac:chgData name="권 회준" userId="153f747a6b293dfc" providerId="LiveId" clId="{F7B57CD4-B687-3048-8329-8FECD6ECB7FE}" dt="2022-05-25T14:32:56.220" v="2724" actId="1036"/>
          <ac:spMkLst>
            <pc:docMk/>
            <pc:sldMk cId="1174911155" sldId="269"/>
            <ac:spMk id="12" creationId="{9430B503-6695-162C-97C2-C7E28A84D5AB}"/>
          </ac:spMkLst>
        </pc:spChg>
        <pc:picChg chg="add mod">
          <ac:chgData name="권 회준" userId="153f747a6b293dfc" providerId="LiveId" clId="{F7B57CD4-B687-3048-8329-8FECD6ECB7FE}" dt="2022-05-25T14:31:21.417" v="2698" actId="1076"/>
          <ac:picMkLst>
            <pc:docMk/>
            <pc:sldMk cId="1174911155" sldId="269"/>
            <ac:picMk id="4" creationId="{D24428C4-CA2D-C106-DF1A-3547BD4248F5}"/>
          </ac:picMkLst>
        </pc:picChg>
        <pc:picChg chg="add mod">
          <ac:chgData name="권 회준" userId="153f747a6b293dfc" providerId="LiveId" clId="{F7B57CD4-B687-3048-8329-8FECD6ECB7FE}" dt="2022-05-25T14:31:38.319" v="2700" actId="1076"/>
          <ac:picMkLst>
            <pc:docMk/>
            <pc:sldMk cId="1174911155" sldId="269"/>
            <ac:picMk id="6" creationId="{C7E25F77-5D40-BC09-913C-55B31810C72C}"/>
          </ac:picMkLst>
        </pc:picChg>
        <pc:picChg chg="add del mod">
          <ac:chgData name="권 회준" userId="153f747a6b293dfc" providerId="LiveId" clId="{F7B57CD4-B687-3048-8329-8FECD6ECB7FE}" dt="2022-05-25T15:23:15.236" v="2808" actId="21"/>
          <ac:picMkLst>
            <pc:docMk/>
            <pc:sldMk cId="1174911155" sldId="269"/>
            <ac:picMk id="17" creationId="{7B8F232F-3A86-760A-CC07-BB9B091016C2}"/>
          </ac:picMkLst>
        </pc:picChg>
        <pc:cxnChg chg="add mod">
          <ac:chgData name="권 회준" userId="153f747a6b293dfc" providerId="LiveId" clId="{F7B57CD4-B687-3048-8329-8FECD6ECB7FE}" dt="2022-05-25T14:31:55.383" v="2703" actId="208"/>
          <ac:cxnSpMkLst>
            <pc:docMk/>
            <pc:sldMk cId="1174911155" sldId="269"/>
            <ac:cxnSpMk id="8" creationId="{0B56C681-BBB6-4031-B246-27DB51881FA0}"/>
          </ac:cxnSpMkLst>
        </pc:cxnChg>
        <pc:cxnChg chg="add mod">
          <ac:chgData name="권 회준" userId="153f747a6b293dfc" providerId="LiveId" clId="{F7B57CD4-B687-3048-8329-8FECD6ECB7FE}" dt="2022-05-25T14:33:16.126" v="2732" actId="1036"/>
          <ac:cxnSpMkLst>
            <pc:docMk/>
            <pc:sldMk cId="1174911155" sldId="269"/>
            <ac:cxnSpMk id="13" creationId="{28582006-0C5C-0B9C-E2E5-B43906D78F5C}"/>
          </ac:cxnSpMkLst>
        </pc:cxnChg>
        <pc:cxnChg chg="add mod">
          <ac:chgData name="권 회준" userId="153f747a6b293dfc" providerId="LiveId" clId="{F7B57CD4-B687-3048-8329-8FECD6ECB7FE}" dt="2022-05-25T14:33:19.426" v="2734" actId="1076"/>
          <ac:cxnSpMkLst>
            <pc:docMk/>
            <pc:sldMk cId="1174911155" sldId="269"/>
            <ac:cxnSpMk id="15" creationId="{B2D501B5-6EF3-681E-05BD-A0C71563D258}"/>
          </ac:cxnSpMkLst>
        </pc:cxnChg>
      </pc:sldChg>
      <pc:sldChg chg="addSp delSp modSp new mod">
        <pc:chgData name="권 회준" userId="153f747a6b293dfc" providerId="LiveId" clId="{F7B57CD4-B687-3048-8329-8FECD6ECB7FE}" dt="2022-05-25T16:49:26.951" v="9986"/>
        <pc:sldMkLst>
          <pc:docMk/>
          <pc:sldMk cId="2062900539" sldId="270"/>
        </pc:sldMkLst>
        <pc:spChg chg="add mod">
          <ac:chgData name="권 회준" userId="153f747a6b293dfc" providerId="LiveId" clId="{F7B57CD4-B687-3048-8329-8FECD6ECB7FE}" dt="2022-05-25T15:23:29.858" v="2831" actId="2085"/>
          <ac:spMkLst>
            <pc:docMk/>
            <pc:sldMk cId="2062900539" sldId="270"/>
            <ac:spMk id="3" creationId="{F7DC5239-3E32-02A7-5580-81E56A038811}"/>
          </ac:spMkLst>
        </pc:spChg>
        <pc:spChg chg="add mod">
          <ac:chgData name="권 회준" userId="153f747a6b293dfc" providerId="LiveId" clId="{F7B57CD4-B687-3048-8329-8FECD6ECB7FE}" dt="2022-05-25T15:24:26.869" v="2865" actId="1035"/>
          <ac:spMkLst>
            <pc:docMk/>
            <pc:sldMk cId="2062900539" sldId="270"/>
            <ac:spMk id="7" creationId="{8AEED515-279D-DAD2-82D0-3A26D4A77AD2}"/>
          </ac:spMkLst>
        </pc:spChg>
        <pc:spChg chg="add del mod">
          <ac:chgData name="권 회준" userId="153f747a6b293dfc" providerId="LiveId" clId="{F7B57CD4-B687-3048-8329-8FECD6ECB7FE}" dt="2022-05-25T15:25:40.880" v="2890"/>
          <ac:spMkLst>
            <pc:docMk/>
            <pc:sldMk cId="2062900539" sldId="270"/>
            <ac:spMk id="13" creationId="{30E2B44F-6C35-8C93-BB4A-B156B4626E27}"/>
          </ac:spMkLst>
        </pc:spChg>
        <pc:spChg chg="add mod">
          <ac:chgData name="권 회준" userId="153f747a6b293dfc" providerId="LiveId" clId="{F7B57CD4-B687-3048-8329-8FECD6ECB7FE}" dt="2022-05-25T15:27:57.845" v="2912"/>
          <ac:spMkLst>
            <pc:docMk/>
            <pc:sldMk cId="2062900539" sldId="270"/>
            <ac:spMk id="18" creationId="{B3358FD1-6E65-5CBE-983B-3F31D9A5C3C7}"/>
          </ac:spMkLst>
        </pc:spChg>
        <pc:spChg chg="add del mod">
          <ac:chgData name="권 회준" userId="153f747a6b293dfc" providerId="LiveId" clId="{F7B57CD4-B687-3048-8329-8FECD6ECB7FE}" dt="2022-05-25T15:32:46.950" v="3399" actId="21"/>
          <ac:spMkLst>
            <pc:docMk/>
            <pc:sldMk cId="2062900539" sldId="270"/>
            <ac:spMk id="19" creationId="{35CA1D0E-7E19-345E-9AB4-5EEDC07A9035}"/>
          </ac:spMkLst>
        </pc:spChg>
        <pc:spChg chg="add del mod">
          <ac:chgData name="권 회준" userId="153f747a6b293dfc" providerId="LiveId" clId="{F7B57CD4-B687-3048-8329-8FECD6ECB7FE}" dt="2022-05-25T15:32:41.496" v="3397" actId="21"/>
          <ac:spMkLst>
            <pc:docMk/>
            <pc:sldMk cId="2062900539" sldId="270"/>
            <ac:spMk id="20" creationId="{E80583F8-EFBE-0F80-203D-B6BF4037EC0D}"/>
          </ac:spMkLst>
        </pc:spChg>
        <pc:spChg chg="add del mod">
          <ac:chgData name="권 회준" userId="153f747a6b293dfc" providerId="LiveId" clId="{F7B57CD4-B687-3048-8329-8FECD6ECB7FE}" dt="2022-05-25T15:32:41.496" v="3397" actId="21"/>
          <ac:spMkLst>
            <pc:docMk/>
            <pc:sldMk cId="2062900539" sldId="270"/>
            <ac:spMk id="21" creationId="{62C8AEE4-F50C-BA3D-35A9-30A27B184906}"/>
          </ac:spMkLst>
        </pc:spChg>
        <pc:spChg chg="add del mod">
          <ac:chgData name="권 회준" userId="153f747a6b293dfc" providerId="LiveId" clId="{F7B57CD4-B687-3048-8329-8FECD6ECB7FE}" dt="2022-05-25T15:32:41.496" v="3397" actId="21"/>
          <ac:spMkLst>
            <pc:docMk/>
            <pc:sldMk cId="2062900539" sldId="270"/>
            <ac:spMk id="22" creationId="{9E9E0498-D9C9-3CDA-17D4-FDBDBD9D32DF}"/>
          </ac:spMkLst>
        </pc:spChg>
        <pc:spChg chg="add del mod">
          <ac:chgData name="권 회준" userId="153f747a6b293dfc" providerId="LiveId" clId="{F7B57CD4-B687-3048-8329-8FECD6ECB7FE}" dt="2022-05-25T15:32:41.496" v="3397" actId="21"/>
          <ac:spMkLst>
            <pc:docMk/>
            <pc:sldMk cId="2062900539" sldId="270"/>
            <ac:spMk id="23" creationId="{0DF079D2-D4ED-8EAA-AD88-1DA9C8EF5B53}"/>
          </ac:spMkLst>
        </pc:spChg>
        <pc:spChg chg="add del mod">
          <ac:chgData name="권 회준" userId="153f747a6b293dfc" providerId="LiveId" clId="{F7B57CD4-B687-3048-8329-8FECD6ECB7FE}" dt="2022-05-25T15:34:25.838" v="3422"/>
          <ac:spMkLst>
            <pc:docMk/>
            <pc:sldMk cId="2062900539" sldId="270"/>
            <ac:spMk id="24" creationId="{CCA672B8-2FBC-2B9A-B8C3-510B0806F955}"/>
          </ac:spMkLst>
        </pc:spChg>
        <pc:spChg chg="add mod">
          <ac:chgData name="권 회준" userId="153f747a6b293dfc" providerId="LiveId" clId="{F7B57CD4-B687-3048-8329-8FECD6ECB7FE}" dt="2022-05-25T15:58:00.101" v="3759" actId="14100"/>
          <ac:spMkLst>
            <pc:docMk/>
            <pc:sldMk cId="2062900539" sldId="270"/>
            <ac:spMk id="25" creationId="{6A4C99BA-F297-3F68-BDAD-375F65AE1515}"/>
          </ac:spMkLst>
        </pc:spChg>
        <pc:spChg chg="add mod">
          <ac:chgData name="권 회준" userId="153f747a6b293dfc" providerId="LiveId" clId="{F7B57CD4-B687-3048-8329-8FECD6ECB7FE}" dt="2022-05-25T15:58:43.733" v="3793" actId="1076"/>
          <ac:spMkLst>
            <pc:docMk/>
            <pc:sldMk cId="2062900539" sldId="270"/>
            <ac:spMk id="28" creationId="{DFBD3AE2-77A3-B669-9194-172FE5F42269}"/>
          </ac:spMkLst>
        </pc:spChg>
        <pc:spChg chg="add mod">
          <ac:chgData name="권 회준" userId="153f747a6b293dfc" providerId="LiveId" clId="{F7B57CD4-B687-3048-8329-8FECD6ECB7FE}" dt="2022-05-25T15:59:32.029" v="3861" actId="1035"/>
          <ac:spMkLst>
            <pc:docMk/>
            <pc:sldMk cId="2062900539" sldId="270"/>
            <ac:spMk id="29" creationId="{B59EA7E3-B591-F6FB-4ABD-328CCBCD9E71}"/>
          </ac:spMkLst>
        </pc:spChg>
        <pc:spChg chg="add mod">
          <ac:chgData name="권 회준" userId="153f747a6b293dfc" providerId="LiveId" clId="{F7B57CD4-B687-3048-8329-8FECD6ECB7FE}" dt="2022-05-25T16:00:28.115" v="3865" actId="1582"/>
          <ac:spMkLst>
            <pc:docMk/>
            <pc:sldMk cId="2062900539" sldId="270"/>
            <ac:spMk id="30" creationId="{C62578CF-6A56-022C-DE55-73D43948AD0B}"/>
          </ac:spMkLst>
        </pc:spChg>
        <pc:spChg chg="add mod">
          <ac:chgData name="권 회준" userId="153f747a6b293dfc" providerId="LiveId" clId="{F7B57CD4-B687-3048-8329-8FECD6ECB7FE}" dt="2022-05-25T16:01:02.497" v="3932" actId="1076"/>
          <ac:spMkLst>
            <pc:docMk/>
            <pc:sldMk cId="2062900539" sldId="270"/>
            <ac:spMk id="31" creationId="{BA30196B-8107-5B87-35AE-6CF64FAF324C}"/>
          </ac:spMkLst>
        </pc:spChg>
        <pc:spChg chg="add del mod">
          <ac:chgData name="권 회준" userId="153f747a6b293dfc" providerId="LiveId" clId="{F7B57CD4-B687-3048-8329-8FECD6ECB7FE}" dt="2022-05-25T16:49:20.799" v="9985"/>
          <ac:spMkLst>
            <pc:docMk/>
            <pc:sldMk cId="2062900539" sldId="270"/>
            <ac:spMk id="36" creationId="{989D78F1-F7CE-CE22-B9F5-0423891684AC}"/>
          </ac:spMkLst>
        </pc:spChg>
        <pc:spChg chg="add mod">
          <ac:chgData name="권 회준" userId="153f747a6b293dfc" providerId="LiveId" clId="{F7B57CD4-B687-3048-8329-8FECD6ECB7FE}" dt="2022-05-25T16:49:26.951" v="9986"/>
          <ac:spMkLst>
            <pc:docMk/>
            <pc:sldMk cId="2062900539" sldId="270"/>
            <ac:spMk id="37" creationId="{1E2F2CEF-26DA-5456-E9DB-8FDD5885A7D1}"/>
          </ac:spMkLst>
        </pc:spChg>
        <pc:grpChg chg="add mod">
          <ac:chgData name="권 회준" userId="153f747a6b293dfc" providerId="LiveId" clId="{F7B57CD4-B687-3048-8329-8FECD6ECB7FE}" dt="2022-05-25T15:55:27.864" v="3423" actId="1076"/>
          <ac:grpSpMkLst>
            <pc:docMk/>
            <pc:sldMk cId="2062900539" sldId="270"/>
            <ac:grpSpMk id="4" creationId="{518D4B87-3893-EFB4-2355-B11F35D6CB9F}"/>
          </ac:grpSpMkLst>
        </pc:grpChg>
        <pc:grpChg chg="add mod">
          <ac:chgData name="권 회준" userId="153f747a6b293dfc" providerId="LiveId" clId="{F7B57CD4-B687-3048-8329-8FECD6ECB7FE}" dt="2022-05-25T15:58:17.634" v="3769" actId="1038"/>
          <ac:grpSpMkLst>
            <pc:docMk/>
            <pc:sldMk cId="2062900539" sldId="270"/>
            <ac:grpSpMk id="8" creationId="{D8F5C8B2-E88D-6062-F6CD-6C9662B84391}"/>
          </ac:grpSpMkLst>
        </pc:grpChg>
        <pc:picChg chg="add mod">
          <ac:chgData name="권 회준" userId="153f747a6b293dfc" providerId="LiveId" clId="{F7B57CD4-B687-3048-8329-8FECD6ECB7FE}" dt="2022-05-25T15:23:17.467" v="2810" actId="1076"/>
          <ac:picMkLst>
            <pc:docMk/>
            <pc:sldMk cId="2062900539" sldId="270"/>
            <ac:picMk id="2" creationId="{F77259B0-3CFF-20A2-0983-8C09A70252A0}"/>
          </ac:picMkLst>
        </pc:picChg>
        <pc:picChg chg="add mod">
          <ac:chgData name="권 회준" userId="153f747a6b293dfc" providerId="LiveId" clId="{F7B57CD4-B687-3048-8329-8FECD6ECB7FE}" dt="2022-05-25T15:24:09.983" v="2840" actId="1076"/>
          <ac:picMkLst>
            <pc:docMk/>
            <pc:sldMk cId="2062900539" sldId="270"/>
            <ac:picMk id="6" creationId="{7188FCB5-B3BF-252E-8D2F-C7CE9E4FF06C}"/>
          </ac:picMkLst>
        </pc:picChg>
        <pc:picChg chg="add mod">
          <ac:chgData name="권 회준" userId="153f747a6b293dfc" providerId="LiveId" clId="{F7B57CD4-B687-3048-8329-8FECD6ECB7FE}" dt="2022-05-25T15:59:02.170" v="3794" actId="1076"/>
          <ac:picMkLst>
            <pc:docMk/>
            <pc:sldMk cId="2062900539" sldId="270"/>
            <ac:picMk id="10" creationId="{D6338D46-758E-CAC3-5043-49A69B278D50}"/>
          </ac:picMkLst>
        </pc:picChg>
        <pc:picChg chg="add del mod">
          <ac:chgData name="권 회준" userId="153f747a6b293dfc" providerId="LiveId" clId="{F7B57CD4-B687-3048-8329-8FECD6ECB7FE}" dt="2022-05-25T15:26:19.701" v="2901" actId="478"/>
          <ac:picMkLst>
            <pc:docMk/>
            <pc:sldMk cId="2062900539" sldId="270"/>
            <ac:picMk id="12" creationId="{30E9EB36-D9F7-34A0-3486-592174E44A11}"/>
          </ac:picMkLst>
        </pc:picChg>
        <pc:picChg chg="add del mod">
          <ac:chgData name="권 회준" userId="153f747a6b293dfc" providerId="LiveId" clId="{F7B57CD4-B687-3048-8329-8FECD6ECB7FE}" dt="2022-05-25T15:26:18.376" v="2900" actId="478"/>
          <ac:picMkLst>
            <pc:docMk/>
            <pc:sldMk cId="2062900539" sldId="270"/>
            <ac:picMk id="15" creationId="{D6B99D70-3F0C-1D5A-6FBB-4F1866772DEC}"/>
          </ac:picMkLst>
        </pc:picChg>
        <pc:picChg chg="add del mod">
          <ac:chgData name="권 회준" userId="153f747a6b293dfc" providerId="LiveId" clId="{F7B57CD4-B687-3048-8329-8FECD6ECB7FE}" dt="2022-05-25T15:32:46.950" v="3399" actId="21"/>
          <ac:picMkLst>
            <pc:docMk/>
            <pc:sldMk cId="2062900539" sldId="270"/>
            <ac:picMk id="17" creationId="{D9DA4213-5E37-CE1D-4EC0-B0151F043CC5}"/>
          </ac:picMkLst>
        </pc:picChg>
        <pc:picChg chg="add del mod">
          <ac:chgData name="권 회준" userId="153f747a6b293dfc" providerId="LiveId" clId="{F7B57CD4-B687-3048-8329-8FECD6ECB7FE}" dt="2022-05-25T16:07:36.590" v="4627" actId="21"/>
          <ac:picMkLst>
            <pc:docMk/>
            <pc:sldMk cId="2062900539" sldId="270"/>
            <ac:picMk id="33" creationId="{D87075E2-414A-86EF-5891-32CC8139F262}"/>
          </ac:picMkLst>
        </pc:picChg>
        <pc:picChg chg="add del mod">
          <ac:chgData name="권 회준" userId="153f747a6b293dfc" providerId="LiveId" clId="{F7B57CD4-B687-3048-8329-8FECD6ECB7FE}" dt="2022-05-25T16:07:36.590" v="4627" actId="21"/>
          <ac:picMkLst>
            <pc:docMk/>
            <pc:sldMk cId="2062900539" sldId="270"/>
            <ac:picMk id="35" creationId="{F5916F91-C493-A0D8-B85E-4F9005B19CAA}"/>
          </ac:picMkLst>
        </pc:picChg>
        <pc:cxnChg chg="add">
          <ac:chgData name="권 회준" userId="153f747a6b293dfc" providerId="LiveId" clId="{F7B57CD4-B687-3048-8329-8FECD6ECB7FE}" dt="2022-05-25T15:58:30.221" v="3770" actId="11529"/>
          <ac:cxnSpMkLst>
            <pc:docMk/>
            <pc:sldMk cId="2062900539" sldId="270"/>
            <ac:cxnSpMk id="27" creationId="{2212D2A9-7DE2-C6EE-E14A-28F1D50F9676}"/>
          </ac:cxnSpMkLst>
        </pc:cxnChg>
      </pc:sldChg>
      <pc:sldChg chg="addSp delSp modSp new mod modNotesTx">
        <pc:chgData name="권 회준" userId="153f747a6b293dfc" providerId="LiveId" clId="{F7B57CD4-B687-3048-8329-8FECD6ECB7FE}" dt="2022-05-25T16:49:26.951" v="9986"/>
        <pc:sldMkLst>
          <pc:docMk/>
          <pc:sldMk cId="2369487050" sldId="271"/>
        </pc:sldMkLst>
        <pc:spChg chg="add mod">
          <ac:chgData name="권 회준" userId="153f747a6b293dfc" providerId="LiveId" clId="{F7B57CD4-B687-3048-8329-8FECD6ECB7FE}" dt="2022-05-25T15:33:45.044" v="3412" actId="207"/>
          <ac:spMkLst>
            <pc:docMk/>
            <pc:sldMk cId="2369487050" sldId="271"/>
            <ac:spMk id="2" creationId="{EF87B36F-7B5A-89AD-3FB1-F879785B3762}"/>
          </ac:spMkLst>
        </pc:spChg>
        <pc:spChg chg="add mod">
          <ac:chgData name="권 회준" userId="153f747a6b293dfc" providerId="LiveId" clId="{F7B57CD4-B687-3048-8329-8FECD6ECB7FE}" dt="2022-05-25T15:33:45.044" v="3412" actId="207"/>
          <ac:spMkLst>
            <pc:docMk/>
            <pc:sldMk cId="2369487050" sldId="271"/>
            <ac:spMk id="3" creationId="{966D17C3-2F22-AE3C-2EA5-ABA9C9596449}"/>
          </ac:spMkLst>
        </pc:spChg>
        <pc:spChg chg="add mod">
          <ac:chgData name="권 회준" userId="153f747a6b293dfc" providerId="LiveId" clId="{F7B57CD4-B687-3048-8329-8FECD6ECB7FE}" dt="2022-05-25T15:33:45.044" v="3412" actId="207"/>
          <ac:spMkLst>
            <pc:docMk/>
            <pc:sldMk cId="2369487050" sldId="271"/>
            <ac:spMk id="4" creationId="{FFD9B949-5316-C938-89A4-8EB5AF850DA7}"/>
          </ac:spMkLst>
        </pc:spChg>
        <pc:spChg chg="add mod">
          <ac:chgData name="권 회준" userId="153f747a6b293dfc" providerId="LiveId" clId="{F7B57CD4-B687-3048-8329-8FECD6ECB7FE}" dt="2022-05-25T15:33:45.044" v="3412" actId="207"/>
          <ac:spMkLst>
            <pc:docMk/>
            <pc:sldMk cId="2369487050" sldId="271"/>
            <ac:spMk id="5" creationId="{CA0F8C9D-126B-C558-87F2-9C566E6EEBBB}"/>
          </ac:spMkLst>
        </pc:spChg>
        <pc:spChg chg="add mod">
          <ac:chgData name="권 회준" userId="153f747a6b293dfc" providerId="LiveId" clId="{F7B57CD4-B687-3048-8329-8FECD6ECB7FE}" dt="2022-05-25T15:34:00.018" v="3417" actId="1076"/>
          <ac:spMkLst>
            <pc:docMk/>
            <pc:sldMk cId="2369487050" sldId="271"/>
            <ac:spMk id="7" creationId="{839A0B8F-32A4-E004-4ADA-27B2D976E589}"/>
          </ac:spMkLst>
        </pc:spChg>
        <pc:spChg chg="add mod">
          <ac:chgData name="권 회준" userId="153f747a6b293dfc" providerId="LiveId" clId="{F7B57CD4-B687-3048-8329-8FECD6ECB7FE}" dt="2022-05-25T15:33:56.432" v="3416" actId="14100"/>
          <ac:spMkLst>
            <pc:docMk/>
            <pc:sldMk cId="2369487050" sldId="271"/>
            <ac:spMk id="8" creationId="{D2560D14-D034-58E4-B413-0DACD65F6412}"/>
          </ac:spMkLst>
        </pc:spChg>
        <pc:spChg chg="add mod">
          <ac:chgData name="권 회준" userId="153f747a6b293dfc" providerId="LiveId" clId="{F7B57CD4-B687-3048-8329-8FECD6ECB7FE}" dt="2022-05-25T16:02:51.022" v="4012" actId="20577"/>
          <ac:spMkLst>
            <pc:docMk/>
            <pc:sldMk cId="2369487050" sldId="271"/>
            <ac:spMk id="9" creationId="{9B805373-2363-2A5B-D899-1F4D66302742}"/>
          </ac:spMkLst>
        </pc:spChg>
        <pc:spChg chg="add del mod">
          <ac:chgData name="권 회준" userId="153f747a6b293dfc" providerId="LiveId" clId="{F7B57CD4-B687-3048-8329-8FECD6ECB7FE}" dt="2022-05-25T16:49:20.799" v="9985"/>
          <ac:spMkLst>
            <pc:docMk/>
            <pc:sldMk cId="2369487050" sldId="271"/>
            <ac:spMk id="12" creationId="{62B87AE7-6E27-099D-991C-16271AD9D88E}"/>
          </ac:spMkLst>
        </pc:spChg>
        <pc:spChg chg="add mod">
          <ac:chgData name="권 회준" userId="153f747a6b293dfc" providerId="LiveId" clId="{F7B57CD4-B687-3048-8329-8FECD6ECB7FE}" dt="2022-05-25T16:49:26.951" v="9986"/>
          <ac:spMkLst>
            <pc:docMk/>
            <pc:sldMk cId="2369487050" sldId="271"/>
            <ac:spMk id="13" creationId="{BE2EE752-5BB8-86EF-F4BF-2C8FB1A5DB93}"/>
          </ac:spMkLst>
        </pc:spChg>
        <pc:picChg chg="add mod">
          <ac:chgData name="권 회준" userId="153f747a6b293dfc" providerId="LiveId" clId="{F7B57CD4-B687-3048-8329-8FECD6ECB7FE}" dt="2022-05-25T15:33:10.283" v="3404" actId="1076"/>
          <ac:picMkLst>
            <pc:docMk/>
            <pc:sldMk cId="2369487050" sldId="271"/>
            <ac:picMk id="6" creationId="{FAD99959-5A3C-9C86-5AF4-15061448B7C5}"/>
          </ac:picMkLst>
        </pc:picChg>
        <pc:picChg chg="add mod">
          <ac:chgData name="권 회준" userId="153f747a6b293dfc" providerId="LiveId" clId="{F7B57CD4-B687-3048-8329-8FECD6ECB7FE}" dt="2022-05-25T16:08:01.605" v="4654" actId="1036"/>
          <ac:picMkLst>
            <pc:docMk/>
            <pc:sldMk cId="2369487050" sldId="271"/>
            <ac:picMk id="10" creationId="{445291FE-80E7-65E9-B66A-87419AD6C9B8}"/>
          </ac:picMkLst>
        </pc:picChg>
        <pc:picChg chg="add mod">
          <ac:chgData name="권 회준" userId="153f747a6b293dfc" providerId="LiveId" clId="{F7B57CD4-B687-3048-8329-8FECD6ECB7FE}" dt="2022-05-25T16:07:58.610" v="4651" actId="1037"/>
          <ac:picMkLst>
            <pc:docMk/>
            <pc:sldMk cId="2369487050" sldId="271"/>
            <ac:picMk id="11" creationId="{2EEED9F0-45A3-44BF-F1B5-DF2B0837488B}"/>
          </ac:picMkLst>
        </pc:picChg>
      </pc:sldChg>
      <pc:sldChg chg="addSp delSp modSp new mod">
        <pc:chgData name="권 회준" userId="153f747a6b293dfc" providerId="LiveId" clId="{F7B57CD4-B687-3048-8329-8FECD6ECB7FE}" dt="2022-05-25T16:49:26.951" v="9986"/>
        <pc:sldMkLst>
          <pc:docMk/>
          <pc:sldMk cId="3942262546" sldId="272"/>
        </pc:sldMkLst>
        <pc:spChg chg="add mod">
          <ac:chgData name="권 회준" userId="153f747a6b293dfc" providerId="LiveId" clId="{F7B57CD4-B687-3048-8329-8FECD6ECB7FE}" dt="2022-05-25T16:01:59.921" v="3947" actId="20577"/>
          <ac:spMkLst>
            <pc:docMk/>
            <pc:sldMk cId="3942262546" sldId="272"/>
            <ac:spMk id="2" creationId="{73151B9F-BC70-A7F7-7535-DF1E3CD8ACFB}"/>
          </ac:spMkLst>
        </pc:spChg>
        <pc:spChg chg="add mod">
          <ac:chgData name="권 회준" userId="153f747a6b293dfc" providerId="LiveId" clId="{F7B57CD4-B687-3048-8329-8FECD6ECB7FE}" dt="2022-05-25T16:14:03.171" v="5540" actId="1035"/>
          <ac:spMkLst>
            <pc:docMk/>
            <pc:sldMk cId="3942262546" sldId="272"/>
            <ac:spMk id="3" creationId="{7189112C-D3BC-F1D7-2F92-3DA50B745272}"/>
          </ac:spMkLst>
        </pc:spChg>
        <pc:spChg chg="add mod">
          <ac:chgData name="권 회준" userId="153f747a6b293dfc" providerId="LiveId" clId="{F7B57CD4-B687-3048-8329-8FECD6ECB7FE}" dt="2022-05-25T16:14:03.171" v="5540" actId="1035"/>
          <ac:spMkLst>
            <pc:docMk/>
            <pc:sldMk cId="3942262546" sldId="272"/>
            <ac:spMk id="6" creationId="{1214983C-E80A-30C7-5DF0-896652A4AA86}"/>
          </ac:spMkLst>
        </pc:spChg>
        <pc:spChg chg="add mod">
          <ac:chgData name="권 회준" userId="153f747a6b293dfc" providerId="LiveId" clId="{F7B57CD4-B687-3048-8329-8FECD6ECB7FE}" dt="2022-05-25T16:14:03.171" v="5540" actId="1035"/>
          <ac:spMkLst>
            <pc:docMk/>
            <pc:sldMk cId="3942262546" sldId="272"/>
            <ac:spMk id="7" creationId="{2703C10C-EE1F-9745-D5A8-914ECC1ACFAD}"/>
          </ac:spMkLst>
        </pc:spChg>
        <pc:spChg chg="add mod">
          <ac:chgData name="권 회준" userId="153f747a6b293dfc" providerId="LiveId" clId="{F7B57CD4-B687-3048-8329-8FECD6ECB7FE}" dt="2022-05-25T16:14:03.171" v="5540" actId="1035"/>
          <ac:spMkLst>
            <pc:docMk/>
            <pc:sldMk cId="3942262546" sldId="272"/>
            <ac:spMk id="8" creationId="{6FC3548A-D60B-ACA0-C25D-23995720B2EF}"/>
          </ac:spMkLst>
        </pc:spChg>
        <pc:spChg chg="add mod">
          <ac:chgData name="권 회준" userId="153f747a6b293dfc" providerId="LiveId" clId="{F7B57CD4-B687-3048-8329-8FECD6ECB7FE}" dt="2022-05-25T16:14:03.171" v="5540" actId="1035"/>
          <ac:spMkLst>
            <pc:docMk/>
            <pc:sldMk cId="3942262546" sldId="272"/>
            <ac:spMk id="9" creationId="{5D2BEF37-FDA4-E268-240F-A5A1036A1821}"/>
          </ac:spMkLst>
        </pc:spChg>
        <pc:spChg chg="add mod">
          <ac:chgData name="권 회준" userId="153f747a6b293dfc" providerId="LiveId" clId="{F7B57CD4-B687-3048-8329-8FECD6ECB7FE}" dt="2022-05-25T16:16:47.028" v="5758" actId="1076"/>
          <ac:spMkLst>
            <pc:docMk/>
            <pc:sldMk cId="3942262546" sldId="272"/>
            <ac:spMk id="10" creationId="{038CFE29-6903-3745-330A-0AA90A40A83D}"/>
          </ac:spMkLst>
        </pc:spChg>
        <pc:spChg chg="add del mod">
          <ac:chgData name="권 회준" userId="153f747a6b293dfc" providerId="LiveId" clId="{F7B57CD4-B687-3048-8329-8FECD6ECB7FE}" dt="2022-05-25T16:49:20.799" v="9985"/>
          <ac:spMkLst>
            <pc:docMk/>
            <pc:sldMk cId="3942262546" sldId="272"/>
            <ac:spMk id="11" creationId="{FB42E418-87DA-5166-108D-D42F269764B0}"/>
          </ac:spMkLst>
        </pc:spChg>
        <pc:spChg chg="add mod">
          <ac:chgData name="권 회준" userId="153f747a6b293dfc" providerId="LiveId" clId="{F7B57CD4-B687-3048-8329-8FECD6ECB7FE}" dt="2022-05-25T16:49:26.951" v="9986"/>
          <ac:spMkLst>
            <pc:docMk/>
            <pc:sldMk cId="3942262546" sldId="272"/>
            <ac:spMk id="12" creationId="{F59D1D60-92A9-FD56-EFAA-4FF5AE351B19}"/>
          </ac:spMkLst>
        </pc:spChg>
        <pc:picChg chg="add mod">
          <ac:chgData name="권 회준" userId="153f747a6b293dfc" providerId="LiveId" clId="{F7B57CD4-B687-3048-8329-8FECD6ECB7FE}" dt="2022-05-25T16:14:03.171" v="5540" actId="1035"/>
          <ac:picMkLst>
            <pc:docMk/>
            <pc:sldMk cId="3942262546" sldId="272"/>
            <ac:picMk id="5" creationId="{FB6255AD-D01A-39A9-2F33-8D83FF090DFB}"/>
          </ac:picMkLst>
        </pc:picChg>
      </pc:sldChg>
      <pc:sldChg chg="addSp delSp modSp add mod">
        <pc:chgData name="권 회준" userId="153f747a6b293dfc" providerId="LiveId" clId="{F7B57CD4-B687-3048-8329-8FECD6ECB7FE}" dt="2022-05-25T16:49:26.951" v="9986"/>
        <pc:sldMkLst>
          <pc:docMk/>
          <pc:sldMk cId="356070016" sldId="273"/>
        </pc:sldMkLst>
        <pc:spChg chg="mod">
          <ac:chgData name="권 회준" userId="153f747a6b293dfc" providerId="LiveId" clId="{F7B57CD4-B687-3048-8329-8FECD6ECB7FE}" dt="2022-05-25T16:20:37.009" v="5988" actId="20577"/>
          <ac:spMkLst>
            <pc:docMk/>
            <pc:sldMk cId="356070016" sldId="273"/>
            <ac:spMk id="2" creationId="{73151B9F-BC70-A7F7-7535-DF1E3CD8ACFB}"/>
          </ac:spMkLst>
        </pc:spChg>
        <pc:spChg chg="add mod">
          <ac:chgData name="권 회준" userId="153f747a6b293dfc" providerId="LiveId" clId="{F7B57CD4-B687-3048-8329-8FECD6ECB7FE}" dt="2022-05-25T16:16:53.254" v="5759" actId="1076"/>
          <ac:spMkLst>
            <pc:docMk/>
            <pc:sldMk cId="356070016" sldId="273"/>
            <ac:spMk id="5" creationId="{9F187274-B20C-72BC-5B9B-33FDB4E390F8}"/>
          </ac:spMkLst>
        </pc:spChg>
        <pc:spChg chg="add mod">
          <ac:chgData name="권 회준" userId="153f747a6b293dfc" providerId="LiveId" clId="{F7B57CD4-B687-3048-8329-8FECD6ECB7FE}" dt="2022-05-25T16:26:10.943" v="6497" actId="1036"/>
          <ac:spMkLst>
            <pc:docMk/>
            <pc:sldMk cId="356070016" sldId="273"/>
            <ac:spMk id="6" creationId="{61AEC062-FFAC-0628-512E-072AD41D6DFF}"/>
          </ac:spMkLst>
        </pc:spChg>
        <pc:spChg chg="add mod">
          <ac:chgData name="권 회준" userId="153f747a6b293dfc" providerId="LiveId" clId="{F7B57CD4-B687-3048-8329-8FECD6ECB7FE}" dt="2022-05-25T16:18:53.273" v="5873" actId="1076"/>
          <ac:spMkLst>
            <pc:docMk/>
            <pc:sldMk cId="356070016" sldId="273"/>
            <ac:spMk id="11" creationId="{70060012-22D6-DEFF-C6F6-C3C3B084431E}"/>
          </ac:spMkLst>
        </pc:spChg>
        <pc:spChg chg="add mod">
          <ac:chgData name="권 회준" userId="153f747a6b293dfc" providerId="LiveId" clId="{F7B57CD4-B687-3048-8329-8FECD6ECB7FE}" dt="2022-05-25T16:18:56.795" v="5874" actId="1076"/>
          <ac:spMkLst>
            <pc:docMk/>
            <pc:sldMk cId="356070016" sldId="273"/>
            <ac:spMk id="12" creationId="{D3020680-C24D-9E84-791F-BE069D347AC2}"/>
          </ac:spMkLst>
        </pc:spChg>
        <pc:spChg chg="add del mod">
          <ac:chgData name="권 회준" userId="153f747a6b293dfc" providerId="LiveId" clId="{F7B57CD4-B687-3048-8329-8FECD6ECB7FE}" dt="2022-05-25T16:24:37.191" v="6359" actId="478"/>
          <ac:spMkLst>
            <pc:docMk/>
            <pc:sldMk cId="356070016" sldId="273"/>
            <ac:spMk id="15" creationId="{6968532A-1D43-DCBC-B017-F3C26ED776EE}"/>
          </ac:spMkLst>
        </pc:spChg>
        <pc:spChg chg="add mod">
          <ac:chgData name="권 회준" userId="153f747a6b293dfc" providerId="LiveId" clId="{F7B57CD4-B687-3048-8329-8FECD6ECB7FE}" dt="2022-05-25T16:19:42.662" v="5943" actId="14100"/>
          <ac:spMkLst>
            <pc:docMk/>
            <pc:sldMk cId="356070016" sldId="273"/>
            <ac:spMk id="18" creationId="{C142493A-7D26-3635-12C1-85BD4F96E89B}"/>
          </ac:spMkLst>
        </pc:spChg>
        <pc:spChg chg="add mod">
          <ac:chgData name="권 회준" userId="153f747a6b293dfc" providerId="LiveId" clId="{F7B57CD4-B687-3048-8329-8FECD6ECB7FE}" dt="2022-05-25T16:24:44.358" v="6362" actId="115"/>
          <ac:spMkLst>
            <pc:docMk/>
            <pc:sldMk cId="356070016" sldId="273"/>
            <ac:spMk id="19" creationId="{6F70730E-8882-EFE9-ADE9-C1279A22AB8F}"/>
          </ac:spMkLst>
        </pc:spChg>
        <pc:spChg chg="add del mod">
          <ac:chgData name="권 회준" userId="153f747a6b293dfc" providerId="LiveId" clId="{F7B57CD4-B687-3048-8329-8FECD6ECB7FE}" dt="2022-05-25T16:49:20.799" v="9985"/>
          <ac:spMkLst>
            <pc:docMk/>
            <pc:sldMk cId="356070016" sldId="273"/>
            <ac:spMk id="20" creationId="{FFB101F7-BC6B-A337-8D6C-D28EBA7D98AA}"/>
          </ac:spMkLst>
        </pc:spChg>
        <pc:spChg chg="add mod">
          <ac:chgData name="권 회준" userId="153f747a6b293dfc" providerId="LiveId" clId="{F7B57CD4-B687-3048-8329-8FECD6ECB7FE}" dt="2022-05-25T16:49:26.951" v="9986"/>
          <ac:spMkLst>
            <pc:docMk/>
            <pc:sldMk cId="356070016" sldId="273"/>
            <ac:spMk id="21" creationId="{4555215F-0005-AD7E-97A2-EE94CBDF6271}"/>
          </ac:spMkLst>
        </pc:spChg>
        <pc:picChg chg="add mod">
          <ac:chgData name="권 회준" userId="153f747a6b293dfc" providerId="LiveId" clId="{F7B57CD4-B687-3048-8329-8FECD6ECB7FE}" dt="2022-05-25T16:18:47.104" v="5868" actId="1076"/>
          <ac:picMkLst>
            <pc:docMk/>
            <pc:sldMk cId="356070016" sldId="273"/>
            <ac:picMk id="4" creationId="{D8CD0D3F-2A3E-E30C-246E-B4622869A3D0}"/>
          </ac:picMkLst>
        </pc:picChg>
        <pc:picChg chg="add mod">
          <ac:chgData name="권 회준" userId="153f747a6b293dfc" providerId="LiveId" clId="{F7B57CD4-B687-3048-8329-8FECD6ECB7FE}" dt="2022-05-25T16:18:53.273" v="5873" actId="1076"/>
          <ac:picMkLst>
            <pc:docMk/>
            <pc:sldMk cId="356070016" sldId="273"/>
            <ac:picMk id="8" creationId="{42CF7868-B3B8-6DD2-A2BC-AAC4D07AF263}"/>
          </ac:picMkLst>
        </pc:picChg>
        <pc:picChg chg="add mod">
          <ac:chgData name="권 회준" userId="153f747a6b293dfc" providerId="LiveId" clId="{F7B57CD4-B687-3048-8329-8FECD6ECB7FE}" dt="2022-05-25T16:24:39.527" v="6360" actId="1076"/>
          <ac:picMkLst>
            <pc:docMk/>
            <pc:sldMk cId="356070016" sldId="273"/>
            <ac:picMk id="14" creationId="{B79830AC-16DC-27B3-ABBC-B633C4046762}"/>
          </ac:picMkLst>
        </pc:picChg>
        <pc:cxnChg chg="add mod">
          <ac:chgData name="권 회준" userId="153f747a6b293dfc" providerId="LiveId" clId="{F7B57CD4-B687-3048-8329-8FECD6ECB7FE}" dt="2022-05-25T16:19:27.233" v="5878" actId="1076"/>
          <ac:cxnSpMkLst>
            <pc:docMk/>
            <pc:sldMk cId="356070016" sldId="273"/>
            <ac:cxnSpMk id="10" creationId="{FDA89D87-4356-3107-D23A-37BDA0041C16}"/>
          </ac:cxnSpMkLst>
        </pc:cxnChg>
        <pc:cxnChg chg="add">
          <ac:chgData name="권 회준" userId="153f747a6b293dfc" providerId="LiveId" clId="{F7B57CD4-B687-3048-8329-8FECD6ECB7FE}" dt="2022-05-25T16:19:25.258" v="5877" actId="11529"/>
          <ac:cxnSpMkLst>
            <pc:docMk/>
            <pc:sldMk cId="356070016" sldId="273"/>
            <ac:cxnSpMk id="17" creationId="{3F45E685-31EF-0483-6ECB-8CCCB697EB49}"/>
          </ac:cxnSpMkLst>
        </pc:cxnChg>
      </pc:sldChg>
      <pc:sldChg chg="addSp delSp modSp add mod modNotesTx">
        <pc:chgData name="권 회준" userId="153f747a6b293dfc" providerId="LiveId" clId="{F7B57CD4-B687-3048-8329-8FECD6ECB7FE}" dt="2022-05-25T16:49:26.951" v="9986"/>
        <pc:sldMkLst>
          <pc:docMk/>
          <pc:sldMk cId="2302509892" sldId="274"/>
        </pc:sldMkLst>
        <pc:spChg chg="mod">
          <ac:chgData name="권 회준" userId="153f747a6b293dfc" providerId="LiveId" clId="{F7B57CD4-B687-3048-8329-8FECD6ECB7FE}" dt="2022-05-25T16:02:30.360" v="3986" actId="20577"/>
          <ac:spMkLst>
            <pc:docMk/>
            <pc:sldMk cId="2302509892" sldId="274"/>
            <ac:spMk id="2" creationId="{73151B9F-BC70-A7F7-7535-DF1E3CD8ACFB}"/>
          </ac:spMkLst>
        </pc:spChg>
        <pc:spChg chg="add mod">
          <ac:chgData name="권 회준" userId="153f747a6b293dfc" providerId="LiveId" clId="{F7B57CD4-B687-3048-8329-8FECD6ECB7FE}" dt="2022-05-25T16:26:08.019" v="6496" actId="1076"/>
          <ac:spMkLst>
            <pc:docMk/>
            <pc:sldMk cId="2302509892" sldId="274"/>
            <ac:spMk id="5" creationId="{58638042-A7DA-86E9-0017-882DD7C5FC0A}"/>
          </ac:spMkLst>
        </pc:spChg>
        <pc:spChg chg="add mod">
          <ac:chgData name="권 회준" userId="153f747a6b293dfc" providerId="LiveId" clId="{F7B57CD4-B687-3048-8329-8FECD6ECB7FE}" dt="2022-05-25T16:27:07.914" v="6706" actId="20577"/>
          <ac:spMkLst>
            <pc:docMk/>
            <pc:sldMk cId="2302509892" sldId="274"/>
            <ac:spMk id="6" creationId="{D87CA8C5-CA3E-46C9-47CA-2B3502A599C2}"/>
          </ac:spMkLst>
        </pc:spChg>
        <pc:spChg chg="add mod">
          <ac:chgData name="권 회준" userId="153f747a6b293dfc" providerId="LiveId" clId="{F7B57CD4-B687-3048-8329-8FECD6ECB7FE}" dt="2022-05-25T16:38:32.065" v="7968" actId="1076"/>
          <ac:spMkLst>
            <pc:docMk/>
            <pc:sldMk cId="2302509892" sldId="274"/>
            <ac:spMk id="11" creationId="{EC8855C0-7AE6-BE0F-1F1B-D569D599F149}"/>
          </ac:spMkLst>
        </pc:spChg>
        <pc:spChg chg="add del mod">
          <ac:chgData name="권 회준" userId="153f747a6b293dfc" providerId="LiveId" clId="{F7B57CD4-B687-3048-8329-8FECD6ECB7FE}" dt="2022-05-25T16:31:26.587" v="7314" actId="478"/>
          <ac:spMkLst>
            <pc:docMk/>
            <pc:sldMk cId="2302509892" sldId="274"/>
            <ac:spMk id="12" creationId="{823ED628-F626-1E96-3E33-6C45F4FD67FF}"/>
          </ac:spMkLst>
        </pc:spChg>
        <pc:spChg chg="add mod">
          <ac:chgData name="권 회준" userId="153f747a6b293dfc" providerId="LiveId" clId="{F7B57CD4-B687-3048-8329-8FECD6ECB7FE}" dt="2022-05-25T16:38:32.065" v="7968" actId="1076"/>
          <ac:spMkLst>
            <pc:docMk/>
            <pc:sldMk cId="2302509892" sldId="274"/>
            <ac:spMk id="13" creationId="{683D4FBC-660A-90D9-4B86-4732A711DF6F}"/>
          </ac:spMkLst>
        </pc:spChg>
        <pc:spChg chg="add del mod">
          <ac:chgData name="권 회준" userId="153f747a6b293dfc" providerId="LiveId" clId="{F7B57CD4-B687-3048-8329-8FECD6ECB7FE}" dt="2022-05-25T16:33:36.653" v="7328" actId="478"/>
          <ac:spMkLst>
            <pc:docMk/>
            <pc:sldMk cId="2302509892" sldId="274"/>
            <ac:spMk id="14" creationId="{457EB586-2B90-8DA5-453F-8A9ED669CC0A}"/>
          </ac:spMkLst>
        </pc:spChg>
        <pc:spChg chg="add mod">
          <ac:chgData name="권 회준" userId="153f747a6b293dfc" providerId="LiveId" clId="{F7B57CD4-B687-3048-8329-8FECD6ECB7FE}" dt="2022-05-25T16:38:35.317" v="7969" actId="1076"/>
          <ac:spMkLst>
            <pc:docMk/>
            <pc:sldMk cId="2302509892" sldId="274"/>
            <ac:spMk id="15" creationId="{88E2364F-6BCC-7F93-B593-D7C383855C50}"/>
          </ac:spMkLst>
        </pc:spChg>
        <pc:spChg chg="add mod">
          <ac:chgData name="권 회준" userId="153f747a6b293dfc" providerId="LiveId" clId="{F7B57CD4-B687-3048-8329-8FECD6ECB7FE}" dt="2022-05-25T16:38:35.317" v="7969" actId="1076"/>
          <ac:spMkLst>
            <pc:docMk/>
            <pc:sldMk cId="2302509892" sldId="274"/>
            <ac:spMk id="16" creationId="{BEA685F5-123F-EAEA-8B07-EB384A1E29E9}"/>
          </ac:spMkLst>
        </pc:spChg>
        <pc:spChg chg="add mod">
          <ac:chgData name="권 회준" userId="153f747a6b293dfc" providerId="LiveId" clId="{F7B57CD4-B687-3048-8329-8FECD6ECB7FE}" dt="2022-05-25T16:39:47.995" v="8353" actId="14100"/>
          <ac:spMkLst>
            <pc:docMk/>
            <pc:sldMk cId="2302509892" sldId="274"/>
            <ac:spMk id="17" creationId="{B4C8B820-8928-3438-C2D1-0E47261E2AB5}"/>
          </ac:spMkLst>
        </pc:spChg>
        <pc:spChg chg="add del mod">
          <ac:chgData name="권 회준" userId="153f747a6b293dfc" providerId="LiveId" clId="{F7B57CD4-B687-3048-8329-8FECD6ECB7FE}" dt="2022-05-25T16:49:20.799" v="9985"/>
          <ac:spMkLst>
            <pc:docMk/>
            <pc:sldMk cId="2302509892" sldId="274"/>
            <ac:spMk id="18" creationId="{28BE6D74-4F21-B249-41B5-7921257C7B4C}"/>
          </ac:spMkLst>
        </pc:spChg>
        <pc:spChg chg="add mod">
          <ac:chgData name="권 회준" userId="153f747a6b293dfc" providerId="LiveId" clId="{F7B57CD4-B687-3048-8329-8FECD6ECB7FE}" dt="2022-05-25T16:49:26.951" v="9986"/>
          <ac:spMkLst>
            <pc:docMk/>
            <pc:sldMk cId="2302509892" sldId="274"/>
            <ac:spMk id="19" creationId="{C234025E-FAFA-82CD-5CEA-88D6454CF744}"/>
          </ac:spMkLst>
        </pc:spChg>
        <pc:picChg chg="add mod">
          <ac:chgData name="권 회준" userId="153f747a6b293dfc" providerId="LiveId" clId="{F7B57CD4-B687-3048-8329-8FECD6ECB7FE}" dt="2022-05-25T16:27:37.987" v="6718" actId="14100"/>
          <ac:picMkLst>
            <pc:docMk/>
            <pc:sldMk cId="2302509892" sldId="274"/>
            <ac:picMk id="3" creationId="{83D283B7-E235-AE77-FAF1-26E5DB2DE7CF}"/>
          </ac:picMkLst>
        </pc:picChg>
        <pc:picChg chg="add mod">
          <ac:chgData name="권 회준" userId="153f747a6b293dfc" providerId="LiveId" clId="{F7B57CD4-B687-3048-8329-8FECD6ECB7FE}" dt="2022-05-25T16:27:35.136" v="6717" actId="1076"/>
          <ac:picMkLst>
            <pc:docMk/>
            <pc:sldMk cId="2302509892" sldId="274"/>
            <ac:picMk id="4" creationId="{56FDB942-C957-7A71-9835-91B0E906F46D}"/>
          </ac:picMkLst>
        </pc:picChg>
        <pc:picChg chg="add mod">
          <ac:chgData name="권 회준" userId="153f747a6b293dfc" providerId="LiveId" clId="{F7B57CD4-B687-3048-8329-8FECD6ECB7FE}" dt="2022-05-25T16:27:42.448" v="6721" actId="1076"/>
          <ac:picMkLst>
            <pc:docMk/>
            <pc:sldMk cId="2302509892" sldId="274"/>
            <ac:picMk id="8" creationId="{4E7A243F-619C-46B5-03F1-38EE6465677E}"/>
          </ac:picMkLst>
        </pc:picChg>
        <pc:cxnChg chg="add mod">
          <ac:chgData name="권 회준" userId="153f747a6b293dfc" providerId="LiveId" clId="{F7B57CD4-B687-3048-8329-8FECD6ECB7FE}" dt="2022-05-25T16:27:52.606" v="6734" actId="1038"/>
          <ac:cxnSpMkLst>
            <pc:docMk/>
            <pc:sldMk cId="2302509892" sldId="274"/>
            <ac:cxnSpMk id="10" creationId="{B8FA38CD-178A-CDFF-E895-8C1F722BB6ED}"/>
          </ac:cxnSpMkLst>
        </pc:cxnChg>
      </pc:sldChg>
      <pc:sldChg chg="addSp delSp modSp add mod modNotesTx">
        <pc:chgData name="권 회준" userId="153f747a6b293dfc" providerId="LiveId" clId="{F7B57CD4-B687-3048-8329-8FECD6ECB7FE}" dt="2022-05-25T16:49:26.951" v="9986"/>
        <pc:sldMkLst>
          <pc:docMk/>
          <pc:sldMk cId="1439265338" sldId="275"/>
        </pc:sldMkLst>
        <pc:spChg chg="mod">
          <ac:chgData name="권 회준" userId="153f747a6b293dfc" providerId="LiveId" clId="{F7B57CD4-B687-3048-8329-8FECD6ECB7FE}" dt="2022-05-25T16:02:34.901" v="3989" actId="20577"/>
          <ac:spMkLst>
            <pc:docMk/>
            <pc:sldMk cId="1439265338" sldId="275"/>
            <ac:spMk id="2" creationId="{73151B9F-BC70-A7F7-7535-DF1E3CD8ACFB}"/>
          </ac:spMkLst>
        </pc:spChg>
        <pc:spChg chg="add mod">
          <ac:chgData name="권 회준" userId="153f747a6b293dfc" providerId="LiveId" clId="{F7B57CD4-B687-3048-8329-8FECD6ECB7FE}" dt="2022-05-25T16:44:11.167" v="8987" actId="1076"/>
          <ac:spMkLst>
            <pc:docMk/>
            <pc:sldMk cId="1439265338" sldId="275"/>
            <ac:spMk id="7" creationId="{7B4D3C95-408F-C12C-2ABD-2B435F576920}"/>
          </ac:spMkLst>
        </pc:spChg>
        <pc:spChg chg="add mod">
          <ac:chgData name="권 회준" userId="153f747a6b293dfc" providerId="LiveId" clId="{F7B57CD4-B687-3048-8329-8FECD6ECB7FE}" dt="2022-05-25T16:44:04.075" v="8984" actId="1076"/>
          <ac:spMkLst>
            <pc:docMk/>
            <pc:sldMk cId="1439265338" sldId="275"/>
            <ac:spMk id="8" creationId="{5C94D3B2-AFEE-153C-5060-9567EF8F45F7}"/>
          </ac:spMkLst>
        </pc:spChg>
        <pc:spChg chg="add mod">
          <ac:chgData name="권 회준" userId="153f747a6b293dfc" providerId="LiveId" clId="{F7B57CD4-B687-3048-8329-8FECD6ECB7FE}" dt="2022-05-25T16:46:04.502" v="9548" actId="1076"/>
          <ac:spMkLst>
            <pc:docMk/>
            <pc:sldMk cId="1439265338" sldId="275"/>
            <ac:spMk id="9" creationId="{592CE2E4-921D-8393-FA66-3E0B7BEDA908}"/>
          </ac:spMkLst>
        </pc:spChg>
        <pc:spChg chg="add del mod">
          <ac:chgData name="권 회준" userId="153f747a6b293dfc" providerId="LiveId" clId="{F7B57CD4-B687-3048-8329-8FECD6ECB7FE}" dt="2022-05-25T16:46:37.971" v="9645" actId="478"/>
          <ac:spMkLst>
            <pc:docMk/>
            <pc:sldMk cId="1439265338" sldId="275"/>
            <ac:spMk id="10" creationId="{5AD066B0-EBFE-B351-A302-1F6299798630}"/>
          </ac:spMkLst>
        </pc:spChg>
        <pc:spChg chg="add mod">
          <ac:chgData name="권 회준" userId="153f747a6b293dfc" providerId="LiveId" clId="{F7B57CD4-B687-3048-8329-8FECD6ECB7FE}" dt="2022-05-25T16:48:03.625" v="9963" actId="1076"/>
          <ac:spMkLst>
            <pc:docMk/>
            <pc:sldMk cId="1439265338" sldId="275"/>
            <ac:spMk id="11" creationId="{FF112E4F-083B-B7D0-D703-FE5729E23CB8}"/>
          </ac:spMkLst>
        </pc:spChg>
        <pc:spChg chg="add del mod">
          <ac:chgData name="권 회준" userId="153f747a6b293dfc" providerId="LiveId" clId="{F7B57CD4-B687-3048-8329-8FECD6ECB7FE}" dt="2022-05-25T16:49:20.799" v="9985"/>
          <ac:spMkLst>
            <pc:docMk/>
            <pc:sldMk cId="1439265338" sldId="275"/>
            <ac:spMk id="12" creationId="{B83F7782-6B75-F885-5892-0061A64B3323}"/>
          </ac:spMkLst>
        </pc:spChg>
        <pc:spChg chg="add mod">
          <ac:chgData name="권 회준" userId="153f747a6b293dfc" providerId="LiveId" clId="{F7B57CD4-B687-3048-8329-8FECD6ECB7FE}" dt="2022-05-25T16:49:26.951" v="9986"/>
          <ac:spMkLst>
            <pc:docMk/>
            <pc:sldMk cId="1439265338" sldId="275"/>
            <ac:spMk id="13" creationId="{0E89F027-D365-D8C0-D488-E4558AA69950}"/>
          </ac:spMkLst>
        </pc:spChg>
        <pc:picChg chg="add mod">
          <ac:chgData name="권 회준" userId="153f747a6b293dfc" providerId="LiveId" clId="{F7B57CD4-B687-3048-8329-8FECD6ECB7FE}" dt="2022-05-25T16:44:09.039" v="8986" actId="1076"/>
          <ac:picMkLst>
            <pc:docMk/>
            <pc:sldMk cId="1439265338" sldId="275"/>
            <ac:picMk id="4" creationId="{D33F6B35-2A8F-6628-E073-082192144C16}"/>
          </ac:picMkLst>
        </pc:picChg>
        <pc:picChg chg="add mod">
          <ac:chgData name="권 회준" userId="153f747a6b293dfc" providerId="LiveId" clId="{F7B57CD4-B687-3048-8329-8FECD6ECB7FE}" dt="2022-05-25T16:46:03.320" v="9547" actId="1076"/>
          <ac:picMkLst>
            <pc:docMk/>
            <pc:sldMk cId="1439265338" sldId="275"/>
            <ac:picMk id="6" creationId="{66AE017D-BA0F-DA61-AEA4-EAD2D37D761C}"/>
          </ac:picMkLst>
        </pc:picChg>
      </pc:sldChg>
      <pc:sldChg chg="addSp delSp modSp new mod">
        <pc:chgData name="권 회준" userId="153f747a6b293dfc" providerId="LiveId" clId="{F7B57CD4-B687-3048-8329-8FECD6ECB7FE}" dt="2022-05-27T00:33:02.525" v="10969" actId="478"/>
        <pc:sldMkLst>
          <pc:docMk/>
          <pc:sldMk cId="4144333153" sldId="276"/>
        </pc:sldMkLst>
        <pc:spChg chg="del">
          <ac:chgData name="권 회준" userId="153f747a6b293dfc" providerId="LiveId" clId="{F7B57CD4-B687-3048-8329-8FECD6ECB7FE}" dt="2022-05-25T17:06:02.886" v="10935" actId="478"/>
          <ac:spMkLst>
            <pc:docMk/>
            <pc:sldMk cId="4144333153" sldId="276"/>
            <ac:spMk id="2" creationId="{6FB3F22E-AC08-4072-F326-9CE287A4E133}"/>
          </ac:spMkLst>
        </pc:spChg>
        <pc:spChg chg="del">
          <ac:chgData name="권 회준" userId="153f747a6b293dfc" providerId="LiveId" clId="{F7B57CD4-B687-3048-8329-8FECD6ECB7FE}" dt="2022-05-25T17:06:02.886" v="10935" actId="478"/>
          <ac:spMkLst>
            <pc:docMk/>
            <pc:sldMk cId="4144333153" sldId="276"/>
            <ac:spMk id="3" creationId="{93EC2F52-26CB-1DAE-A4E8-8B94A92B2C87}"/>
          </ac:spMkLst>
        </pc:spChg>
        <pc:picChg chg="add del mod">
          <ac:chgData name="권 회준" userId="153f747a6b293dfc" providerId="LiveId" clId="{F7B57CD4-B687-3048-8329-8FECD6ECB7FE}" dt="2022-05-27T00:33:02.525" v="10969" actId="478"/>
          <ac:picMkLst>
            <pc:docMk/>
            <pc:sldMk cId="4144333153" sldId="276"/>
            <ac:picMk id="5" creationId="{239849DE-681F-96E2-8C40-8838F7564C54}"/>
          </ac:picMkLst>
        </pc:picChg>
        <pc:picChg chg="add mod">
          <ac:chgData name="권 회준" userId="153f747a6b293dfc" providerId="LiveId" clId="{F7B57CD4-B687-3048-8329-8FECD6ECB7FE}" dt="2022-05-25T17:07:16.645" v="10943" actId="1076"/>
          <ac:picMkLst>
            <pc:docMk/>
            <pc:sldMk cId="4144333153" sldId="276"/>
            <ac:picMk id="7" creationId="{374D4655-0412-5920-6A55-203759C56478}"/>
          </ac:picMkLst>
        </pc:picChg>
      </pc:sldChg>
      <pc:sldChg chg="addSp delSp modSp add mod">
        <pc:chgData name="권 회준" userId="153f747a6b293dfc" providerId="LiveId" clId="{F7B57CD4-B687-3048-8329-8FECD6ECB7FE}" dt="2022-05-27T00:33:02.188" v="10968" actId="478"/>
        <pc:sldMkLst>
          <pc:docMk/>
          <pc:sldMk cId="3031720681" sldId="277"/>
        </pc:sldMkLst>
        <pc:picChg chg="add del mod">
          <ac:chgData name="권 회준" userId="153f747a6b293dfc" providerId="LiveId" clId="{F7B57CD4-B687-3048-8329-8FECD6ECB7FE}" dt="2022-05-27T00:33:02.188" v="10968" actId="478"/>
          <ac:picMkLst>
            <pc:docMk/>
            <pc:sldMk cId="3031720681" sldId="277"/>
            <ac:picMk id="3" creationId="{A31BF751-33A3-E8B6-D159-CE6FD826F4BF}"/>
          </ac:picMkLst>
        </pc:picChg>
        <pc:picChg chg="add del mod">
          <ac:chgData name="권 회준" userId="153f747a6b293dfc" providerId="LiveId" clId="{F7B57CD4-B687-3048-8329-8FECD6ECB7FE}" dt="2022-05-27T00:33:01.958" v="10967" actId="478"/>
          <ac:picMkLst>
            <pc:docMk/>
            <pc:sldMk cId="3031720681" sldId="277"/>
            <ac:picMk id="5" creationId="{52B20834-DD93-39B4-7E95-EFEB5716B5E3}"/>
          </ac:picMkLst>
        </pc:picChg>
      </pc:sldChg>
      <pc:sldChg chg="addSp modSp add del mod">
        <pc:chgData name="권 회준" userId="153f747a6b293dfc" providerId="LiveId" clId="{F7B57CD4-B687-3048-8329-8FECD6ECB7FE}" dt="2022-05-25T17:10:20.957" v="10963" actId="2696"/>
        <pc:sldMkLst>
          <pc:docMk/>
          <pc:sldMk cId="2793976069" sldId="278"/>
        </pc:sldMkLst>
        <pc:picChg chg="add mod">
          <ac:chgData name="권 회준" userId="153f747a6b293dfc" providerId="LiveId" clId="{F7B57CD4-B687-3048-8329-8FECD6ECB7FE}" dt="2022-05-25T17:08:03.601" v="10952" actId="1076"/>
          <ac:picMkLst>
            <pc:docMk/>
            <pc:sldMk cId="2793976069" sldId="278"/>
            <ac:picMk id="3" creationId="{05CEF0F8-8813-6DD5-660F-8929FBEBDA01}"/>
          </ac:picMkLst>
        </pc:picChg>
        <pc:picChg chg="add mod">
          <ac:chgData name="권 회준" userId="153f747a6b293dfc" providerId="LiveId" clId="{F7B57CD4-B687-3048-8329-8FECD6ECB7FE}" dt="2022-05-25T17:08:15.086" v="10954" actId="1076"/>
          <ac:picMkLst>
            <pc:docMk/>
            <pc:sldMk cId="2793976069" sldId="278"/>
            <ac:picMk id="5" creationId="{093AE619-CEA1-9AEC-8F81-B05121FA7F3F}"/>
          </ac:picMkLst>
        </pc:picChg>
      </pc:sldChg>
      <pc:sldChg chg="addSp modSp new del mod">
        <pc:chgData name="권 회준" userId="153f747a6b293dfc" providerId="LiveId" clId="{F7B57CD4-B687-3048-8329-8FECD6ECB7FE}" dt="2022-05-25T17:09:52.950" v="10962" actId="2696"/>
        <pc:sldMkLst>
          <pc:docMk/>
          <pc:sldMk cId="3788101119" sldId="279"/>
        </pc:sldMkLst>
        <pc:picChg chg="add mod">
          <ac:chgData name="권 회준" userId="153f747a6b293dfc" providerId="LiveId" clId="{F7B57CD4-B687-3048-8329-8FECD6ECB7FE}" dt="2022-05-25T17:08:39.144" v="10958" actId="1076"/>
          <ac:picMkLst>
            <pc:docMk/>
            <pc:sldMk cId="3788101119" sldId="279"/>
            <ac:picMk id="4" creationId="{A5B4E149-C81A-0808-8159-4BD312AAAF14}"/>
          </ac:picMkLst>
        </pc:picChg>
        <pc:picChg chg="add mod">
          <ac:chgData name="권 회준" userId="153f747a6b293dfc" providerId="LiveId" clId="{F7B57CD4-B687-3048-8329-8FECD6ECB7FE}" dt="2022-05-25T17:09:50.381" v="10961" actId="1076"/>
          <ac:picMkLst>
            <pc:docMk/>
            <pc:sldMk cId="3788101119" sldId="279"/>
            <ac:picMk id="6" creationId="{3652A75A-4021-1E27-29C7-2169BE26F54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D7D554-56EB-E643-837B-E5C5E3E6968E}" type="datetimeFigureOut">
              <a:rPr kumimoji="1" lang="ko-Kore-KR" altLang="en-US" smtClean="0"/>
              <a:t>2022. 5. 27.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8BA8A-8BEA-C845-A74E-A71AEF3186C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44037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8BA8A-8BEA-C845-A74E-A71AEF3186C1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936280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모형의 계획행렬을 통해 행렬로 표기된 회귀모형에서의 </a:t>
            </a:r>
            <a:r>
              <a:rPr kumimoji="1" lang="en-US" altLang="ko-KR" dirty="0"/>
              <a:t>OLSE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구해야함</a:t>
            </a:r>
            <a:endParaRPr kumimoji="1" lang="en-US" altLang="ko-KR" dirty="0"/>
          </a:p>
          <a:p>
            <a:endParaRPr kumimoji="1" lang="en-US" altLang="ko-Kore-KR" dirty="0"/>
          </a:p>
          <a:p>
            <a:r>
              <a:rPr kumimoji="1" lang="ko-KR" altLang="en-US" dirty="0"/>
              <a:t>효과추정위해서는 </a:t>
            </a:r>
            <a:r>
              <a:rPr kumimoji="1" lang="ko-KR" altLang="en-US" dirty="0" err="1"/>
              <a:t>역행렬</a:t>
            </a:r>
            <a:r>
              <a:rPr kumimoji="1" lang="ko-KR" altLang="en-US" dirty="0"/>
              <a:t> 존재 필수 </a:t>
            </a:r>
            <a:endParaRPr kumimoji="1" lang="en-US" altLang="ko-KR" dirty="0"/>
          </a:p>
          <a:p>
            <a:endParaRPr kumimoji="1" lang="en-US" altLang="ko-Kore-KR" dirty="0"/>
          </a:p>
          <a:p>
            <a:r>
              <a:rPr kumimoji="1" lang="ko-KR" altLang="en-US" dirty="0" err="1"/>
              <a:t>설명변수간에</a:t>
            </a:r>
            <a:r>
              <a:rPr kumimoji="1" lang="ko-KR" altLang="en-US" dirty="0"/>
              <a:t> 선형 종속 관계 존재하면 행렬 </a:t>
            </a:r>
            <a:r>
              <a:rPr kumimoji="1" lang="en-US" altLang="ko-KR" dirty="0"/>
              <a:t>X</a:t>
            </a:r>
            <a:r>
              <a:rPr kumimoji="1" lang="ko-KR" altLang="en-US" dirty="0"/>
              <a:t>의 계수가 </a:t>
            </a:r>
            <a:r>
              <a:rPr kumimoji="1" lang="en-US" altLang="ko-KR" dirty="0"/>
              <a:t>p</a:t>
            </a:r>
            <a:r>
              <a:rPr kumimoji="1" lang="ko-KR" altLang="en-US" dirty="0"/>
              <a:t>보다 작아져서 </a:t>
            </a:r>
            <a:r>
              <a:rPr kumimoji="1" lang="en-US" altLang="ko-KR" dirty="0"/>
              <a:t>XXT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역행렬</a:t>
            </a:r>
            <a:r>
              <a:rPr kumimoji="1" lang="ko-KR" altLang="en-US" dirty="0"/>
              <a:t> 존재 </a:t>
            </a:r>
            <a:r>
              <a:rPr kumimoji="1" lang="en-US" altLang="ko-KR" dirty="0"/>
              <a:t>X </a:t>
            </a:r>
            <a:r>
              <a:rPr kumimoji="1" lang="en-US" altLang="ko-KR" dirty="0">
                <a:sym typeface="Wingdings" pitchFamily="2" charset="2"/>
              </a:rPr>
              <a:t> </a:t>
            </a:r>
            <a:r>
              <a:rPr kumimoji="1" lang="ko-KR" altLang="en-US" dirty="0">
                <a:sym typeface="Wingdings" pitchFamily="2" charset="2"/>
              </a:rPr>
              <a:t>정규 방정식 해 </a:t>
            </a:r>
            <a:r>
              <a:rPr kumimoji="1" lang="ko-KR" altLang="en-US" dirty="0" err="1">
                <a:sym typeface="Wingdings" pitchFamily="2" charset="2"/>
              </a:rPr>
              <a:t>못구해짐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8BA8A-8BEA-C845-A74E-A71AEF3186C1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764336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B0</a:t>
            </a:r>
            <a:r>
              <a:rPr kumimoji="1" lang="ko-Kore-KR" altLang="en-US" dirty="0"/>
              <a:t>는 </a:t>
            </a:r>
            <a:r>
              <a:rPr kumimoji="1" lang="en-US" altLang="ko-Kore-KR" dirty="0"/>
              <a:t>Y</a:t>
            </a:r>
            <a:r>
              <a:rPr kumimoji="1" lang="ko-Kore-KR" altLang="en-US" dirty="0"/>
              <a:t>와 상관없이 연령과 기간의 그룹수에 따라 결정됨 즉 계획행렬의 함수</a:t>
            </a:r>
            <a:r>
              <a:rPr kumimoji="1" lang="en-US" altLang="ko-Kore-KR" dirty="0"/>
              <a:t>, t</a:t>
            </a:r>
            <a:r>
              <a:rPr kumimoji="1" lang="ko-Kore-KR" altLang="en-US" dirty="0"/>
              <a:t>는 </a:t>
            </a:r>
            <a:r>
              <a:rPr kumimoji="1" lang="en-US" altLang="ko-Kore-KR" dirty="0"/>
              <a:t>B0</a:t>
            </a:r>
            <a:r>
              <a:rPr kumimoji="1" lang="ko-Kore-KR" altLang="en-US" dirty="0"/>
              <a:t>의 방향성 결정</a:t>
            </a:r>
            <a:endParaRPr kumimoji="1" lang="en-US" altLang="ko-Kore-KR" dirty="0"/>
          </a:p>
          <a:p>
            <a:r>
              <a:rPr kumimoji="1" lang="en-US" altLang="ko-Kore-KR" dirty="0"/>
              <a:t>B</a:t>
            </a:r>
            <a:r>
              <a:rPr kumimoji="1" lang="ko-Kore-KR" altLang="en-US" dirty="0"/>
              <a:t>는 </a:t>
            </a:r>
            <a:r>
              <a:rPr kumimoji="1" lang="en-US" altLang="ko-Kore-KR" dirty="0"/>
              <a:t>t</a:t>
            </a:r>
            <a:r>
              <a:rPr kumimoji="1" lang="ko-Kore-KR" altLang="en-US" dirty="0"/>
              <a:t>가 </a:t>
            </a:r>
            <a:r>
              <a:rPr kumimoji="1" lang="en-US" altLang="ko-Kore-KR" dirty="0"/>
              <a:t>0</a:t>
            </a:r>
            <a:r>
              <a:rPr kumimoji="1" lang="ko-Kore-KR" altLang="en-US" dirty="0"/>
              <a:t>일때 </a:t>
            </a:r>
            <a:r>
              <a:rPr kumimoji="1" lang="en-US" altLang="ko-Kore-KR" dirty="0"/>
              <a:t>geometric projection </a:t>
            </a:r>
            <a:r>
              <a:rPr kumimoji="1" lang="ko-Kore-KR" altLang="en-US" dirty="0"/>
              <a:t>를 만족하는 값으로 </a:t>
            </a:r>
            <a:r>
              <a:rPr kumimoji="1" lang="en-US" altLang="ko-Kore-KR" dirty="0"/>
              <a:t>IE </a:t>
            </a:r>
            <a:r>
              <a:rPr kumimoji="1" lang="ko-Kore-KR" altLang="en-US" dirty="0"/>
              <a:t>가 됨</a:t>
            </a:r>
            <a:endParaRPr kumimoji="1" lang="en-US" altLang="ko-Kore-KR" dirty="0"/>
          </a:p>
          <a:p>
            <a:endParaRPr kumimoji="1" lang="en-US" altLang="ko-Kore-KR" dirty="0"/>
          </a:p>
          <a:p>
            <a:r>
              <a:rPr kumimoji="1" lang="ko-Kore-KR" altLang="en-US" dirty="0"/>
              <a:t>한 모수 공간의 직교 분해를 통해 해를 추정</a:t>
            </a:r>
            <a:r>
              <a:rPr kumimoji="1" lang="en-US" altLang="ko-Kore-KR" dirty="0"/>
              <a:t>: </a:t>
            </a:r>
            <a:r>
              <a:rPr kumimoji="1" lang="ko-Kore-KR" altLang="en-US" dirty="0"/>
              <a:t>정규방정식</a:t>
            </a:r>
            <a:endParaRPr kumimoji="1" lang="en-US" altLang="ko-Kore-KR" dirty="0"/>
          </a:p>
          <a:p>
            <a:endParaRPr kumimoji="1" lang="en-US" altLang="ko-Kore-KR" dirty="0"/>
          </a:p>
          <a:p>
            <a:r>
              <a:rPr kumimoji="1" lang="en-US" altLang="ko-Kore-KR" dirty="0"/>
              <a:t>Null-space</a:t>
            </a:r>
            <a:r>
              <a:rPr kumimoji="1" lang="ko-Kore-KR" altLang="en-US" dirty="0"/>
              <a:t>와 </a:t>
            </a:r>
            <a:r>
              <a:rPr kumimoji="1" lang="en-US" altLang="ko-Kore-KR" dirty="0"/>
              <a:t>non-null space </a:t>
            </a:r>
            <a:r>
              <a:rPr kumimoji="1" lang="ko-Kore-KR" altLang="en-US" dirty="0"/>
              <a:t>두 공간으로 분리 </a:t>
            </a:r>
            <a:r>
              <a:rPr kumimoji="1" lang="en-US" altLang="ko-Kore-KR" dirty="0"/>
              <a:t>, </a:t>
            </a:r>
            <a:r>
              <a:rPr kumimoji="1" lang="en-US" altLang="ko-KR" dirty="0"/>
              <a:t>0</a:t>
            </a:r>
            <a:r>
              <a:rPr kumimoji="1" lang="ko-KR" altLang="en-US" dirty="0"/>
              <a:t>이 아닌 공간은 무어</a:t>
            </a:r>
            <a:r>
              <a:rPr kumimoji="1" lang="en-US" altLang="ko-KR" dirty="0"/>
              <a:t>-</a:t>
            </a:r>
            <a:r>
              <a:rPr kumimoji="1" lang="ko-KR" altLang="en-US" dirty="0" err="1"/>
              <a:t>펜로즈</a:t>
            </a:r>
            <a:r>
              <a:rPr kumimoji="1" lang="ko-KR" altLang="en-US" dirty="0"/>
              <a:t> 일반화 역행렬을 이용하여 추정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8BA8A-8BEA-C845-A74E-A71AEF3186C1}" type="slidenum">
              <a:rPr kumimoji="1" lang="ko-Kore-KR" altLang="en-US" smtClean="0"/>
              <a:t>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78866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주성분 내에서 가장 많은 부분에 대해서 설명력을 가지고 있는 변수에 대해서 많은 가중치를 줌</a:t>
            </a:r>
            <a:r>
              <a:rPr kumimoji="1" lang="en-US" altLang="ko-Kore-KR" dirty="0"/>
              <a:t>, </a:t>
            </a:r>
            <a:r>
              <a:rPr kumimoji="1" lang="ko-Kore-KR" altLang="en-US" dirty="0"/>
              <a:t>주성분의 분산이 클수록 자료를 가장 많이 설명할 수 있는 주성분이 됨</a:t>
            </a:r>
            <a:endParaRPr kumimoji="1" lang="en-US" altLang="ko-Kore-KR" dirty="0"/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8BA8A-8BEA-C845-A74E-A71AEF3186C1}" type="slidenum">
              <a:rPr kumimoji="1" lang="ko-Kore-KR" altLang="en-US" smtClean="0"/>
              <a:t>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872207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8BA8A-8BEA-C845-A74E-A71AEF3186C1}" type="slidenum">
              <a:rPr kumimoji="1" lang="ko-Kore-KR" altLang="en-US" smtClean="0"/>
              <a:t>14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878847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8BA8A-8BEA-C845-A74E-A71AEF3186C1}" type="slidenum">
              <a:rPr kumimoji="1" lang="ko-Kore-KR" altLang="en-US" smtClean="0"/>
              <a:t>15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940189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8BA8A-8BEA-C845-A74E-A71AEF3186C1}" type="slidenum">
              <a:rPr kumimoji="1" lang="ko-Kore-KR" altLang="en-US" smtClean="0"/>
              <a:t>16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580713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8BA8A-8BEA-C845-A74E-A71AEF3186C1}" type="slidenum">
              <a:rPr kumimoji="1" lang="ko-Kore-KR" altLang="en-US" smtClean="0"/>
              <a:t>17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044704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8BA8A-8BEA-C845-A74E-A71AEF3186C1}" type="slidenum">
              <a:rPr kumimoji="1" lang="ko-Kore-KR" altLang="en-US" smtClean="0"/>
              <a:t>18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14857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B6D475-D42B-261F-C9B0-E011C58783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92E6FF7-8692-E70D-7C0C-3A1C778452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843E47-8EA1-E954-B0A7-4F3E19434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567C0-9584-D34B-83D7-0174EDF5E97D}" type="datetime1">
              <a:rPr kumimoji="1" lang="ko-KR" altLang="en-US" smtClean="0"/>
              <a:t>2022. 5. 27.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1FBF53-8CA8-CB08-6176-D0773ED00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FD0B14-F0D9-ECA9-5A60-8FEC7A692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CE4AB-E8C0-1F49-B02F-D0DAD932274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87851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FF8E20-F460-B42A-8EBB-D5D8C4C06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175879F-C191-F702-6857-04F2CFCDD9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ABFBF2-CC2A-4B79-FBD5-F002AC160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71D7F-2AB7-1E4C-B37D-92526DDECA8A}" type="datetime1">
              <a:rPr kumimoji="1" lang="ko-KR" altLang="en-US" smtClean="0"/>
              <a:t>2022. 5. 27.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D97437-72CA-4454-170D-4C04FBC95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0E649E-53A7-47D8-7876-5A68D164F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CE4AB-E8C0-1F49-B02F-D0DAD932274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67079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B2099D9-5347-5B4F-E438-FC5419147E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1D7A5A1-9009-2689-7C13-AEF322261D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2777DC-95E5-C685-CDBF-5DA63C4B2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5F2F3-8F49-8940-865F-D15E660BAC06}" type="datetime1">
              <a:rPr kumimoji="1" lang="ko-KR" altLang="en-US" smtClean="0"/>
              <a:t>2022. 5. 27.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5DE884-9D5E-FCD6-5C86-9E72CCE78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ECCF11-251F-70D8-0880-06A4B4DC5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CE4AB-E8C0-1F49-B02F-D0DAD932274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16173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76007A-082D-E7FC-425B-81545FF13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4C0D90-10B5-9D9B-3C3B-CD5D0180C0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39687D-DA87-2E42-1954-46FAA3B54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6603D-B76C-CC4C-A391-D8167552E922}" type="datetime1">
              <a:rPr kumimoji="1" lang="ko-KR" altLang="en-US" smtClean="0"/>
              <a:t>2022. 5. 27.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2E597D-49B9-398A-5272-DB3123B15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E6EA7E-F939-CB40-6FFE-FC9A9A959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CE4AB-E8C0-1F49-B02F-D0DAD932274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50475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10BCEE-B1C6-BDA8-F1AD-F5755B1AD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6A9A7A-5EC3-5187-55CD-E9D7559F89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E2C724-A5A7-1B6B-6789-F40965588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2BA8D-7B34-7548-8565-D6EB9B30CDE6}" type="datetime1">
              <a:rPr kumimoji="1" lang="ko-KR" altLang="en-US" smtClean="0"/>
              <a:t>2022. 5. 27.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43FF41-6F2C-C960-0CCB-914F4C18F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356C0E-12A6-26E8-3712-602188019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CE4AB-E8C0-1F49-B02F-D0DAD932274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12967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CA270B-15A5-A1D4-05D4-6F61AED8B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429EB1-3268-C986-6A16-7B7356CE9C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B31E6C-2ABD-DEB8-C1D0-08B55C7556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3F25481-0105-092A-E27A-9C7833E8A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23EE4-732F-634E-A70F-44E0A06E9E12}" type="datetime1">
              <a:rPr kumimoji="1" lang="ko-KR" altLang="en-US" smtClean="0"/>
              <a:t>2022. 5. 27.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5D485C-3BDE-2464-358B-DB62790BE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80B114-B6F2-A31E-1B58-86ACE98AB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CE4AB-E8C0-1F49-B02F-D0DAD932274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10326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A55B73-4D64-88EB-91C4-2A4DC4CE7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2F285D-0CC0-C0EA-9363-B8151C1EA2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1903C6B-0979-099B-93AB-960F843176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708D297-F349-B087-CDB7-4C3FFAB233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AD3BCF3-EB77-22E2-CB06-6B82515C45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A33D478-9E2B-5ABC-1EF3-AC3FD614D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CEE6A-DB85-5047-BAA6-BA566A5719A1}" type="datetime1">
              <a:rPr kumimoji="1" lang="ko-KR" altLang="en-US" smtClean="0"/>
              <a:t>2022. 5. 27.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C0646A1-D822-0A56-E51C-D8904F10B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219EB40-AA67-820E-3C72-DC5BB830D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CE4AB-E8C0-1F49-B02F-D0DAD932274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59197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F474C3-C0E8-697A-EDE5-717C54494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ED9BDF1-0246-8C6F-03DA-CE4204210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408E5-6070-E348-8012-D469598D157E}" type="datetime1">
              <a:rPr kumimoji="1" lang="ko-KR" altLang="en-US" smtClean="0"/>
              <a:t>2022. 5. 27.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AED31ED-AE3F-B11A-A8A4-EE0E64E39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1B4DF20-849C-4A17-4B64-E72BEFF12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CE4AB-E8C0-1F49-B02F-D0DAD932274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32933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632190E-5060-376F-7B1F-A9E033300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768BD-C11E-1E41-8AB5-393E6B589D27}" type="datetime1">
              <a:rPr kumimoji="1" lang="ko-KR" altLang="en-US" smtClean="0"/>
              <a:t>2022. 5. 27.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F3DBF04-D876-78FC-8636-C9666D85E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06B8AF3-AA75-8686-8195-C5CF029F1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CE4AB-E8C0-1F49-B02F-D0DAD932274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84329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69CAE9-0348-C293-F963-38921023E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B5398B-1877-09A1-C46A-8887709422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B86709C-D221-2157-7386-F645D6BC59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D7A658-5042-C11A-4975-C94B442D9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15549-CF21-5F43-B202-4750EB3256CB}" type="datetime1">
              <a:rPr kumimoji="1" lang="ko-KR" altLang="en-US" smtClean="0"/>
              <a:t>2022. 5. 27.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7A87C7D-D599-808A-A878-CC7063338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98A46A3-092E-70D2-DF9B-A7B732619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CE4AB-E8C0-1F49-B02F-D0DAD932274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66361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2831F6-8736-AD98-81FB-AB33FE615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4ECFF25-CDFC-7C68-2FE2-9275E4E0BF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C388086-65AA-7BEF-F34D-B587FFD7D3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BAD932A-AFDA-D8D5-CCF9-BC27F5183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E2F72-CB10-4142-B6E1-C09791344917}" type="datetime1">
              <a:rPr kumimoji="1" lang="ko-KR" altLang="en-US" smtClean="0"/>
              <a:t>2022. 5. 27.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869BCC-B9D6-AF7C-AA1E-9167E790F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32AD83-DE43-EC0B-FEFD-5B27A3A22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CE4AB-E8C0-1F49-B02F-D0DAD932274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81698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B47F2AF-490D-334E-2E16-A31B1B619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C64DC6-54B2-4E1A-A3DD-3F5331BFC6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2E1659-1D08-2125-3D08-BCCA000002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5ADDD1-AA8F-FE4C-87E0-E2EDD1A4DC17}" type="datetime1">
              <a:rPr kumimoji="1" lang="ko-KR" altLang="en-US" smtClean="0"/>
              <a:t>2022. 5. 27.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72E572-803C-2A28-24DD-99F1072F72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BC5C61-E840-AAE1-4857-462B7580DC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1CE4AB-E8C0-1F49-B02F-D0DAD932274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51528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0.png"/><Relationship Id="rId4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0468E6E7-DAF3-6386-7674-C26ECC7AB54F}"/>
              </a:ext>
            </a:extLst>
          </p:cNvPr>
          <p:cNvSpPr/>
          <p:nvPr/>
        </p:nvSpPr>
        <p:spPr>
          <a:xfrm>
            <a:off x="2948608" y="3190473"/>
            <a:ext cx="6294783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ore-KR" sz="2500" b="1" dirty="0">
                <a:latin typeface="+mn-ea"/>
              </a:rPr>
              <a:t>Projection Model</a:t>
            </a:r>
            <a:endParaRPr lang="en" altLang="ko-Kore-KR" sz="25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77060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D242F3A-8619-EAF2-0AF7-3CC291A01881}"/>
              </a:ext>
            </a:extLst>
          </p:cNvPr>
          <p:cNvSpPr/>
          <p:nvPr/>
        </p:nvSpPr>
        <p:spPr>
          <a:xfrm>
            <a:off x="387926" y="870562"/>
            <a:ext cx="1167740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1.</a:t>
            </a:r>
            <a:r>
              <a:rPr lang="ko-KR" altLang="en-US" dirty="0"/>
              <a:t> 연령은 </a:t>
            </a:r>
            <a:r>
              <a:rPr lang="en" altLang="ko-Kore-KR" dirty="0"/>
              <a:t>a = 1, 2, …, A (A = 18)</a:t>
            </a:r>
            <a:r>
              <a:rPr lang="ko-KR" altLang="en-US" dirty="0"/>
              <a:t>로 </a:t>
            </a:r>
            <a:r>
              <a:rPr lang="en-US" altLang="ko-KR" dirty="0"/>
              <a:t>index</a:t>
            </a:r>
            <a:r>
              <a:rPr lang="ko-KR" altLang="en-US" dirty="0"/>
              <a:t>된 </a:t>
            </a:r>
            <a:r>
              <a:rPr lang="en-US" altLang="ko-KR" dirty="0"/>
              <a:t>5</a:t>
            </a:r>
            <a:r>
              <a:rPr lang="ko-KR" altLang="en-US" dirty="0"/>
              <a:t>세 연령 그룹으로 분류됨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2.</a:t>
            </a:r>
            <a:r>
              <a:rPr lang="ko-KR" altLang="en-US" dirty="0"/>
              <a:t> 기간은 </a:t>
            </a:r>
            <a:r>
              <a:rPr lang="en-US" altLang="ko-KR" dirty="0"/>
              <a:t>5</a:t>
            </a:r>
            <a:r>
              <a:rPr lang="ko-KR" altLang="en-US" dirty="0"/>
              <a:t>년 주기 지수 </a:t>
            </a:r>
            <a:r>
              <a:rPr lang="en" altLang="ko-Kore-KR" dirty="0"/>
              <a:t>p = 1, 2, …, P</a:t>
            </a:r>
            <a:r>
              <a:rPr lang="ko-KR" altLang="en-US" dirty="0"/>
              <a:t>로 </a:t>
            </a:r>
            <a:r>
              <a:rPr lang="en-US" altLang="ko-KR" dirty="0"/>
              <a:t>indexing. </a:t>
            </a:r>
            <a:r>
              <a:rPr lang="ko-KR" altLang="en-US" dirty="0"/>
              <a:t>여기서 </a:t>
            </a:r>
            <a:r>
              <a:rPr lang="en" altLang="ko-Kore-KR" dirty="0"/>
              <a:t>p</a:t>
            </a:r>
            <a:r>
              <a:rPr lang="ko-KR" altLang="en-US" dirty="0"/>
              <a:t>는 </a:t>
            </a:r>
            <a:r>
              <a:rPr lang="en-US" altLang="ko-KR" dirty="0"/>
              <a:t>5</a:t>
            </a:r>
            <a:r>
              <a:rPr lang="ko-KR" altLang="en-US" dirty="0"/>
              <a:t>년 주기를 나타냄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3.</a:t>
            </a:r>
            <a:r>
              <a:rPr lang="ko-KR" altLang="en-US" dirty="0"/>
              <a:t> </a:t>
            </a:r>
            <a:r>
              <a:rPr lang="en" altLang="ko-Kore-KR" dirty="0"/>
              <a:t>Age-Cohort </a:t>
            </a:r>
            <a:r>
              <a:rPr lang="ko-KR" altLang="en-US" dirty="0"/>
              <a:t>및 </a:t>
            </a:r>
            <a:r>
              <a:rPr lang="en" altLang="ko-Kore-KR" dirty="0" err="1"/>
              <a:t>Nordpred</a:t>
            </a:r>
            <a:r>
              <a:rPr lang="en" altLang="ko-Kore-KR" dirty="0"/>
              <a:t> </a:t>
            </a:r>
            <a:r>
              <a:rPr lang="ko-KR" altLang="en-US" dirty="0"/>
              <a:t>모델에서 </a:t>
            </a:r>
            <a:r>
              <a:rPr lang="en-US" altLang="ko-KR" dirty="0"/>
              <a:t>10</a:t>
            </a:r>
            <a:r>
              <a:rPr lang="ko-KR" altLang="en-US" dirty="0"/>
              <a:t>년 중첩 코호트는 </a:t>
            </a:r>
            <a:r>
              <a:rPr lang="en" altLang="ko-Kore-KR" dirty="0"/>
              <a:t>c </a:t>
            </a:r>
            <a:r>
              <a:rPr lang="ko-KR" altLang="en-US" dirty="0"/>
              <a:t>로 </a:t>
            </a:r>
            <a:r>
              <a:rPr lang="en-US" altLang="ko-KR" dirty="0"/>
              <a:t>indexing, 1, 2, …, </a:t>
            </a:r>
            <a:r>
              <a:rPr lang="en" altLang="ko-Kore-KR" dirty="0"/>
              <a:t>C, </a:t>
            </a:r>
            <a:r>
              <a:rPr lang="ko-KR" altLang="en-US" dirty="0"/>
              <a:t>여기서 </a:t>
            </a:r>
            <a:r>
              <a:rPr lang="en" altLang="ko-Kore-KR" dirty="0"/>
              <a:t>C = A + P - 1 </a:t>
            </a:r>
            <a:r>
              <a:rPr lang="ko-KR" altLang="en-US" dirty="0"/>
              <a:t>및 </a:t>
            </a:r>
            <a:r>
              <a:rPr lang="en" altLang="ko-Kore-KR" dirty="0"/>
              <a:t>c = A – a + p;</a:t>
            </a:r>
          </a:p>
          <a:p>
            <a:endParaRPr lang="en" altLang="ko-Kore-KR" dirty="0"/>
          </a:p>
          <a:p>
            <a:r>
              <a:rPr lang="en-US" altLang="ko-KR" dirty="0"/>
              <a:t>4.</a:t>
            </a:r>
            <a:r>
              <a:rPr lang="ko-KR" altLang="en-US" dirty="0"/>
              <a:t> </a:t>
            </a:r>
            <a:r>
              <a:rPr lang="en" altLang="ko-Kore-KR" dirty="0"/>
              <a:t>Power 5 default link function;</a:t>
            </a:r>
            <a:r>
              <a:rPr lang="en-US" altLang="ko-KR" dirty="0"/>
              <a:t>(X^0.2)</a:t>
            </a:r>
            <a:endParaRPr lang="en" altLang="ko-Kore-KR" dirty="0"/>
          </a:p>
          <a:p>
            <a:endParaRPr lang="en" altLang="ko-Kore-KR" dirty="0"/>
          </a:p>
          <a:p>
            <a:r>
              <a:rPr lang="en-US" altLang="ko-KR" dirty="0"/>
              <a:t>5.</a:t>
            </a:r>
            <a:r>
              <a:rPr lang="ko-KR" altLang="en-US" dirty="0"/>
              <a:t> 최근 </a:t>
            </a:r>
            <a:r>
              <a:rPr lang="en-US" altLang="ko-KR" dirty="0"/>
              <a:t>10</a:t>
            </a:r>
            <a:r>
              <a:rPr lang="ko-KR" altLang="en-US" dirty="0"/>
              <a:t>년 추세 </a:t>
            </a:r>
            <a:r>
              <a:rPr lang="en-US" altLang="ko-KR" dirty="0"/>
              <a:t>age-specific</a:t>
            </a:r>
            <a:r>
              <a:rPr lang="en" altLang="ko-Kore-KR" dirty="0"/>
              <a:t> rates </a:t>
            </a:r>
            <a:r>
              <a:rPr lang="ko-KR" altLang="en-US" dirty="0"/>
              <a:t>는 발생자수가 작은 그룹일때만 사용</a:t>
            </a:r>
            <a:endParaRPr lang="en-US" altLang="ko-KR" dirty="0"/>
          </a:p>
          <a:p>
            <a:endParaRPr lang="en-US" altLang="ko-KR" dirty="0"/>
          </a:p>
          <a:p>
            <a:r>
              <a:rPr lang="en" altLang="ko-Kore-KR" dirty="0"/>
              <a:t>6. p</a:t>
            </a:r>
            <a:r>
              <a:rPr lang="ko-KR" altLang="en-US" dirty="0"/>
              <a:t>번째 기간의 연령별 사례 수 </a:t>
            </a:r>
            <a:r>
              <a:rPr lang="en" altLang="ko-Kore-KR" dirty="0" err="1"/>
              <a:t>Y_ap</a:t>
            </a:r>
            <a:r>
              <a:rPr lang="ko-KR" altLang="en-US" dirty="0"/>
              <a:t>는 연령별 모집단 크기에서 </a:t>
            </a:r>
            <a:r>
              <a:rPr lang="ko-KR" altLang="en-US" dirty="0" err="1"/>
              <a:t>오프셋된</a:t>
            </a:r>
            <a:r>
              <a:rPr lang="ko-KR" altLang="en-US" dirty="0"/>
              <a:t> </a:t>
            </a:r>
            <a:r>
              <a:rPr lang="ko-KR" altLang="en-US" dirty="0" err="1"/>
              <a:t>포아송</a:t>
            </a:r>
            <a:r>
              <a:rPr lang="ko-KR" altLang="en-US" dirty="0"/>
              <a:t> 분포를 따름</a:t>
            </a:r>
            <a:endParaRPr lang="en-US" altLang="ko-KR" dirty="0"/>
          </a:p>
          <a:p>
            <a:r>
              <a:rPr lang="ko-KR" altLang="en-US" dirty="0"/>
              <a:t>    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ko-KR" altLang="en-US" dirty="0" err="1"/>
              <a:t>포아송</a:t>
            </a:r>
            <a:r>
              <a:rPr lang="ko-KR" altLang="en-US" dirty="0"/>
              <a:t> 분포는 </a:t>
            </a:r>
            <a:r>
              <a:rPr lang="en-US" altLang="ko-KR" dirty="0"/>
              <a:t>count</a:t>
            </a:r>
            <a:r>
              <a:rPr lang="ko-KR" altLang="en-US" dirty="0"/>
              <a:t> </a:t>
            </a:r>
            <a:r>
              <a:rPr lang="en-US" altLang="ko-KR" dirty="0"/>
              <a:t>data</a:t>
            </a:r>
            <a:r>
              <a:rPr lang="ko-KR" altLang="en-US" dirty="0" err="1"/>
              <a:t>를</a:t>
            </a:r>
            <a:r>
              <a:rPr lang="ko-KR" altLang="en-US" dirty="0"/>
              <a:t> 모형화 하는데 사용되나 </a:t>
            </a:r>
            <a:r>
              <a:rPr lang="en-US" altLang="ko-KR" dirty="0"/>
              <a:t>count data</a:t>
            </a:r>
            <a:r>
              <a:rPr lang="ko-KR" altLang="en-US" dirty="0"/>
              <a:t> 대신 </a:t>
            </a:r>
            <a:r>
              <a:rPr lang="en-US" altLang="ko-KR" dirty="0"/>
              <a:t>proportion</a:t>
            </a:r>
            <a:r>
              <a:rPr lang="ko-KR" altLang="en-US" dirty="0"/>
              <a:t> 데이터에 더 관련이 있을 수 있음     </a:t>
            </a:r>
            <a:r>
              <a:rPr lang="en-US" altLang="ko-KR" dirty="0"/>
              <a:t>(</a:t>
            </a:r>
            <a:r>
              <a:rPr lang="ko-KR" altLang="en-US" dirty="0"/>
              <a:t>개인이 동일한 시간을 따르지 않을 때</a:t>
            </a:r>
            <a:r>
              <a:rPr lang="en-US" altLang="ko-KR" dirty="0"/>
              <a:t>,</a:t>
            </a:r>
            <a:r>
              <a:rPr lang="ko-KR" altLang="en-US" dirty="0"/>
              <a:t>  </a:t>
            </a:r>
            <a:r>
              <a:rPr lang="en-US" altLang="ko-KR" dirty="0"/>
              <a:t>1</a:t>
            </a:r>
            <a:r>
              <a:rPr lang="ko-KR" altLang="en-US" dirty="0"/>
              <a:t>년에 걸쳐 </a:t>
            </a:r>
            <a:r>
              <a:rPr lang="en-US" altLang="ko-KR" dirty="0"/>
              <a:t>6</a:t>
            </a:r>
            <a:r>
              <a:rPr lang="ko-KR" altLang="en-US" dirty="0"/>
              <a:t>건의 사례가 </a:t>
            </a:r>
            <a:r>
              <a:rPr lang="en-US" altLang="ko-KR" dirty="0"/>
              <a:t>10</a:t>
            </a:r>
            <a:r>
              <a:rPr lang="ko-KR" altLang="en-US" dirty="0"/>
              <a:t>년에 걸쳐 </a:t>
            </a:r>
            <a:r>
              <a:rPr lang="en-US" altLang="ko-KR" dirty="0"/>
              <a:t>6</a:t>
            </a:r>
            <a:r>
              <a:rPr lang="ko-KR" altLang="en-US" dirty="0"/>
              <a:t>건의 경우와 같지 않은 것처럼</a:t>
            </a:r>
            <a:r>
              <a:rPr lang="en-US" altLang="ko-KR" dirty="0"/>
              <a:t>)</a:t>
            </a:r>
          </a:p>
          <a:p>
            <a:endParaRPr lang="en-US" altLang="ko-Kore-KR" dirty="0"/>
          </a:p>
          <a:p>
            <a:endParaRPr lang="en-US" altLang="ko-Kore-KR" dirty="0"/>
          </a:p>
          <a:p>
            <a:endParaRPr lang="en-US" altLang="ko-Kore-KR" dirty="0"/>
          </a:p>
          <a:p>
            <a:endParaRPr lang="en-US" altLang="ko-Kore-KR" dirty="0"/>
          </a:p>
          <a:p>
            <a:r>
              <a:rPr lang="en-US" altLang="ko-Kore-KR" dirty="0"/>
              <a:t>7. </a:t>
            </a:r>
            <a:r>
              <a:rPr lang="ko-KR" altLang="en-US" dirty="0" err="1"/>
              <a:t>과대산포가</a:t>
            </a:r>
            <a:r>
              <a:rPr lang="ko-KR" altLang="en-US" dirty="0"/>
              <a:t> 있을 경우 </a:t>
            </a:r>
            <a:r>
              <a:rPr lang="ko-KR" altLang="en-US" dirty="0" err="1"/>
              <a:t>음이항</a:t>
            </a:r>
            <a:r>
              <a:rPr lang="ko-KR" altLang="en-US" dirty="0"/>
              <a:t> 분포 사용</a:t>
            </a:r>
            <a:endParaRPr lang="en-US" altLang="ko-KR" dirty="0"/>
          </a:p>
          <a:p>
            <a:endParaRPr lang="en-US" altLang="ko-Kore-KR" dirty="0"/>
          </a:p>
          <a:p>
            <a:r>
              <a:rPr lang="en-US" altLang="ko-KR" dirty="0"/>
              <a:t>8.</a:t>
            </a:r>
            <a:r>
              <a:rPr lang="en" altLang="ko-Kore-KR" dirty="0"/>
              <a:t> annual rates </a:t>
            </a:r>
            <a:r>
              <a:rPr lang="ko-KR" altLang="en-US" dirty="0"/>
              <a:t>는 </a:t>
            </a:r>
            <a:r>
              <a:rPr lang="en-US" altLang="ko-KR" dirty="0"/>
              <a:t>segmented linear interpolation (piecewise regression)</a:t>
            </a:r>
            <a:r>
              <a:rPr lang="ko-KR" altLang="en-US" dirty="0"/>
              <a:t>에 의해 계산됨</a:t>
            </a:r>
            <a:endParaRPr lang="en" altLang="ko-Kore-KR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B4B665D-0E27-05C1-DB6F-A3152FF1EFCC}"/>
              </a:ext>
            </a:extLst>
          </p:cNvPr>
          <p:cNvSpPr/>
          <p:nvPr/>
        </p:nvSpPr>
        <p:spPr>
          <a:xfrm>
            <a:off x="247966" y="206844"/>
            <a:ext cx="1730154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sz="2500" dirty="0"/>
              <a:t>Assumption</a:t>
            </a:r>
            <a:endParaRPr lang="ko-Kore-KR" altLang="en-US" sz="2500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3F5DBC90-68B0-8AAE-580D-34D4BDE1F5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6428" y="4539051"/>
            <a:ext cx="2870200" cy="8001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C9D73970-E3F3-7972-0F67-7A41A25F6A6C}"/>
              </a:ext>
            </a:extLst>
          </p:cNvPr>
          <p:cNvSpPr/>
          <p:nvPr/>
        </p:nvSpPr>
        <p:spPr>
          <a:xfrm>
            <a:off x="6148550" y="465821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ore-KR" dirty="0">
                <a:solidFill>
                  <a:srgbClr val="232629"/>
                </a:solidFill>
                <a:latin typeface="-apple-system"/>
              </a:rPr>
              <a:t>where </a:t>
            </a:r>
            <a:r>
              <a:rPr lang="en" altLang="ko-Kore-KR" dirty="0">
                <a:solidFill>
                  <a:srgbClr val="232629"/>
                </a:solidFill>
                <a:latin typeface="STIXGeneral-Italic" pitchFamily="2" charset="2"/>
              </a:rPr>
              <a:t>𝜇𝑥</a:t>
            </a:r>
            <a:r>
              <a:rPr lang="en" altLang="ko-Kore-KR" dirty="0">
                <a:solidFill>
                  <a:srgbClr val="232629"/>
                </a:solidFill>
                <a:latin typeface="-apple-system"/>
              </a:rPr>
              <a:t> is the expected count for those with covariate </a:t>
            </a:r>
            <a:r>
              <a:rPr lang="en" altLang="ko-Kore-KR" dirty="0">
                <a:solidFill>
                  <a:srgbClr val="232629"/>
                </a:solidFill>
                <a:latin typeface="STIXGeneral-Italic" pitchFamily="2" charset="2"/>
              </a:rPr>
              <a:t>𝑥</a:t>
            </a:r>
            <a:br>
              <a:rPr lang="en" altLang="ko-Kore-KR" dirty="0"/>
            </a:br>
            <a:r>
              <a:rPr lang="en" altLang="ko-Kore-KR" dirty="0"/>
              <a:t>where 𝑡𝑥 is the exposure time for those with covariate 𝑥</a:t>
            </a:r>
            <a:endParaRPr lang="ko-Kore-KR" altLang="en-US" dirty="0"/>
          </a:p>
        </p:txBody>
      </p:sp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C487A074-38ED-0D59-E9C5-7D2A4F180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863" y="4640651"/>
            <a:ext cx="2616200" cy="596900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6D303C5-3A9C-A552-F470-71439D08093F}"/>
              </a:ext>
            </a:extLst>
          </p:cNvPr>
          <p:cNvCxnSpPr/>
          <p:nvPr/>
        </p:nvCxnSpPr>
        <p:spPr>
          <a:xfrm>
            <a:off x="3026063" y="4943571"/>
            <a:ext cx="4177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25AFEE-57C8-8521-74EA-9DC4EB49D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CE4AB-E8C0-1F49-B02F-D0DAD932274E}" type="slidenum">
              <a:rPr kumimoji="1" lang="ko-Kore-KR" altLang="en-US" smtClean="0"/>
              <a:t>10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263347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517C507-E91E-FF6D-DB85-8D59EB17C9A2}"/>
              </a:ext>
            </a:extLst>
          </p:cNvPr>
          <p:cNvSpPr/>
          <p:nvPr/>
        </p:nvSpPr>
        <p:spPr>
          <a:xfrm>
            <a:off x="247966" y="206844"/>
            <a:ext cx="4402424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sz="2500" dirty="0"/>
              <a:t>Age-Drift-Period-Cohort Models </a:t>
            </a:r>
            <a:endParaRPr lang="ko-Kore-KR" altLang="en-US" sz="2500" dirty="0"/>
          </a:p>
        </p:txBody>
      </p:sp>
      <p:sp>
        <p:nvSpPr>
          <p:cNvPr id="3" name="AutoShape 2" descr="Untitled">
            <a:extLst>
              <a:ext uri="{FF2B5EF4-FFF2-40B4-BE49-F238E27FC236}">
                <a16:creationId xmlns:a16="http://schemas.microsoft.com/office/drawing/2014/main" id="{FA086BD2-5A0F-BE90-DFD9-6594CDD6433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ore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45373C2-3421-1ABA-4E30-361BD1EFBC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9599" y="977675"/>
            <a:ext cx="6992797" cy="74633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890CCC3-1650-A4BD-F0E9-EB2B070983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2979" y="1827428"/>
            <a:ext cx="8386035" cy="74633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331A995-AB53-5495-5463-6D65381C6D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5798" y="2677180"/>
            <a:ext cx="1778369" cy="30565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7530A48-4506-F042-FEA2-FC79CF8211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21286" y="3112351"/>
            <a:ext cx="6749419" cy="74633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B685CC46-DACF-94CA-0CF3-797839FBEF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44982" y="4886063"/>
            <a:ext cx="6502400" cy="36830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D273E366-FAD7-9714-48C7-B65DC9DFA0A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01850" y="3839743"/>
            <a:ext cx="8293100" cy="889000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48D9CC15-D918-E657-0732-676C10689A85}"/>
              </a:ext>
            </a:extLst>
          </p:cNvPr>
          <p:cNvSpPr/>
          <p:nvPr/>
        </p:nvSpPr>
        <p:spPr>
          <a:xfrm>
            <a:off x="1468181" y="5853829"/>
            <a:ext cx="344966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500" dirty="0"/>
              <a:t>*</a:t>
            </a:r>
            <a:endParaRPr lang="ko-Kore-KR" altLang="en-US" sz="25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E1D89CE-3095-27C7-A172-D520215687C3}"/>
              </a:ext>
            </a:extLst>
          </p:cNvPr>
          <p:cNvSpPr txBox="1"/>
          <p:nvPr/>
        </p:nvSpPr>
        <p:spPr>
          <a:xfrm>
            <a:off x="9592396" y="1083886"/>
            <a:ext cx="54213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500" dirty="0"/>
              <a:t>(</a:t>
            </a:r>
            <a:r>
              <a:rPr kumimoji="1" lang="en-US" altLang="ko-KR" sz="2500" dirty="0"/>
              <a:t>1)</a:t>
            </a:r>
            <a:endParaRPr kumimoji="1" lang="ko-Kore-KR" altLang="en-US" sz="25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31313AC-B3BD-B8BA-4EA0-8343AF4D21F5}"/>
              </a:ext>
            </a:extLst>
          </p:cNvPr>
          <p:cNvSpPr txBox="1"/>
          <p:nvPr/>
        </p:nvSpPr>
        <p:spPr>
          <a:xfrm>
            <a:off x="9573244" y="3252850"/>
            <a:ext cx="54213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500" dirty="0"/>
              <a:t>(</a:t>
            </a:r>
            <a:r>
              <a:rPr kumimoji="1" lang="en-US" altLang="ko-KR" sz="2500" dirty="0"/>
              <a:t>2)</a:t>
            </a:r>
            <a:endParaRPr kumimoji="1" lang="ko-Kore-KR" altLang="en-US" sz="25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FB876C8-23A9-2D0D-BB6C-1C0CDB33D008}"/>
              </a:ext>
            </a:extLst>
          </p:cNvPr>
          <p:cNvSpPr/>
          <p:nvPr/>
        </p:nvSpPr>
        <p:spPr>
          <a:xfrm>
            <a:off x="6212775" y="3112351"/>
            <a:ext cx="924296" cy="61755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24" name="그림 23" descr="텍스트이(가) 표시된 사진&#10;&#10;자동 생성된 설명">
            <a:extLst>
              <a:ext uri="{FF2B5EF4-FFF2-40B4-BE49-F238E27FC236}">
                <a16:creationId xmlns:a16="http://schemas.microsoft.com/office/drawing/2014/main" id="{38AF2F3A-8870-05DD-F22D-9FA3A4B33F9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01850" y="5489106"/>
            <a:ext cx="8280400" cy="1206500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E3D8BD82-4FE7-8110-3B4E-243D032AF8E8}"/>
              </a:ext>
            </a:extLst>
          </p:cNvPr>
          <p:cNvSpPr/>
          <p:nvPr/>
        </p:nvSpPr>
        <p:spPr>
          <a:xfrm>
            <a:off x="5324104" y="1127316"/>
            <a:ext cx="425055" cy="48285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A02D7EDF-0A85-484C-6BCF-C56ADBE0D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CE4AB-E8C0-1F49-B02F-D0DAD932274E}" type="slidenum">
              <a:rPr kumimoji="1" lang="ko-Kore-KR" altLang="en-US" smtClean="0"/>
              <a:t>11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168978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517C507-E91E-FF6D-DB85-8D59EB17C9A2}"/>
              </a:ext>
            </a:extLst>
          </p:cNvPr>
          <p:cNvSpPr/>
          <p:nvPr/>
        </p:nvSpPr>
        <p:spPr>
          <a:xfrm>
            <a:off x="247966" y="206844"/>
            <a:ext cx="4402424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sz="2500" dirty="0"/>
              <a:t>Age-Drift-Period-Cohort Models </a:t>
            </a:r>
            <a:endParaRPr lang="ko-Kore-KR" altLang="en-US" sz="25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0684353-E919-2F46-EB57-8E8C9BDF0C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2690" y="3415143"/>
            <a:ext cx="4402423" cy="60814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DACBB60-ACAB-5E27-17A4-41B82D3E0E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3502" y="4084123"/>
            <a:ext cx="3860800" cy="3048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B9AF421-1CBE-5D48-CB28-EBBD230343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6173" y="4787378"/>
            <a:ext cx="8153400" cy="571500"/>
          </a:xfrm>
          <a:prstGeom prst="rect">
            <a:avLst/>
          </a:prstGeom>
        </p:spPr>
      </p:pic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C98A32B2-116E-1AC0-4BC0-B64C3C1592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56774" y="1476070"/>
            <a:ext cx="8925453" cy="150352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5ADF117-9202-7AA2-BCEC-E07FCA9149B8}"/>
              </a:ext>
            </a:extLst>
          </p:cNvPr>
          <p:cNvSpPr txBox="1"/>
          <p:nvPr/>
        </p:nvSpPr>
        <p:spPr>
          <a:xfrm>
            <a:off x="7685550" y="1810152"/>
            <a:ext cx="3850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>
                <a:solidFill>
                  <a:srgbClr val="FF0000"/>
                </a:solidFill>
              </a:rPr>
              <a:t>Cuttrend</a:t>
            </a:r>
            <a:r>
              <a:rPr kumimoji="1" lang="en-US" altLang="ko-Kore-KR" dirty="0">
                <a:solidFill>
                  <a:srgbClr val="FF0000"/>
                </a:solidFill>
              </a:rPr>
              <a:t> function (0,0.25,0.5,0.75)..</a:t>
            </a:r>
            <a:r>
              <a:rPr kumimoji="1" lang="en-US" altLang="ko-Kore-KR" dirty="0" err="1">
                <a:solidFill>
                  <a:srgbClr val="FF0000"/>
                </a:solidFill>
              </a:rPr>
              <a:t>etc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75EE578-EB7F-EBB2-02B0-F94C46E27C10}"/>
              </a:ext>
            </a:extLst>
          </p:cNvPr>
          <p:cNvSpPr txBox="1"/>
          <p:nvPr/>
        </p:nvSpPr>
        <p:spPr>
          <a:xfrm>
            <a:off x="8404863" y="3429000"/>
            <a:ext cx="54213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500" dirty="0"/>
              <a:t>(3</a:t>
            </a:r>
            <a:r>
              <a:rPr kumimoji="1" lang="en-US" altLang="ko-KR" sz="2500" dirty="0"/>
              <a:t>)</a:t>
            </a:r>
            <a:endParaRPr kumimoji="1" lang="ko-Kore-KR" altLang="en-US" sz="2500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8D90689-68A9-AFD6-0CD9-AF2FE1118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CE4AB-E8C0-1F49-B02F-D0DAD932274E}" type="slidenum">
              <a:rPr kumimoji="1" lang="ko-Kore-KR" altLang="en-US" smtClean="0"/>
              <a:t>12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774507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517C507-E91E-FF6D-DB85-8D59EB17C9A2}"/>
              </a:ext>
            </a:extLst>
          </p:cNvPr>
          <p:cNvSpPr/>
          <p:nvPr/>
        </p:nvSpPr>
        <p:spPr>
          <a:xfrm>
            <a:off x="247966" y="206844"/>
            <a:ext cx="2884636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sz="2500" dirty="0"/>
              <a:t>Age-Cohort Models </a:t>
            </a:r>
            <a:endParaRPr lang="ko-Kore-KR" altLang="en-US" sz="25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6FD9212-A978-CA82-8A2F-DC48C9131C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6025" y="3485522"/>
            <a:ext cx="7056576" cy="66155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E14769E-8068-F87A-03AE-54162D8FCC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3492" y="1605823"/>
            <a:ext cx="6305015" cy="66155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29FE29C-E088-A007-EF0F-05CBC15E3EB1}"/>
              </a:ext>
            </a:extLst>
          </p:cNvPr>
          <p:cNvSpPr txBox="1"/>
          <p:nvPr/>
        </p:nvSpPr>
        <p:spPr>
          <a:xfrm>
            <a:off x="5587307" y="685578"/>
            <a:ext cx="6604693" cy="30777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예를 들어 </a:t>
            </a:r>
            <a:r>
              <a:rPr lang="en-US" altLang="ko-KR" sz="1400" dirty="0"/>
              <a:t>0</a:t>
            </a:r>
            <a:r>
              <a:rPr lang="ko-KR" altLang="en-US" sz="1400" dirty="0"/>
              <a:t>세미만 혹은 </a:t>
            </a:r>
            <a:r>
              <a:rPr lang="en-US" altLang="ko-KR" sz="1400" dirty="0"/>
              <a:t>85</a:t>
            </a:r>
            <a:r>
              <a:rPr lang="ko-KR" altLang="en-US" sz="1400" dirty="0"/>
              <a:t>세 이상 고령층에서의 암 발생자수가 극단적으로 적을 </a:t>
            </a:r>
            <a:r>
              <a:rPr lang="ko-KR" altLang="en-US" sz="1400" dirty="0" err="1"/>
              <a:t>떄</a:t>
            </a:r>
            <a:endParaRPr kumimoji="1" lang="ko-Kore-KR" altLang="en-US" sz="1400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27A74A85-BF35-3D86-F4F2-5757F560CB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2295" y="2680394"/>
            <a:ext cx="8104037" cy="661554"/>
          </a:xfrm>
          <a:prstGeom prst="rect">
            <a:avLst/>
          </a:prstGeom>
        </p:spPr>
      </p:pic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D9CB3635-59C1-4901-417C-9261B616F450}"/>
              </a:ext>
            </a:extLst>
          </p:cNvPr>
          <p:cNvCxnSpPr>
            <a:stCxn id="13" idx="2"/>
          </p:cNvCxnSpPr>
          <p:nvPr/>
        </p:nvCxnSpPr>
        <p:spPr>
          <a:xfrm flipH="1">
            <a:off x="7659584" y="993355"/>
            <a:ext cx="1230070" cy="38683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7731831-4E82-EAB6-361B-4A0F834C5BD8}"/>
              </a:ext>
            </a:extLst>
          </p:cNvPr>
          <p:cNvSpPr txBox="1"/>
          <p:nvPr/>
        </p:nvSpPr>
        <p:spPr>
          <a:xfrm>
            <a:off x="9512601" y="3528313"/>
            <a:ext cx="54213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500" dirty="0"/>
              <a:t>(4</a:t>
            </a:r>
            <a:r>
              <a:rPr kumimoji="1" lang="en-US" altLang="ko-KR" sz="2500" dirty="0"/>
              <a:t>)</a:t>
            </a:r>
            <a:endParaRPr kumimoji="1" lang="ko-Kore-KR" altLang="en-US" sz="2500" dirty="0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9C1A83DD-A7C5-F72D-F421-512AAF66EF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12949" y="4313385"/>
            <a:ext cx="8166100" cy="97790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4FFCEC89-A290-2DC7-FD34-C3D9629E5E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32295" y="5562611"/>
            <a:ext cx="6558835" cy="66155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2C8C47BF-1080-B437-C92A-5DA71C20BB33}"/>
              </a:ext>
            </a:extLst>
          </p:cNvPr>
          <p:cNvSpPr txBox="1"/>
          <p:nvPr/>
        </p:nvSpPr>
        <p:spPr>
          <a:xfrm>
            <a:off x="9393382" y="5457594"/>
            <a:ext cx="1935678" cy="910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ko-Kore-KR" altLang="en-US" dirty="0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88792834-549B-61B5-0ECF-F78946ECFCB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27273" y="5269661"/>
            <a:ext cx="4533900" cy="304800"/>
          </a:xfrm>
          <a:prstGeom prst="rect">
            <a:avLst/>
          </a:prstGeom>
        </p:spPr>
      </p:pic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84E8E62A-352C-3A1C-72B0-381EC9E88F29}"/>
              </a:ext>
            </a:extLst>
          </p:cNvPr>
          <p:cNvCxnSpPr>
            <a:cxnSpLocks/>
          </p:cNvCxnSpPr>
          <p:nvPr/>
        </p:nvCxnSpPr>
        <p:spPr>
          <a:xfrm flipH="1">
            <a:off x="7795293" y="5562611"/>
            <a:ext cx="303678" cy="14328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FF256DA-EC08-D9FD-6D72-FFE27DE8F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CE4AB-E8C0-1F49-B02F-D0DAD932274E}" type="slidenum">
              <a:rPr kumimoji="1" lang="ko-Kore-KR" altLang="en-US" smtClean="0"/>
              <a:t>13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201537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517C507-E91E-FF6D-DB85-8D59EB17C9A2}"/>
              </a:ext>
            </a:extLst>
          </p:cNvPr>
          <p:cNvSpPr/>
          <p:nvPr/>
        </p:nvSpPr>
        <p:spPr>
          <a:xfrm>
            <a:off x="247966" y="206844"/>
            <a:ext cx="1053494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sz="2500" dirty="0"/>
              <a:t>Hybrid</a:t>
            </a:r>
            <a:endParaRPr lang="ko-Kore-KR" altLang="en-US" sz="25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CCB7B0A-05C9-FCAA-B172-F197980086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7023" y="2697140"/>
            <a:ext cx="5956300" cy="7112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72A136D5-268D-EECA-08CC-F019A99AB771}"/>
              </a:ext>
            </a:extLst>
          </p:cNvPr>
          <p:cNvSpPr/>
          <p:nvPr/>
        </p:nvSpPr>
        <p:spPr>
          <a:xfrm>
            <a:off x="3347266" y="683898"/>
            <a:ext cx="54974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ore-KR" sz="2500" dirty="0"/>
              <a:t>Cohort effect</a:t>
            </a:r>
            <a:r>
              <a:rPr lang="ko-KR" altLang="en-US" sz="2500" dirty="0"/>
              <a:t>가 유의하지 않을 때 사용</a:t>
            </a:r>
            <a:r>
              <a:rPr lang="en-US" altLang="ko-KR" sz="2500" dirty="0"/>
              <a:t>!</a:t>
            </a:r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FA8A78E9-3531-0937-974B-01ACAB6057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6500" y="3633440"/>
            <a:ext cx="6136950" cy="78514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0DDB6C1-3AF6-3B6D-773D-B9FABF4DC5AE}"/>
              </a:ext>
            </a:extLst>
          </p:cNvPr>
          <p:cNvSpPr txBox="1"/>
          <p:nvPr/>
        </p:nvSpPr>
        <p:spPr>
          <a:xfrm>
            <a:off x="2190271" y="2814213"/>
            <a:ext cx="218675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500" dirty="0"/>
              <a:t>Common Trend</a:t>
            </a:r>
            <a:endParaRPr kumimoji="1" lang="ko-Kore-KR" altLang="en-US" sz="25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E2CFA1A-C979-D838-2744-E2375F9FE751}"/>
              </a:ext>
            </a:extLst>
          </p:cNvPr>
          <p:cNvSpPr txBox="1"/>
          <p:nvPr/>
        </p:nvSpPr>
        <p:spPr>
          <a:xfrm>
            <a:off x="1933292" y="3787485"/>
            <a:ext cx="258320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500" dirty="0"/>
              <a:t>Age-Specific Trend</a:t>
            </a:r>
            <a:endParaRPr kumimoji="1" lang="ko-Kore-KR" altLang="en-US" sz="25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9048576-6A53-799A-2344-E22AA3DAD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CE4AB-E8C0-1F49-B02F-D0DAD932274E}" type="slidenum">
              <a:rPr kumimoji="1" lang="ko-Kore-KR" altLang="en-US" smtClean="0"/>
              <a:t>14</a:t>
            </a:fld>
            <a:endParaRPr kumimoji="1" lang="ko-Kore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24F8895-F2D9-E8D3-6831-FAA02E54FCC1}"/>
              </a:ext>
            </a:extLst>
          </p:cNvPr>
          <p:cNvSpPr/>
          <p:nvPr/>
        </p:nvSpPr>
        <p:spPr>
          <a:xfrm>
            <a:off x="7355174" y="2814213"/>
            <a:ext cx="334780" cy="59412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722581F-BD84-5364-C715-26D77B375387}"/>
              </a:ext>
            </a:extLst>
          </p:cNvPr>
          <p:cNvSpPr/>
          <p:nvPr/>
        </p:nvSpPr>
        <p:spPr>
          <a:xfrm>
            <a:off x="7374729" y="3696645"/>
            <a:ext cx="454701" cy="59412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D9FD8AB-5A68-580B-9BE2-4A54FC71347A}"/>
              </a:ext>
            </a:extLst>
          </p:cNvPr>
          <p:cNvSpPr/>
          <p:nvPr/>
        </p:nvSpPr>
        <p:spPr>
          <a:xfrm>
            <a:off x="2063645" y="5706395"/>
            <a:ext cx="87342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카이</a:t>
            </a:r>
            <a:r>
              <a:rPr lang="en-US" altLang="ko-KR" dirty="0"/>
              <a:t>-</a:t>
            </a:r>
            <a:r>
              <a:rPr lang="ko-KR" altLang="en-US" dirty="0"/>
              <a:t>제곱 검정으로 두 모델 간에 유의한 차이가 없으면 공통 추세 모형을 사용해야 하며</a:t>
            </a:r>
            <a:r>
              <a:rPr lang="en-US" altLang="ko-KR" dirty="0"/>
              <a:t>, </a:t>
            </a:r>
            <a:r>
              <a:rPr lang="ko-KR" altLang="en-US" dirty="0"/>
              <a:t>그렇지 않으면 연령별 모형을 사용</a:t>
            </a:r>
            <a:endParaRPr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E45A7A2-CD28-9571-E43F-B9495FD0D88F}"/>
              </a:ext>
            </a:extLst>
          </p:cNvPr>
          <p:cNvSpPr/>
          <p:nvPr/>
        </p:nvSpPr>
        <p:spPr>
          <a:xfrm>
            <a:off x="2998356" y="1245865"/>
            <a:ext cx="6195286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dirty="0">
                <a:sym typeface="Wingdings" pitchFamily="2" charset="2"/>
              </a:rPr>
              <a:t> </a:t>
            </a:r>
            <a:r>
              <a:rPr lang="en-US" altLang="ko-Kore-KR" sz="2500" dirty="0" err="1"/>
              <a:t>Joinpoint</a:t>
            </a:r>
            <a:r>
              <a:rPr lang="en-US" altLang="ko-Kore-KR" sz="2500" dirty="0"/>
              <a:t> + Poisson + Average method </a:t>
            </a:r>
            <a:r>
              <a:rPr lang="ko-Kore-KR" altLang="en-US" sz="2500" dirty="0"/>
              <a:t>결합</a:t>
            </a:r>
            <a:endParaRPr lang="en-US" altLang="ko-KR" sz="25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88C62D0-7317-C80E-5894-154291346067}"/>
              </a:ext>
            </a:extLst>
          </p:cNvPr>
          <p:cNvSpPr/>
          <p:nvPr/>
        </p:nvSpPr>
        <p:spPr>
          <a:xfrm>
            <a:off x="2130311" y="4960393"/>
            <a:ext cx="82030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회귀 모형을 사용할 수 있는 연령 그룹에서 먼저 전체 과거 기간에 대한 공통 추세 모형과 연령추세 모델을 비교</a:t>
            </a:r>
            <a:endParaRPr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E5E40C4-1CAE-9322-AE9B-678224FA6D5C}"/>
              </a:ext>
            </a:extLst>
          </p:cNvPr>
          <p:cNvSpPr txBox="1"/>
          <p:nvPr/>
        </p:nvSpPr>
        <p:spPr>
          <a:xfrm>
            <a:off x="3143159" y="2079468"/>
            <a:ext cx="123386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500" dirty="0"/>
              <a:t>Average</a:t>
            </a:r>
            <a:endParaRPr kumimoji="1" lang="ko-Kore-KR" altLang="en-US" sz="25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DBB5270-873F-3355-4C88-C5402E110C88}"/>
              </a:ext>
            </a:extLst>
          </p:cNvPr>
          <p:cNvSpPr/>
          <p:nvPr/>
        </p:nvSpPr>
        <p:spPr>
          <a:xfrm>
            <a:off x="4442541" y="2118359"/>
            <a:ext cx="449139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ore-KR" altLang="en-US" sz="2400" b="1" dirty="0"/>
              <a:t>최근 </a:t>
            </a:r>
            <a:r>
              <a:rPr lang="en-US" altLang="ko-Kore-KR" sz="2400" b="1" dirty="0"/>
              <a:t>5</a:t>
            </a:r>
            <a:r>
              <a:rPr lang="ko-Kore-KR" altLang="en-US" sz="2400" b="1" dirty="0"/>
              <a:t>년기간 동안의 평균 반영</a:t>
            </a:r>
          </a:p>
        </p:txBody>
      </p:sp>
    </p:spTree>
    <p:extLst>
      <p:ext uri="{BB962C8B-B14F-4D97-AF65-F5344CB8AC3E}">
        <p14:creationId xmlns:p14="http://schemas.microsoft.com/office/powerpoint/2010/main" val="33277442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:a16="http://schemas.microsoft.com/office/drawing/2014/main" id="{7ACBD3B4-E917-BC55-11B2-46B5CC947B8E}"/>
              </a:ext>
            </a:extLst>
          </p:cNvPr>
          <p:cNvGrpSpPr/>
          <p:nvPr/>
        </p:nvGrpSpPr>
        <p:grpSpPr>
          <a:xfrm>
            <a:off x="0" y="0"/>
            <a:ext cx="12075059" cy="6858000"/>
            <a:chOff x="0" y="0"/>
            <a:chExt cx="12075059" cy="6858000"/>
          </a:xfrm>
        </p:grpSpPr>
        <p:pic>
          <p:nvPicPr>
            <p:cNvPr id="5" name="그림 4" descr="텍스트이(가) 표시된 사진&#10;&#10;자동 생성된 설명">
              <a:extLst>
                <a:ext uri="{FF2B5EF4-FFF2-40B4-BE49-F238E27FC236}">
                  <a16:creationId xmlns:a16="http://schemas.microsoft.com/office/drawing/2014/main" id="{1815EAE8-3F60-AB56-DDE0-D3AFEC6E0E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12075059" cy="6858000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0A4B61D-0E13-CF32-4235-BED288D5A96C}"/>
                </a:ext>
              </a:extLst>
            </p:cNvPr>
            <p:cNvSpPr/>
            <p:nvPr/>
          </p:nvSpPr>
          <p:spPr>
            <a:xfrm>
              <a:off x="10429103" y="6326659"/>
              <a:ext cx="1507524" cy="3830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ECBBE191-71D4-B9AC-00BD-F88DA16EAFE0}"/>
                </a:ext>
              </a:extLst>
            </p:cNvPr>
            <p:cNvSpPr/>
            <p:nvPr/>
          </p:nvSpPr>
          <p:spPr>
            <a:xfrm>
              <a:off x="641130" y="238539"/>
              <a:ext cx="10699417" cy="59214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03D8F91C-E371-2F7D-7F8A-32AE30D71E47}"/>
                </a:ext>
              </a:extLst>
            </p:cNvPr>
            <p:cNvSpPr/>
            <p:nvPr/>
          </p:nvSpPr>
          <p:spPr>
            <a:xfrm>
              <a:off x="525517" y="4356539"/>
              <a:ext cx="3846786" cy="5150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D0FAE1E-01ED-5E56-0C51-C8E180586A39}"/>
                </a:ext>
              </a:extLst>
            </p:cNvPr>
            <p:cNvSpPr/>
            <p:nvPr/>
          </p:nvSpPr>
          <p:spPr>
            <a:xfrm>
              <a:off x="1358892" y="2680138"/>
              <a:ext cx="3741683" cy="15765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86A0E96E-FB81-C32E-7396-F3CD2D592D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0621" y="6557757"/>
              <a:ext cx="215900" cy="241300"/>
            </a:xfrm>
            <a:prstGeom prst="rect">
              <a:avLst/>
            </a:prstGeom>
          </p:spPr>
        </p:pic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C8CDF1B7-574D-0634-CF57-004206EEDF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6326" y="332439"/>
            <a:ext cx="9595237" cy="606608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E2C315C-0048-55D6-481D-4C52D4F97040}"/>
              </a:ext>
            </a:extLst>
          </p:cNvPr>
          <p:cNvSpPr txBox="1"/>
          <p:nvPr/>
        </p:nvSpPr>
        <p:spPr>
          <a:xfrm>
            <a:off x="276907" y="2353215"/>
            <a:ext cx="374168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ko-Kore-KR" sz="1500" dirty="0"/>
              <a:t>whether the projection model includes the non-linear </a:t>
            </a:r>
            <a:r>
              <a:rPr kumimoji="1" lang="en" altLang="ko-Kore-KR" sz="1500" u="sng" dirty="0"/>
              <a:t>cohort effects</a:t>
            </a:r>
            <a:r>
              <a:rPr kumimoji="1" lang="en" altLang="ko-Kore-KR" sz="1500" dirty="0"/>
              <a:t>.</a:t>
            </a:r>
            <a:endParaRPr kumimoji="1" lang="ko-Kore-KR" altLang="en-US" sz="15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E7866F4-B505-0BEF-047D-ED1CDB5D7092}"/>
              </a:ext>
            </a:extLst>
          </p:cNvPr>
          <p:cNvSpPr/>
          <p:nvPr/>
        </p:nvSpPr>
        <p:spPr>
          <a:xfrm>
            <a:off x="1904613" y="6585385"/>
            <a:ext cx="817245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ore-KR" sz="1000" dirty="0"/>
              <a:t>*</a:t>
            </a:r>
            <a:r>
              <a:rPr lang="ko-Kore-KR" altLang="en-US" sz="1000" dirty="0"/>
              <a:t>Cohort effects are </a:t>
            </a:r>
            <a:r>
              <a:rPr lang="ko-Kore-KR" altLang="en-US" sz="1000" u="sng" dirty="0"/>
              <a:t>variations resulting </a:t>
            </a:r>
            <a:r>
              <a:rPr lang="ko-Kore-KR" altLang="en-US" sz="1000" dirty="0"/>
              <a:t>from the unique experience/exposure of a group of subjects (cohort) as they move across time.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60285DF-83EE-A329-9C3F-8999E63EA003}"/>
              </a:ext>
            </a:extLst>
          </p:cNvPr>
          <p:cNvSpPr/>
          <p:nvPr/>
        </p:nvSpPr>
        <p:spPr>
          <a:xfrm>
            <a:off x="8570581" y="2136165"/>
            <a:ext cx="3414129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ore-KR" altLang="en-US" sz="1500" u="sng" dirty="0"/>
              <a:t> drift estimator </a:t>
            </a:r>
            <a:r>
              <a:rPr lang="ko-Kore-KR" altLang="en-US" sz="1500" dirty="0"/>
              <a:t>is not significant the AC model method is used, otherwise the Nordpred method is used.</a:t>
            </a:r>
          </a:p>
        </p:txBody>
      </p:sp>
      <p:cxnSp>
        <p:nvCxnSpPr>
          <p:cNvPr id="15" name="꺾인 연결선[E] 14">
            <a:extLst>
              <a:ext uri="{FF2B5EF4-FFF2-40B4-BE49-F238E27FC236}">
                <a16:creationId xmlns:a16="http://schemas.microsoft.com/office/drawing/2014/main" id="{76BE28B6-7602-68DD-AFB4-A36E981BEBD0}"/>
              </a:ext>
            </a:extLst>
          </p:cNvPr>
          <p:cNvCxnSpPr>
            <a:cxnSpLocks/>
            <a:stCxn id="4" idx="2"/>
          </p:cNvCxnSpPr>
          <p:nvPr/>
        </p:nvCxnSpPr>
        <p:spPr>
          <a:xfrm rot="5400000">
            <a:off x="7402276" y="490113"/>
            <a:ext cx="444488" cy="5306253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00954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:a16="http://schemas.microsoft.com/office/drawing/2014/main" id="{7ACBD3B4-E917-BC55-11B2-46B5CC947B8E}"/>
              </a:ext>
            </a:extLst>
          </p:cNvPr>
          <p:cNvGrpSpPr/>
          <p:nvPr/>
        </p:nvGrpSpPr>
        <p:grpSpPr>
          <a:xfrm>
            <a:off x="0" y="0"/>
            <a:ext cx="12075059" cy="6858000"/>
            <a:chOff x="0" y="0"/>
            <a:chExt cx="12075059" cy="6858000"/>
          </a:xfrm>
        </p:grpSpPr>
        <p:pic>
          <p:nvPicPr>
            <p:cNvPr id="5" name="그림 4" descr="텍스트이(가) 표시된 사진&#10;&#10;자동 생성된 설명">
              <a:extLst>
                <a:ext uri="{FF2B5EF4-FFF2-40B4-BE49-F238E27FC236}">
                  <a16:creationId xmlns:a16="http://schemas.microsoft.com/office/drawing/2014/main" id="{1815EAE8-3F60-AB56-DDE0-D3AFEC6E0E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12075059" cy="6858000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0A4B61D-0E13-CF32-4235-BED288D5A96C}"/>
                </a:ext>
              </a:extLst>
            </p:cNvPr>
            <p:cNvSpPr/>
            <p:nvPr/>
          </p:nvSpPr>
          <p:spPr>
            <a:xfrm>
              <a:off x="10429103" y="6326659"/>
              <a:ext cx="1507524" cy="3830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ECBBE191-71D4-B9AC-00BD-F88DA16EAFE0}"/>
                </a:ext>
              </a:extLst>
            </p:cNvPr>
            <p:cNvSpPr/>
            <p:nvPr/>
          </p:nvSpPr>
          <p:spPr>
            <a:xfrm>
              <a:off x="641130" y="238539"/>
              <a:ext cx="10699417" cy="59214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03D8F91C-E371-2F7D-7F8A-32AE30D71E47}"/>
                </a:ext>
              </a:extLst>
            </p:cNvPr>
            <p:cNvSpPr/>
            <p:nvPr/>
          </p:nvSpPr>
          <p:spPr>
            <a:xfrm>
              <a:off x="525517" y="4356539"/>
              <a:ext cx="3846786" cy="5150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D0FAE1E-01ED-5E56-0C51-C8E180586A39}"/>
                </a:ext>
              </a:extLst>
            </p:cNvPr>
            <p:cNvSpPr/>
            <p:nvPr/>
          </p:nvSpPr>
          <p:spPr>
            <a:xfrm>
              <a:off x="1358892" y="2680138"/>
              <a:ext cx="3741683" cy="15765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86A0E96E-FB81-C32E-7396-F3CD2D592D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0621" y="6557757"/>
              <a:ext cx="215900" cy="241300"/>
            </a:xfrm>
            <a:prstGeom prst="rect">
              <a:avLst/>
            </a:prstGeom>
          </p:spPr>
        </p:pic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5EA326EE-850C-A895-70D7-282D4231472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389" b="13066"/>
          <a:stretch/>
        </p:blipFill>
        <p:spPr>
          <a:xfrm>
            <a:off x="296574" y="238539"/>
            <a:ext cx="6501188" cy="5249929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6C902571-B9CB-FE58-9E71-D2E3ABC76080}"/>
              </a:ext>
            </a:extLst>
          </p:cNvPr>
          <p:cNvSpPr/>
          <p:nvPr/>
        </p:nvSpPr>
        <p:spPr>
          <a:xfrm>
            <a:off x="6781799" y="2183598"/>
            <a:ext cx="490330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ore-KR" altLang="en-US" dirty="0"/>
              <a:t>In situations where the cohort effects are not significant, the Hybrid method takes the advantages of the average method, </a:t>
            </a:r>
            <a:r>
              <a:rPr lang="ko-Kore-KR" altLang="en-US" u="sng" dirty="0"/>
              <a:t>the joinpoint type methods</a:t>
            </a:r>
            <a:r>
              <a:rPr lang="ko-Kore-KR" altLang="en-US" dirty="0"/>
              <a:t> and the </a:t>
            </a:r>
            <a:r>
              <a:rPr lang="ko-Kore-KR" altLang="en-US" u="sng" dirty="0"/>
              <a:t>Poisson regression method</a:t>
            </a:r>
            <a:r>
              <a:rPr lang="ko-Kore-KR" altLang="en-US" dirty="0"/>
              <a:t>, to fit the best regression model for the best defined projection base, and uses the </a:t>
            </a:r>
            <a:r>
              <a:rPr lang="ko-Kore-KR" altLang="en-US" u="sng" dirty="0"/>
              <a:t>estimated parameters to extrapolate future age-specific rates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1F25DE2-5934-A895-A2BE-6CC23031F291}"/>
              </a:ext>
            </a:extLst>
          </p:cNvPr>
          <p:cNvSpPr/>
          <p:nvPr/>
        </p:nvSpPr>
        <p:spPr>
          <a:xfrm>
            <a:off x="1738648" y="4279318"/>
            <a:ext cx="4610637" cy="14476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rgbClr val="FF0000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D5BE1B5-70E4-0CD0-516B-34C19509F5F2}"/>
              </a:ext>
            </a:extLst>
          </p:cNvPr>
          <p:cNvSpPr/>
          <p:nvPr/>
        </p:nvSpPr>
        <p:spPr>
          <a:xfrm>
            <a:off x="1738648" y="6007773"/>
            <a:ext cx="82030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ore-KR" altLang="en-US" dirty="0"/>
              <a:t>해당 모델에 대한 </a:t>
            </a:r>
            <a:r>
              <a:rPr lang="en-US" altLang="ko-Kore-KR" dirty="0"/>
              <a:t>R program</a:t>
            </a:r>
            <a:r>
              <a:rPr lang="ko-Kore-KR" altLang="en-US" dirty="0"/>
              <a:t>은 존재하나 어떤 </a:t>
            </a:r>
            <a:r>
              <a:rPr lang="en-US" altLang="ko-Kore-KR" dirty="0"/>
              <a:t>formula</a:t>
            </a:r>
            <a:r>
              <a:rPr lang="ko-Kore-KR" altLang="en-US" dirty="0"/>
              <a:t>로 구성했는지 언급 </a:t>
            </a:r>
            <a:r>
              <a:rPr lang="en-US" altLang="ko-Kore-KR" dirty="0"/>
              <a:t>X,</a:t>
            </a:r>
          </a:p>
          <a:p>
            <a:r>
              <a:rPr lang="en-US" altLang="ko-Kore-KR" dirty="0"/>
              <a:t>R code</a:t>
            </a:r>
            <a:r>
              <a:rPr lang="ko-Kore-KR" altLang="en-US" dirty="0"/>
              <a:t>로 </a:t>
            </a:r>
            <a:r>
              <a:rPr lang="en-US" altLang="ko-Kore-KR" dirty="0"/>
              <a:t>f</a:t>
            </a:r>
            <a:r>
              <a:rPr lang="en-US" altLang="ko-KR" dirty="0"/>
              <a:t>ormula </a:t>
            </a:r>
            <a:r>
              <a:rPr lang="ko-KR" altLang="en-US" dirty="0"/>
              <a:t>확인 필요</a:t>
            </a:r>
            <a:endParaRPr lang="en-US" altLang="ko-Kore-KR" dirty="0"/>
          </a:p>
        </p:txBody>
      </p:sp>
    </p:spTree>
    <p:extLst>
      <p:ext uri="{BB962C8B-B14F-4D97-AF65-F5344CB8AC3E}">
        <p14:creationId xmlns:p14="http://schemas.microsoft.com/office/powerpoint/2010/main" val="19506830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39849DE-681F-96E2-8C40-8838F7564C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2440" y="970672"/>
            <a:ext cx="9167120" cy="442614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74D4655-0412-5920-6A55-203759C564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4954" y="5611250"/>
            <a:ext cx="53848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3331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31BF751-33A3-E8B6-D159-CE6FD826F4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5307" y="889585"/>
            <a:ext cx="9341386" cy="480782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2B20834-DD93-39B4-7E95-EFEB5716B5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9100" y="5968415"/>
            <a:ext cx="6273800" cy="36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720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518D4B87-3893-EFB4-2355-B11F35D6CB9F}"/>
              </a:ext>
            </a:extLst>
          </p:cNvPr>
          <p:cNvGrpSpPr/>
          <p:nvPr/>
        </p:nvGrpSpPr>
        <p:grpSpPr>
          <a:xfrm>
            <a:off x="17245" y="1023811"/>
            <a:ext cx="7484262" cy="1596979"/>
            <a:chOff x="2480832" y="2434108"/>
            <a:chExt cx="7484262" cy="1596979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F77259B0-3CFF-20A2-0983-8C09A70252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80832" y="2520502"/>
              <a:ext cx="7484262" cy="1510585"/>
            </a:xfrm>
            <a:prstGeom prst="rect">
              <a:avLst/>
            </a:prstGeom>
          </p:spPr>
        </p:pic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F7DC5239-3E32-02A7-5580-81E56A038811}"/>
                </a:ext>
              </a:extLst>
            </p:cNvPr>
            <p:cNvSpPr/>
            <p:nvPr/>
          </p:nvSpPr>
          <p:spPr>
            <a:xfrm>
              <a:off x="4958367" y="2434108"/>
              <a:ext cx="1416677" cy="2833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D8F5C8B2-E88D-6062-F6CD-6C9662B84391}"/>
              </a:ext>
            </a:extLst>
          </p:cNvPr>
          <p:cNvGrpSpPr/>
          <p:nvPr/>
        </p:nvGrpSpPr>
        <p:grpSpPr>
          <a:xfrm>
            <a:off x="322916" y="3197021"/>
            <a:ext cx="7035019" cy="753677"/>
            <a:chOff x="2740046" y="2584360"/>
            <a:chExt cx="7035019" cy="753677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7188FCB5-B3BF-252E-8D2F-C7CE9E4FF06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40046" y="2584360"/>
              <a:ext cx="7035019" cy="586252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AEED515-279D-DAD2-82D0-3A26D4A77AD2}"/>
                </a:ext>
              </a:extLst>
            </p:cNvPr>
            <p:cNvSpPr/>
            <p:nvPr/>
          </p:nvSpPr>
          <p:spPr>
            <a:xfrm>
              <a:off x="4621370" y="3054702"/>
              <a:ext cx="1416677" cy="2833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D6338D46-758E-CAC3-5043-49A69B278D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7966" y="4576193"/>
            <a:ext cx="7081683" cy="1171602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B3358FD1-6E65-5CBE-983B-3F31D9A5C3C7}"/>
              </a:ext>
            </a:extLst>
          </p:cNvPr>
          <p:cNvSpPr/>
          <p:nvPr/>
        </p:nvSpPr>
        <p:spPr>
          <a:xfrm>
            <a:off x="247966" y="206844"/>
            <a:ext cx="3511410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sz="2500" dirty="0"/>
              <a:t>Age-Period-Cohort model</a:t>
            </a:r>
            <a:endParaRPr lang="ko-Kore-KR" altLang="en-US" sz="25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4C99BA-F297-3F68-BDAD-375F65AE1515}"/>
              </a:ext>
            </a:extLst>
          </p:cNvPr>
          <p:cNvSpPr txBox="1"/>
          <p:nvPr/>
        </p:nvSpPr>
        <p:spPr>
          <a:xfrm>
            <a:off x="7501507" y="994764"/>
            <a:ext cx="46732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Y = </a:t>
            </a:r>
            <a:r>
              <a:rPr kumimoji="1" lang="en-US" altLang="ko-KR" dirty="0" err="1"/>
              <a:t>i</a:t>
            </a:r>
            <a:r>
              <a:rPr kumimoji="1" lang="ko-KR" altLang="en-US" dirty="0"/>
              <a:t>번째 </a:t>
            </a:r>
            <a:r>
              <a:rPr kumimoji="1" lang="en-US" altLang="ko-KR" dirty="0"/>
              <a:t>age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j</a:t>
            </a:r>
            <a:r>
              <a:rPr kumimoji="1" lang="ko-KR" altLang="en-US" dirty="0"/>
              <a:t>번째 </a:t>
            </a:r>
            <a:r>
              <a:rPr kumimoji="1" lang="en-US" altLang="ko-KR" dirty="0"/>
              <a:t>period</a:t>
            </a:r>
            <a:r>
              <a:rPr kumimoji="1" lang="ko-KR" altLang="en-US" dirty="0"/>
              <a:t> 그룹에서 관측된 자료의 발생률</a:t>
            </a:r>
            <a:endParaRPr kumimoji="1" lang="en-US" altLang="ko-KR" dirty="0"/>
          </a:p>
          <a:p>
            <a:r>
              <a:rPr kumimoji="1" lang="en-US" altLang="ko-Kore-KR" dirty="0"/>
              <a:t>D = </a:t>
            </a:r>
            <a:r>
              <a:rPr kumimoji="1" lang="en-US" altLang="ko-KR" dirty="0" err="1"/>
              <a:t>i</a:t>
            </a:r>
            <a:r>
              <a:rPr kumimoji="1" lang="ko-KR" altLang="en-US" dirty="0"/>
              <a:t>번째 </a:t>
            </a:r>
            <a:r>
              <a:rPr kumimoji="1" lang="en-US" altLang="ko-KR" dirty="0"/>
              <a:t>age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j</a:t>
            </a:r>
            <a:r>
              <a:rPr kumimoji="1" lang="ko-KR" altLang="en-US" dirty="0"/>
              <a:t>번째 </a:t>
            </a:r>
            <a:r>
              <a:rPr kumimoji="1" lang="en-US" altLang="ko-KR" dirty="0"/>
              <a:t>period</a:t>
            </a:r>
            <a:r>
              <a:rPr kumimoji="1" lang="ko-KR" altLang="en-US" dirty="0"/>
              <a:t> 그룹에서 발생한 </a:t>
            </a:r>
            <a:r>
              <a:rPr kumimoji="1" lang="en-US" altLang="ko-KR" dirty="0"/>
              <a:t>case</a:t>
            </a:r>
          </a:p>
          <a:p>
            <a:r>
              <a:rPr kumimoji="1" lang="en-US" altLang="ko-KR" dirty="0"/>
              <a:t>N = 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i</a:t>
            </a:r>
            <a:r>
              <a:rPr kumimoji="1" lang="ko-KR" altLang="en-US" dirty="0"/>
              <a:t>번째 </a:t>
            </a:r>
            <a:r>
              <a:rPr kumimoji="1" lang="en-US" altLang="ko-KR" dirty="0"/>
              <a:t>age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j</a:t>
            </a:r>
            <a:r>
              <a:rPr kumimoji="1" lang="ko-KR" altLang="en-US" dirty="0"/>
              <a:t>번째 </a:t>
            </a:r>
            <a:r>
              <a:rPr kumimoji="1" lang="en-US" altLang="ko-KR" dirty="0"/>
              <a:t>period</a:t>
            </a:r>
            <a:r>
              <a:rPr kumimoji="1" lang="ko-KR" altLang="en-US" dirty="0"/>
              <a:t> 그룹에서 추정된 인구 집단 크기</a:t>
            </a:r>
            <a:endParaRPr kumimoji="1" lang="en-US" altLang="ko-KR" dirty="0"/>
          </a:p>
          <a:p>
            <a:r>
              <a:rPr kumimoji="1" lang="en-US" altLang="ko-KR" dirty="0"/>
              <a:t>Mu = </a:t>
            </a:r>
            <a:r>
              <a:rPr kumimoji="1" lang="ko-KR" altLang="en-US" dirty="0"/>
              <a:t>평균 발생률</a:t>
            </a:r>
            <a:endParaRPr kumimoji="1" lang="en-US" altLang="ko-KR" dirty="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2212D2A9-7DE2-C6EE-E14A-28F1D50F9676}"/>
              </a:ext>
            </a:extLst>
          </p:cNvPr>
          <p:cNvCxnSpPr/>
          <p:nvPr/>
        </p:nvCxnSpPr>
        <p:spPr>
          <a:xfrm>
            <a:off x="3620917" y="2503357"/>
            <a:ext cx="0" cy="687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FBD3AE2-77A3-B669-9194-172FE5F42269}"/>
              </a:ext>
            </a:extLst>
          </p:cNvPr>
          <p:cNvSpPr txBox="1"/>
          <p:nvPr/>
        </p:nvSpPr>
        <p:spPr>
          <a:xfrm>
            <a:off x="3759376" y="2620790"/>
            <a:ext cx="1416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GLM </a:t>
            </a:r>
            <a:r>
              <a:rPr kumimoji="1" lang="ko-KR" altLang="en-US" dirty="0"/>
              <a:t>변환</a:t>
            </a:r>
            <a:endParaRPr kumimoji="1" lang="en-US" altLang="ko-KR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59EA7E3-B591-F6FB-4ABD-328CCBCD9E71}"/>
              </a:ext>
            </a:extLst>
          </p:cNvPr>
          <p:cNvSpPr txBox="1"/>
          <p:nvPr/>
        </p:nvSpPr>
        <p:spPr>
          <a:xfrm>
            <a:off x="7501507" y="4932358"/>
            <a:ext cx="4323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err="1"/>
              <a:t>모수</a:t>
            </a:r>
            <a:r>
              <a:rPr kumimoji="1" lang="ko-KR" altLang="en-US" dirty="0"/>
              <a:t> 중심으로 재매개화 한 후 모형 적합</a:t>
            </a:r>
            <a:endParaRPr kumimoji="1" lang="en-US" altLang="ko-KR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62578CF-6A56-022C-DE55-73D43948AD0B}"/>
              </a:ext>
            </a:extLst>
          </p:cNvPr>
          <p:cNvSpPr/>
          <p:nvPr/>
        </p:nvSpPr>
        <p:spPr>
          <a:xfrm>
            <a:off x="4467714" y="3413825"/>
            <a:ext cx="359119" cy="369448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A30196B-8107-5B87-35AE-6CF64FAF324C}"/>
              </a:ext>
            </a:extLst>
          </p:cNvPr>
          <p:cNvSpPr txBox="1"/>
          <p:nvPr/>
        </p:nvSpPr>
        <p:spPr>
          <a:xfrm>
            <a:off x="7501507" y="3407242"/>
            <a:ext cx="4001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코호트 효과 </a:t>
            </a:r>
            <a:r>
              <a:rPr kumimoji="1" lang="en-US" altLang="ko-KR" dirty="0"/>
              <a:t>=</a:t>
            </a:r>
            <a:r>
              <a:rPr kumimoji="1" lang="ko-KR" altLang="en-US" dirty="0"/>
              <a:t> 연령과 기간의 대각행렬</a:t>
            </a:r>
            <a:endParaRPr kumimoji="1" lang="en-US" altLang="ko-KR" dirty="0"/>
          </a:p>
        </p:txBody>
      </p:sp>
      <p:sp>
        <p:nvSpPr>
          <p:cNvPr id="37" name="슬라이드 번호 개체 틀 36">
            <a:extLst>
              <a:ext uri="{FF2B5EF4-FFF2-40B4-BE49-F238E27FC236}">
                <a16:creationId xmlns:a16="http://schemas.microsoft.com/office/drawing/2014/main" id="{1E2F2CEF-26DA-5456-E9DB-8FDD5885A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CE4AB-E8C0-1F49-B02F-D0DAD932274E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62900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F87B36F-7B5A-89AD-3FB1-F879785B3762}"/>
              </a:ext>
            </a:extLst>
          </p:cNvPr>
          <p:cNvSpPr/>
          <p:nvPr/>
        </p:nvSpPr>
        <p:spPr>
          <a:xfrm>
            <a:off x="7968105" y="1123146"/>
            <a:ext cx="3987384" cy="890069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500" dirty="0"/>
              <a:t>CGLM</a:t>
            </a:r>
            <a:endParaRPr kumimoji="1" lang="ko-Kore-KR" altLang="en-US" sz="25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66D17C3-2F22-AE3C-2EA5-ABA9C9596449}"/>
              </a:ext>
            </a:extLst>
          </p:cNvPr>
          <p:cNvSpPr/>
          <p:nvPr/>
        </p:nvSpPr>
        <p:spPr>
          <a:xfrm>
            <a:off x="7932523" y="2409867"/>
            <a:ext cx="3987384" cy="890069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500" dirty="0"/>
              <a:t>Median Polish</a:t>
            </a:r>
            <a:endParaRPr kumimoji="1" lang="ko-Kore-KR" altLang="en-US" sz="25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FD9B949-5316-C938-89A4-8EB5AF850DA7}"/>
              </a:ext>
            </a:extLst>
          </p:cNvPr>
          <p:cNvSpPr/>
          <p:nvPr/>
        </p:nvSpPr>
        <p:spPr>
          <a:xfrm>
            <a:off x="7932523" y="3730316"/>
            <a:ext cx="3987384" cy="890069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500" dirty="0"/>
              <a:t>Intrinsic Estimator</a:t>
            </a:r>
            <a:endParaRPr kumimoji="1" lang="ko-Kore-KR" altLang="en-US" sz="25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A0F8C9D-126B-C558-87F2-9C566E6EEBBB}"/>
              </a:ext>
            </a:extLst>
          </p:cNvPr>
          <p:cNvSpPr/>
          <p:nvPr/>
        </p:nvSpPr>
        <p:spPr>
          <a:xfrm>
            <a:off x="7932523" y="5050765"/>
            <a:ext cx="3987384" cy="890069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500" dirty="0"/>
              <a:t>PCA</a:t>
            </a:r>
            <a:endParaRPr kumimoji="1" lang="ko-Kore-KR" altLang="en-US" sz="2500" dirty="0"/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FAD99959-5A3C-9C86-5AF4-15061448B7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032" y="2905721"/>
            <a:ext cx="6511557" cy="890069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39A0B8F-32A4-E004-4ADA-27B2D976E589}"/>
              </a:ext>
            </a:extLst>
          </p:cNvPr>
          <p:cNvSpPr txBox="1"/>
          <p:nvPr/>
        </p:nvSpPr>
        <p:spPr>
          <a:xfrm>
            <a:off x="607893" y="4511588"/>
            <a:ext cx="64184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각 요인의 효과를 추정해야 되나 위의 식과 같이 완전한 선형 관계를 이루기 때문에 공선성이 존재하여 동시에 추정할 수 없기 때문에 모형 추정을 위해서 </a:t>
            </a:r>
            <a:r>
              <a:rPr kumimoji="1" lang="en-US" altLang="ko-KR" u="sng" dirty="0"/>
              <a:t>Constraint</a:t>
            </a:r>
            <a:r>
              <a:rPr kumimoji="1" lang="ko-KR" altLang="en-US" dirty="0"/>
              <a:t>가 필요함</a:t>
            </a:r>
            <a:endParaRPr kumimoji="1" lang="ko-Kore-KR" altLang="en-US" dirty="0"/>
          </a:p>
        </p:txBody>
      </p:sp>
      <p:sp>
        <p:nvSpPr>
          <p:cNvPr id="8" name="왼쪽 중괄호[L] 7">
            <a:extLst>
              <a:ext uri="{FF2B5EF4-FFF2-40B4-BE49-F238E27FC236}">
                <a16:creationId xmlns:a16="http://schemas.microsoft.com/office/drawing/2014/main" id="{D2560D14-D034-58E4-B413-0DACD65F6412}"/>
              </a:ext>
            </a:extLst>
          </p:cNvPr>
          <p:cNvSpPr/>
          <p:nvPr/>
        </p:nvSpPr>
        <p:spPr>
          <a:xfrm>
            <a:off x="7026391" y="1568180"/>
            <a:ext cx="678553" cy="3813289"/>
          </a:xfrm>
          <a:prstGeom prst="leftBrace">
            <a:avLst>
              <a:gd name="adj1" fmla="val 8333"/>
              <a:gd name="adj2" fmla="val 48428"/>
            </a:avLst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B805373-2363-2A5B-D899-1F4D66302742}"/>
              </a:ext>
            </a:extLst>
          </p:cNvPr>
          <p:cNvSpPr/>
          <p:nvPr/>
        </p:nvSpPr>
        <p:spPr>
          <a:xfrm>
            <a:off x="247966" y="206844"/>
            <a:ext cx="3085140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sz="2500" dirty="0"/>
              <a:t>Identification Problem</a:t>
            </a:r>
            <a:endParaRPr lang="ko-Kore-KR" altLang="en-US" sz="2500" dirty="0"/>
          </a:p>
        </p:txBody>
      </p:sp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445291FE-80E7-65E9-B66A-87419AD6C9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018" y="1407187"/>
            <a:ext cx="2601036" cy="1118445"/>
          </a:xfrm>
          <a:prstGeom prst="rect">
            <a:avLst/>
          </a:prstGeom>
        </p:spPr>
      </p:pic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2EEED9F0-45A3-44BF-F1B5-DF2B083748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68170" y="1519616"/>
            <a:ext cx="4287991" cy="1104881"/>
          </a:xfrm>
          <a:prstGeom prst="rect">
            <a:avLst/>
          </a:prstGeom>
        </p:spPr>
      </p:pic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BE2EE752-5BB8-86EF-F4BF-2C8FB1A5D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CE4AB-E8C0-1F49-B02F-D0DAD932274E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69487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151B9F-BC70-A7F7-7535-DF1E3CD8ACFB}"/>
              </a:ext>
            </a:extLst>
          </p:cNvPr>
          <p:cNvSpPr/>
          <p:nvPr/>
        </p:nvSpPr>
        <p:spPr>
          <a:xfrm>
            <a:off x="247966" y="206844"/>
            <a:ext cx="964110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ore-KR" sz="2500" dirty="0"/>
              <a:t>CGLM</a:t>
            </a:r>
            <a:endParaRPr lang="ko-Kore-KR" altLang="en-US" sz="25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89112C-D3BC-F1D7-2F92-3DA50B745272}"/>
              </a:ext>
            </a:extLst>
          </p:cNvPr>
          <p:cNvSpPr txBox="1"/>
          <p:nvPr/>
        </p:nvSpPr>
        <p:spPr>
          <a:xfrm>
            <a:off x="2352602" y="1198761"/>
            <a:ext cx="7486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Age, Period, Cohort</a:t>
            </a:r>
            <a:r>
              <a:rPr kumimoji="1" lang="ko-KR" altLang="en-US" dirty="0"/>
              <a:t> </a:t>
            </a:r>
            <a:r>
              <a:rPr kumimoji="1" lang="en-US" altLang="ko-KR" dirty="0"/>
              <a:t>effect</a:t>
            </a:r>
            <a:r>
              <a:rPr kumimoji="1" lang="ko-KR" altLang="en-US" dirty="0"/>
              <a:t> 중 최소 한 가지 이상의 </a:t>
            </a:r>
            <a:r>
              <a:rPr kumimoji="1" lang="ko-KR" altLang="en-US" dirty="0" err="1"/>
              <a:t>모수</a:t>
            </a:r>
            <a:r>
              <a:rPr kumimoji="1" lang="ko-KR" altLang="en-US" dirty="0"/>
              <a:t> 제한하는 방법</a:t>
            </a:r>
            <a:endParaRPr kumimoji="1" lang="ko-Kore-KR" altLang="en-US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FB6255AD-D01A-39A9-2F33-8D83FF090D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2707" y="2767608"/>
            <a:ext cx="5946586" cy="11012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214983C-E80A-30C7-5DF0-896652A4AA86}"/>
              </a:ext>
            </a:extLst>
          </p:cNvPr>
          <p:cNvSpPr txBox="1"/>
          <p:nvPr/>
        </p:nvSpPr>
        <p:spPr>
          <a:xfrm>
            <a:off x="2352602" y="1669546"/>
            <a:ext cx="7486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sym typeface="Wingdings" pitchFamily="2" charset="2"/>
              </a:rPr>
              <a:t></a:t>
            </a:r>
            <a:r>
              <a:rPr kumimoji="1" lang="ko-KR" altLang="en-US" dirty="0">
                <a:sym typeface="Wingdings" pitchFamily="2" charset="2"/>
              </a:rPr>
              <a:t> 제약할 요인을 찾아야함 </a:t>
            </a:r>
            <a:r>
              <a:rPr kumimoji="1" lang="en-US" altLang="ko-KR" dirty="0">
                <a:sym typeface="Wingdings" pitchFamily="2" charset="2"/>
              </a:rPr>
              <a:t>:</a:t>
            </a:r>
            <a:r>
              <a:rPr kumimoji="1" lang="ko-KR" altLang="en-US" dirty="0">
                <a:sym typeface="Wingdings" pitchFamily="2" charset="2"/>
              </a:rPr>
              <a:t> </a:t>
            </a:r>
            <a:r>
              <a:rPr kumimoji="1" lang="en-US" altLang="ko-KR" u="sng" dirty="0">
                <a:sym typeface="Wingdings" pitchFamily="2" charset="2"/>
              </a:rPr>
              <a:t>Deviance</a:t>
            </a:r>
            <a:r>
              <a:rPr kumimoji="1" lang="ko-KR" altLang="en-US" u="sng" dirty="0">
                <a:sym typeface="Wingdings" pitchFamily="2" charset="2"/>
              </a:rPr>
              <a:t> </a:t>
            </a:r>
            <a:r>
              <a:rPr kumimoji="1" lang="en-US" altLang="ko-KR" u="sng" dirty="0">
                <a:sym typeface="Wingdings" pitchFamily="2" charset="2"/>
              </a:rPr>
              <a:t>(</a:t>
            </a:r>
            <a:r>
              <a:rPr kumimoji="1" lang="ko-KR" altLang="en-US" u="sng" dirty="0">
                <a:sym typeface="Wingdings" pitchFamily="2" charset="2"/>
              </a:rPr>
              <a:t>모형의 이탈도</a:t>
            </a:r>
            <a:r>
              <a:rPr kumimoji="1" lang="en-US" altLang="ko-KR" u="sng" dirty="0">
                <a:sym typeface="Wingdings" pitchFamily="2" charset="2"/>
              </a:rPr>
              <a:t>)</a:t>
            </a:r>
            <a:endParaRPr kumimoji="1" lang="ko-Kore-KR" altLang="en-US" u="sng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703C10C-EE1F-9745-D5A8-914ECC1ACFAD}"/>
              </a:ext>
            </a:extLst>
          </p:cNvPr>
          <p:cNvSpPr/>
          <p:nvPr/>
        </p:nvSpPr>
        <p:spPr>
          <a:xfrm>
            <a:off x="2352602" y="2154626"/>
            <a:ext cx="7969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u="sng" dirty="0">
                <a:sym typeface="Wingdings" pitchFamily="2" charset="2"/>
              </a:rPr>
              <a:t>Deviance</a:t>
            </a:r>
            <a:r>
              <a:rPr kumimoji="1" lang="ko-KR" altLang="en-US" dirty="0">
                <a:sym typeface="Wingdings" pitchFamily="2" charset="2"/>
              </a:rPr>
              <a:t> 값이 작을 수록 질병 발생률에 영향을 크게 미침</a:t>
            </a:r>
            <a:r>
              <a:rPr kumimoji="1" lang="en-US" altLang="ko-KR" dirty="0">
                <a:sym typeface="Wingdings" pitchFamily="2" charset="2"/>
              </a:rPr>
              <a:t>,</a:t>
            </a:r>
            <a:r>
              <a:rPr kumimoji="1" lang="ko-KR" altLang="en-US" dirty="0">
                <a:sym typeface="Wingdings" pitchFamily="2" charset="2"/>
              </a:rPr>
              <a:t> 큰 값만 찾아서 제약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FC3548A-D60B-ACA0-C25D-23995720B2EF}"/>
              </a:ext>
            </a:extLst>
          </p:cNvPr>
          <p:cNvSpPr/>
          <p:nvPr/>
        </p:nvSpPr>
        <p:spPr>
          <a:xfrm>
            <a:off x="1667575" y="4274083"/>
            <a:ext cx="91934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dirty="0">
                <a:sym typeface="Wingdings" pitchFamily="2" charset="2"/>
              </a:rPr>
              <a:t>EX) </a:t>
            </a:r>
            <a:r>
              <a:rPr kumimoji="1" lang="ko-KR" altLang="en-US" dirty="0">
                <a:sym typeface="Wingdings" pitchFamily="2" charset="2"/>
              </a:rPr>
              <a:t>첫번째 기간과 두번째 기간 효과 같다고 가정 </a:t>
            </a:r>
            <a:r>
              <a:rPr kumimoji="1" lang="en-US" altLang="ko-KR" dirty="0">
                <a:sym typeface="Wingdings" pitchFamily="2" charset="2"/>
              </a:rPr>
              <a:t>(Beta1 = Beta2), </a:t>
            </a:r>
            <a:r>
              <a:rPr kumimoji="1" lang="ko-KR" altLang="en-US" dirty="0">
                <a:sym typeface="Wingdings" pitchFamily="2" charset="2"/>
              </a:rPr>
              <a:t>기간 효과 제약 </a:t>
            </a:r>
            <a:r>
              <a:rPr kumimoji="1" lang="ko-KR" altLang="en-US" dirty="0" err="1">
                <a:sym typeface="Wingdings" pitchFamily="2" charset="2"/>
              </a:rPr>
              <a:t>모형됨</a:t>
            </a:r>
            <a:endParaRPr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2BEF37-FDA4-E268-240F-A5A1036A1821}"/>
              </a:ext>
            </a:extLst>
          </p:cNvPr>
          <p:cNvSpPr txBox="1"/>
          <p:nvPr/>
        </p:nvSpPr>
        <p:spPr>
          <a:xfrm>
            <a:off x="1667575" y="4679338"/>
            <a:ext cx="7486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sym typeface="Wingdings" pitchFamily="2" charset="2"/>
              </a:rPr>
              <a:t></a:t>
            </a:r>
            <a:r>
              <a:rPr kumimoji="1" lang="ko-KR" altLang="en-US" dirty="0">
                <a:sym typeface="Wingdings" pitchFamily="2" charset="2"/>
              </a:rPr>
              <a:t> 선형 종속관계에서 벗어남 </a:t>
            </a:r>
            <a:r>
              <a:rPr kumimoji="1" lang="en-US" altLang="ko-KR" dirty="0">
                <a:sym typeface="Wingdings" pitchFamily="2" charset="2"/>
              </a:rPr>
              <a:t>:</a:t>
            </a:r>
            <a:r>
              <a:rPr kumimoji="1" lang="ko-KR" altLang="en-US" dirty="0">
                <a:sym typeface="Wingdings" pitchFamily="2" charset="2"/>
              </a:rPr>
              <a:t> </a:t>
            </a:r>
            <a:r>
              <a:rPr kumimoji="1" lang="ko-KR" altLang="en-US" dirty="0" err="1">
                <a:sym typeface="Wingdings" pitchFamily="2" charset="2"/>
              </a:rPr>
              <a:t>역행렬</a:t>
            </a:r>
            <a:r>
              <a:rPr kumimoji="1" lang="ko-KR" altLang="en-US" dirty="0">
                <a:sym typeface="Wingdings" pitchFamily="2" charset="2"/>
              </a:rPr>
              <a:t> 구할 수 있음</a:t>
            </a:r>
            <a:endParaRPr kumimoji="1" lang="ko-Kore-KR" altLang="en-US" u="sng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8CFE29-6903-3745-330A-0AA90A40A83D}"/>
              </a:ext>
            </a:extLst>
          </p:cNvPr>
          <p:cNvSpPr txBox="1"/>
          <p:nvPr/>
        </p:nvSpPr>
        <p:spPr>
          <a:xfrm>
            <a:off x="1836554" y="6205486"/>
            <a:ext cx="8855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ym typeface="Wingdings" pitchFamily="2" charset="2"/>
              </a:rPr>
              <a:t>But </a:t>
            </a:r>
            <a:r>
              <a:rPr kumimoji="1" lang="ko-KR" altLang="en-US" b="1" dirty="0">
                <a:sym typeface="Wingdings" pitchFamily="2" charset="2"/>
              </a:rPr>
              <a:t>제약할 요인 찾기 위해서 많은 사전정보 필요</a:t>
            </a:r>
            <a:r>
              <a:rPr kumimoji="1" lang="en-US" altLang="ko-KR" b="1" dirty="0">
                <a:sym typeface="Wingdings" pitchFamily="2" charset="2"/>
              </a:rPr>
              <a:t>,</a:t>
            </a:r>
            <a:r>
              <a:rPr kumimoji="1" lang="ko-KR" altLang="en-US" b="1" dirty="0">
                <a:sym typeface="Wingdings" pitchFamily="2" charset="2"/>
              </a:rPr>
              <a:t> </a:t>
            </a:r>
            <a:r>
              <a:rPr kumimoji="1" lang="ko-KR" altLang="en-US" b="1" dirty="0" err="1">
                <a:sym typeface="Wingdings" pitchFamily="2" charset="2"/>
              </a:rPr>
              <a:t>모수</a:t>
            </a:r>
            <a:r>
              <a:rPr kumimoji="1" lang="ko-KR" altLang="en-US" b="1" dirty="0">
                <a:sym typeface="Wingdings" pitchFamily="2" charset="2"/>
              </a:rPr>
              <a:t> </a:t>
            </a:r>
            <a:r>
              <a:rPr kumimoji="1" lang="ko-KR" altLang="en-US" b="1" dirty="0" err="1">
                <a:sym typeface="Wingdings" pitchFamily="2" charset="2"/>
              </a:rPr>
              <a:t>추정량</a:t>
            </a:r>
            <a:r>
              <a:rPr kumimoji="1" lang="ko-KR" altLang="en-US" b="1" dirty="0">
                <a:sym typeface="Wingdings" pitchFamily="2" charset="2"/>
              </a:rPr>
              <a:t> 패턴 민감하게 변화</a:t>
            </a:r>
            <a:endParaRPr kumimoji="1" lang="ko-Kore-KR" altLang="en-US" b="1" dirty="0"/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F59D1D60-92A9-FD56-EFAA-4FF5AE351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CE4AB-E8C0-1F49-B02F-D0DAD932274E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42262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151B9F-BC70-A7F7-7535-DF1E3CD8ACFB}"/>
              </a:ext>
            </a:extLst>
          </p:cNvPr>
          <p:cNvSpPr/>
          <p:nvPr/>
        </p:nvSpPr>
        <p:spPr>
          <a:xfrm>
            <a:off x="247966" y="206844"/>
            <a:ext cx="6287555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ore-KR" sz="2500" dirty="0"/>
              <a:t>Median Polish: Robust two-way decomposition</a:t>
            </a:r>
            <a:endParaRPr lang="ko-Kore-KR" altLang="en-US" sz="25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8CD0D3F-2A3E-E30C-246E-B4622869A3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0092" y="2067178"/>
            <a:ext cx="8451815" cy="8971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F187274-B20C-72BC-5B9B-33FDB4E390F8}"/>
              </a:ext>
            </a:extLst>
          </p:cNvPr>
          <p:cNvSpPr txBox="1"/>
          <p:nvPr/>
        </p:nvSpPr>
        <p:spPr>
          <a:xfrm>
            <a:off x="2963072" y="1100728"/>
            <a:ext cx="7486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>
                <a:latin typeface="+mn-ea"/>
              </a:rPr>
              <a:t>Birth Cohort</a:t>
            </a:r>
            <a:r>
              <a:rPr kumimoji="1" lang="ko-KR" altLang="en-US" dirty="0">
                <a:latin typeface="+mn-ea"/>
              </a:rPr>
              <a:t> </a:t>
            </a:r>
            <a:r>
              <a:rPr kumimoji="1" lang="en-US" altLang="ko-KR" dirty="0">
                <a:latin typeface="+mn-ea"/>
              </a:rPr>
              <a:t>effect</a:t>
            </a:r>
            <a:r>
              <a:rPr kumimoji="1" lang="ko-KR" altLang="en-US" dirty="0" err="1">
                <a:latin typeface="+mn-ea"/>
              </a:rPr>
              <a:t>를</a:t>
            </a:r>
            <a:r>
              <a:rPr kumimoji="1" lang="ko-KR" altLang="en-US" dirty="0">
                <a:latin typeface="+mn-ea"/>
              </a:rPr>
              <a:t>  </a:t>
            </a:r>
            <a:r>
              <a:rPr kumimoji="1" lang="en-US" altLang="ko-KR" dirty="0">
                <a:latin typeface="+mn-ea"/>
              </a:rPr>
              <a:t>Age , Period</a:t>
            </a:r>
            <a:r>
              <a:rPr kumimoji="1" lang="ko-KR" altLang="en-US" dirty="0">
                <a:latin typeface="+mn-ea"/>
              </a:rPr>
              <a:t> </a:t>
            </a:r>
            <a:r>
              <a:rPr kumimoji="1" lang="en-US" altLang="ko-KR" dirty="0">
                <a:latin typeface="+mn-ea"/>
              </a:rPr>
              <a:t>effect</a:t>
            </a:r>
            <a:r>
              <a:rPr kumimoji="1" lang="ko-KR" altLang="en-US" dirty="0">
                <a:latin typeface="+mn-ea"/>
              </a:rPr>
              <a:t>의 교호작용으로 가정</a:t>
            </a:r>
            <a:endParaRPr kumimoji="1" lang="ko-Kore-KR" altLang="en-US" dirty="0"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AEC062-FFAC-0628-512E-072AD41D6DFF}"/>
              </a:ext>
            </a:extLst>
          </p:cNvPr>
          <p:cNvSpPr txBox="1"/>
          <p:nvPr/>
        </p:nvSpPr>
        <p:spPr>
          <a:xfrm>
            <a:off x="2963072" y="1510676"/>
            <a:ext cx="7486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latin typeface="+mn-ea"/>
                <a:sym typeface="Wingdings" pitchFamily="2" charset="2"/>
              </a:rPr>
              <a:t></a:t>
            </a:r>
            <a:r>
              <a:rPr kumimoji="1" lang="ko-KR" altLang="en-US" dirty="0">
                <a:latin typeface="+mn-ea"/>
                <a:sym typeface="Wingdings" pitchFamily="2" charset="2"/>
              </a:rPr>
              <a:t> </a:t>
            </a:r>
            <a:r>
              <a:rPr kumimoji="1" lang="en-US" altLang="ko-KR" dirty="0">
                <a:latin typeface="+mn-ea"/>
                <a:sym typeface="Wingdings" pitchFamily="2" charset="2"/>
              </a:rPr>
              <a:t>Cohort effect</a:t>
            </a:r>
            <a:r>
              <a:rPr kumimoji="1" lang="ko-KR" altLang="en-US" dirty="0" err="1">
                <a:latin typeface="+mn-ea"/>
                <a:sym typeface="Wingdings" pitchFamily="2" charset="2"/>
              </a:rPr>
              <a:t>를</a:t>
            </a:r>
            <a:r>
              <a:rPr kumimoji="1" lang="ko-KR" altLang="en-US" dirty="0">
                <a:latin typeface="+mn-ea"/>
                <a:sym typeface="Wingdings" pitchFamily="2" charset="2"/>
              </a:rPr>
              <a:t> 독립적으로 추정</a:t>
            </a:r>
            <a:endParaRPr kumimoji="1" lang="ko-Kore-KR" altLang="en-US" u="sng" dirty="0">
              <a:latin typeface="+mn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2CF7868-B3B8-6DD2-A2BC-AAC4D07AF2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9896" y="3520520"/>
            <a:ext cx="3989103" cy="1041599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DA89D87-4356-3107-D23A-37BDA0041C16}"/>
              </a:ext>
            </a:extLst>
          </p:cNvPr>
          <p:cNvCxnSpPr/>
          <p:nvPr/>
        </p:nvCxnSpPr>
        <p:spPr>
          <a:xfrm>
            <a:off x="4739869" y="2807108"/>
            <a:ext cx="0" cy="666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0060012-22D6-DEFF-C6F6-C3C3B084431E}"/>
              </a:ext>
            </a:extLst>
          </p:cNvPr>
          <p:cNvSpPr/>
          <p:nvPr/>
        </p:nvSpPr>
        <p:spPr>
          <a:xfrm>
            <a:off x="6636518" y="3723088"/>
            <a:ext cx="528781" cy="573382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020680-C24D-9E84-791F-BE069D347AC2}"/>
              </a:ext>
            </a:extLst>
          </p:cNvPr>
          <p:cNvSpPr txBox="1"/>
          <p:nvPr/>
        </p:nvSpPr>
        <p:spPr>
          <a:xfrm>
            <a:off x="7378999" y="3848448"/>
            <a:ext cx="3553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latin typeface="+mn-ea"/>
                <a:sym typeface="Wingdings" pitchFamily="2" charset="2"/>
              </a:rPr>
              <a:t></a:t>
            </a:r>
            <a:r>
              <a:rPr kumimoji="1" lang="ko-KR" altLang="en-US" dirty="0">
                <a:latin typeface="+mn-ea"/>
                <a:sym typeface="Wingdings" pitchFamily="2" charset="2"/>
              </a:rPr>
              <a:t> </a:t>
            </a:r>
            <a:r>
              <a:rPr kumimoji="1" lang="en-US" altLang="ko-KR" dirty="0">
                <a:latin typeface="+mn-ea"/>
                <a:sym typeface="Wingdings" pitchFamily="2" charset="2"/>
              </a:rPr>
              <a:t>Age, Period</a:t>
            </a:r>
            <a:r>
              <a:rPr kumimoji="1" lang="ko-KR" altLang="en-US" dirty="0">
                <a:latin typeface="+mn-ea"/>
                <a:sym typeface="Wingdings" pitchFamily="2" charset="2"/>
              </a:rPr>
              <a:t> 사이의 교호작용</a:t>
            </a:r>
            <a:endParaRPr kumimoji="1" lang="ko-Kore-KR" altLang="en-US" u="sng" dirty="0">
              <a:latin typeface="+mn-ea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79830AC-16DC-27B3-ABBC-B633C40467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5463" y="5757272"/>
            <a:ext cx="3111500" cy="762000"/>
          </a:xfrm>
          <a:prstGeom prst="rect">
            <a:avLst/>
          </a:prstGeom>
        </p:spPr>
      </p:pic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F45E685-31EF-0483-6ECB-8CCCB697EB49}"/>
              </a:ext>
            </a:extLst>
          </p:cNvPr>
          <p:cNvCxnSpPr/>
          <p:nvPr/>
        </p:nvCxnSpPr>
        <p:spPr>
          <a:xfrm>
            <a:off x="5771213" y="2807108"/>
            <a:ext cx="935256" cy="713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142493A-7D26-3635-12C1-85BD4F96E89B}"/>
              </a:ext>
            </a:extLst>
          </p:cNvPr>
          <p:cNvSpPr txBox="1"/>
          <p:nvPr/>
        </p:nvSpPr>
        <p:spPr>
          <a:xfrm>
            <a:off x="6896040" y="2968148"/>
            <a:ext cx="4036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latin typeface="+mn-ea"/>
                <a:sym typeface="Wingdings" pitchFamily="2" charset="2"/>
              </a:rPr>
              <a:t></a:t>
            </a:r>
            <a:r>
              <a:rPr kumimoji="1" lang="ko-KR" altLang="en-US" dirty="0">
                <a:latin typeface="+mn-ea"/>
                <a:sym typeface="Wingdings" pitchFamily="2" charset="2"/>
              </a:rPr>
              <a:t> </a:t>
            </a:r>
            <a:r>
              <a:rPr kumimoji="1" lang="ko-Kore-KR" altLang="en-US" dirty="0">
                <a:latin typeface="+mn-ea"/>
                <a:sym typeface="Wingdings" pitchFamily="2" charset="2"/>
              </a:rPr>
              <a:t>오차항으로 부터 교호작용 분리</a:t>
            </a:r>
            <a:endParaRPr kumimoji="1" lang="ko-Kore-KR" altLang="en-US" u="sng" dirty="0">
              <a:latin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F70730E-8882-EFE9-ADE9-C1279A22AB8F}"/>
              </a:ext>
            </a:extLst>
          </p:cNvPr>
          <p:cNvSpPr txBox="1"/>
          <p:nvPr/>
        </p:nvSpPr>
        <p:spPr>
          <a:xfrm>
            <a:off x="1690792" y="5039148"/>
            <a:ext cx="90960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ore-KR" u="sng" dirty="0">
                <a:effectLst/>
              </a:rPr>
              <a:t>Median polish </a:t>
            </a:r>
            <a:r>
              <a:rPr lang="ko-Kore-KR" altLang="en-US" dirty="0">
                <a:effectLst/>
              </a:rPr>
              <a:t>로 잔차 추정</a:t>
            </a:r>
            <a:r>
              <a:rPr kumimoji="1" lang="en-US" altLang="ko-KR" dirty="0">
                <a:latin typeface="+mn-ea"/>
                <a:sym typeface="Wingdings" pitchFamily="2" charset="2"/>
              </a:rPr>
              <a:t> </a:t>
            </a:r>
            <a:r>
              <a:rPr kumimoji="1" lang="ko-KR" altLang="en-US" dirty="0">
                <a:latin typeface="+mn-ea"/>
                <a:sym typeface="Wingdings" pitchFamily="2" charset="2"/>
              </a:rPr>
              <a:t> 추정된 </a:t>
            </a:r>
            <a:r>
              <a:rPr kumimoji="1" lang="ko-KR" altLang="en-US" dirty="0" err="1">
                <a:latin typeface="+mn-ea"/>
                <a:sym typeface="Wingdings" pitchFamily="2" charset="2"/>
              </a:rPr>
              <a:t>잔차를</a:t>
            </a:r>
            <a:r>
              <a:rPr kumimoji="1" lang="ko-KR" altLang="en-US" dirty="0">
                <a:latin typeface="+mn-ea"/>
                <a:sym typeface="Wingdings" pitchFamily="2" charset="2"/>
              </a:rPr>
              <a:t> 종속변수로 코호트 효과를 독립변수로 둔 </a:t>
            </a:r>
            <a:endParaRPr kumimoji="1" lang="en-US" altLang="ko-KR" dirty="0">
              <a:latin typeface="+mn-ea"/>
              <a:sym typeface="Wingdings" pitchFamily="2" charset="2"/>
            </a:endParaRPr>
          </a:p>
          <a:p>
            <a:r>
              <a:rPr kumimoji="1" lang="ko-KR" altLang="en-US" dirty="0">
                <a:latin typeface="+mn-ea"/>
                <a:sym typeface="Wingdings" pitchFamily="2" charset="2"/>
              </a:rPr>
              <a:t>선형 </a:t>
            </a:r>
            <a:r>
              <a:rPr kumimoji="1" lang="ko-KR" altLang="en-US" dirty="0" err="1">
                <a:latin typeface="+mn-ea"/>
                <a:sym typeface="Wingdings" pitchFamily="2" charset="2"/>
              </a:rPr>
              <a:t>회귀모형적합하여</a:t>
            </a:r>
            <a:r>
              <a:rPr kumimoji="1" lang="ko-KR" altLang="en-US" dirty="0">
                <a:latin typeface="+mn-ea"/>
                <a:sym typeface="Wingdings" pitchFamily="2" charset="2"/>
              </a:rPr>
              <a:t> 효과의 크기를 예측</a:t>
            </a:r>
            <a:r>
              <a:rPr lang="ko-Kore-KR" altLang="en-US" dirty="0">
                <a:effectLst/>
              </a:rPr>
              <a:t> </a:t>
            </a:r>
          </a:p>
        </p:txBody>
      </p:sp>
      <p:sp>
        <p:nvSpPr>
          <p:cNvPr id="21" name="슬라이드 번호 개체 틀 20">
            <a:extLst>
              <a:ext uri="{FF2B5EF4-FFF2-40B4-BE49-F238E27FC236}">
                <a16:creationId xmlns:a16="http://schemas.microsoft.com/office/drawing/2014/main" id="{4555215F-0005-AD7E-97A2-EE94CBDF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CE4AB-E8C0-1F49-B02F-D0DAD932274E}" type="slidenum">
              <a:rPr kumimoji="1" lang="ko-Kore-KR" altLang="en-US" smtClean="0"/>
              <a:t>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6070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151B9F-BC70-A7F7-7535-DF1E3CD8ACFB}"/>
              </a:ext>
            </a:extLst>
          </p:cNvPr>
          <p:cNvSpPr/>
          <p:nvPr/>
        </p:nvSpPr>
        <p:spPr>
          <a:xfrm>
            <a:off x="247966" y="206844"/>
            <a:ext cx="2550891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ore-KR" sz="2500" dirty="0"/>
              <a:t>Intrinsic Estimator</a:t>
            </a:r>
            <a:endParaRPr lang="ko-Kore-KR" altLang="en-US" sz="2500" dirty="0"/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83D283B7-E235-AE77-FAF1-26E5DB2DE7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2142" y="2184032"/>
            <a:ext cx="2323137" cy="998949"/>
          </a:xfrm>
          <a:prstGeom prst="rect">
            <a:avLst/>
          </a:prstGeom>
        </p:spPr>
      </p:pic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56FDB942-C957-7A71-9835-91B0E906F4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8275" y="3288719"/>
            <a:ext cx="3167631" cy="8161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8638042-A7DA-86E9-0017-882DD7C5FC0A}"/>
              </a:ext>
            </a:extLst>
          </p:cNvPr>
          <p:cNvSpPr txBox="1"/>
          <p:nvPr/>
        </p:nvSpPr>
        <p:spPr>
          <a:xfrm>
            <a:off x="3132091" y="1109040"/>
            <a:ext cx="7486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모수의 효과를 변화없이 추정할 수 있는 함수 사용 필요성 대두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7CA8C5-CA3E-46C9-47CA-2B3502A599C2}"/>
              </a:ext>
            </a:extLst>
          </p:cNvPr>
          <p:cNvSpPr txBox="1"/>
          <p:nvPr/>
        </p:nvSpPr>
        <p:spPr>
          <a:xfrm>
            <a:off x="3132091" y="1506277"/>
            <a:ext cx="69304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latin typeface="+mn-ea"/>
                <a:sym typeface="Wingdings" pitchFamily="2" charset="2"/>
              </a:rPr>
              <a:t></a:t>
            </a:r>
            <a:r>
              <a:rPr kumimoji="1" lang="ko-KR" altLang="en-US" dirty="0">
                <a:latin typeface="+mn-ea"/>
                <a:sym typeface="Wingdings" pitchFamily="2" charset="2"/>
              </a:rPr>
              <a:t> </a:t>
            </a:r>
            <a:r>
              <a:rPr kumimoji="1" lang="en-US" altLang="ko-KR" dirty="0">
                <a:latin typeface="+mn-ea"/>
                <a:sym typeface="Wingdings" pitchFamily="2" charset="2"/>
              </a:rPr>
              <a:t>SVD</a:t>
            </a:r>
            <a:r>
              <a:rPr kumimoji="1" lang="ko-KR" altLang="en-US" dirty="0">
                <a:latin typeface="+mn-ea"/>
                <a:sym typeface="Wingdings" pitchFamily="2" charset="2"/>
              </a:rPr>
              <a:t>와 추정함수로 구축되었음 </a:t>
            </a:r>
            <a:r>
              <a:rPr kumimoji="1" lang="en-US" altLang="ko-KR" dirty="0">
                <a:latin typeface="+mn-ea"/>
                <a:sym typeface="Wingdings" pitchFamily="2" charset="2"/>
              </a:rPr>
              <a:t>: Age, Period, Cohort</a:t>
            </a:r>
            <a:r>
              <a:rPr kumimoji="1" lang="ko-KR" altLang="en-US" dirty="0">
                <a:latin typeface="+mn-ea"/>
                <a:sym typeface="Wingdings" pitchFamily="2" charset="2"/>
              </a:rPr>
              <a:t>에 따른 질병 발생 추세에 안정적으로 추정</a:t>
            </a:r>
            <a:endParaRPr kumimoji="1" lang="ko-Kore-KR" altLang="en-US" u="sng" dirty="0">
              <a:latin typeface="+mn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E7A243F-619C-46B5-03F1-38EE646567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50073" y="3288719"/>
            <a:ext cx="2264970" cy="919612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B8FA38CD-178A-CDFF-E895-8C1F722BB6ED}"/>
              </a:ext>
            </a:extLst>
          </p:cNvPr>
          <p:cNvCxnSpPr>
            <a:cxnSpLocks/>
          </p:cNvCxnSpPr>
          <p:nvPr/>
        </p:nvCxnSpPr>
        <p:spPr>
          <a:xfrm flipV="1">
            <a:off x="4940756" y="3696818"/>
            <a:ext cx="215958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C8855C0-7AE6-BE0F-1F1B-D569D599F149}"/>
                  </a:ext>
                </a:extLst>
              </p:cNvPr>
              <p:cNvSpPr txBox="1"/>
              <p:nvPr/>
            </p:nvSpPr>
            <p:spPr>
              <a:xfrm>
                <a:off x="2460031" y="4103050"/>
                <a:ext cx="6930436" cy="374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ore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ko-Kore-KR" altLang="en-US" i="1">
                          <a:latin typeface="Cambria Math" panose="02040503050406030204" pitchFamily="18" charset="0"/>
                        </a:rPr>
                        <m:t>행</m:t>
                      </m:r>
                      <m:r>
                        <a:rPr kumimoji="1" lang="ko-Kore-KR" altLang="en-US" i="1" smtClean="0">
                          <a:latin typeface="Cambria Math" panose="02040503050406030204" pitchFamily="18" charset="0"/>
                        </a:rPr>
                        <m:t>렬</m:t>
                      </m:r>
                      <m:r>
                        <a:rPr kumimoji="1" lang="ko-Kore-KR" altLang="en-US" i="1">
                          <a:latin typeface="Cambria Math" panose="02040503050406030204" pitchFamily="18" charset="0"/>
                        </a:rPr>
                        <m:t>의</m:t>
                      </m:r>
                      <m:r>
                        <a:rPr kumimoji="1" lang="en-US" altLang="ko-Kore-KR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kumimoji="1" lang="ko-KR" altLang="en-US" i="1">
                          <a:latin typeface="Cambria Math" panose="02040503050406030204" pitchFamily="18" charset="0"/>
                        </a:rPr>
                        <m:t>에</m:t>
                      </m:r>
                      <m:r>
                        <a:rPr kumimoji="1" lang="ko-KR" alt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ko-KR" altLang="en-US" i="1">
                          <a:latin typeface="Cambria Math" panose="02040503050406030204" pitchFamily="18" charset="0"/>
                        </a:rPr>
                        <m:t>대응되는</m:t>
                      </m:r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𝑒𝑖𝑔𝑒𝑛𝑣𝑒𝑐𝑡𝑜𝑟</m:t>
                      </m:r>
                      <m:r>
                        <a:rPr kumimoji="1" lang="ko-Kore-KR" altLang="en-US" i="1">
                          <a:latin typeface="Cambria Math" panose="02040503050406030204" pitchFamily="18" charset="0"/>
                        </a:rPr>
                        <m:t>가</m:t>
                      </m:r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ko-Kore-KR" altLang="en-US" i="1">
                          <a:latin typeface="Cambria Math" panose="02040503050406030204" pitchFamily="18" charset="0"/>
                        </a:rPr>
                        <m:t>와</m:t>
                      </m:r>
                      <m:sSub>
                        <m:sSubPr>
                          <m:ctrlPr>
                            <a:rPr kumimoji="1" lang="en-US" altLang="ko-Kore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kumimoji="1" lang="en-US" altLang="ko-Kore-K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ko-Kore-KR" altLang="en-US" i="1" smtClean="0">
                          <a:latin typeface="Cambria Math" panose="02040503050406030204" pitchFamily="18" charset="0"/>
                        </a:rPr>
                        <m:t>에</m:t>
                      </m:r>
                    </m:oMath>
                  </m:oMathPara>
                </a14:m>
                <a:endParaRPr kumimoji="1" lang="ko-Kore-KR" altLang="en-US" dirty="0">
                  <a:latin typeface="+mn-ea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C8855C0-7AE6-BE0F-1F1B-D569D599F1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0031" y="4103050"/>
                <a:ext cx="6930436" cy="374526"/>
              </a:xfrm>
              <a:prstGeom prst="rect">
                <a:avLst/>
              </a:prstGeom>
              <a:blipFill>
                <a:blip r:embed="rId6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683D4FBC-660A-90D9-4B86-4732A711DF6F}"/>
              </a:ext>
            </a:extLst>
          </p:cNvPr>
          <p:cNvSpPr txBox="1"/>
          <p:nvPr/>
        </p:nvSpPr>
        <p:spPr>
          <a:xfrm>
            <a:off x="3312825" y="4513275"/>
            <a:ext cx="522584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500" dirty="0"/>
              <a:t>직교하는 부분공간으로 분해 후 무어</a:t>
            </a:r>
            <a:r>
              <a:rPr kumimoji="1" lang="en-US" altLang="ko-Kore-KR" sz="1500" dirty="0"/>
              <a:t>-</a:t>
            </a:r>
            <a:r>
              <a:rPr kumimoji="1" lang="ko-Kore-KR" altLang="en-US" sz="1500" dirty="0"/>
              <a:t>펜로즈 일반화 역행렬을 이용하여 유일한 해 구할 수 있음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8E2364F-6BCC-7F93-B593-D7C383855C50}"/>
                  </a:ext>
                </a:extLst>
              </p:cNvPr>
              <p:cNvSpPr txBox="1"/>
              <p:nvPr/>
            </p:nvSpPr>
            <p:spPr>
              <a:xfrm>
                <a:off x="5236897" y="5198432"/>
                <a:ext cx="2322174" cy="3754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23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kumimoji="1" lang="en-US" altLang="ko-Kore-KR" sz="2300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kumimoji="1" lang="en-US" altLang="ko-Kore-KR" sz="23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kumimoji="1" lang="en-US" altLang="ko-Kore-KR" sz="23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ko-Kore-KR" sz="23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sz="23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kumimoji="1" lang="en-US" altLang="ko-Kore-KR" sz="23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kumimoji="1" lang="en-US" altLang="ko-Kore-KR" sz="23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kumimoji="1" lang="en-US" altLang="ko-Kore-KR" sz="23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sz="23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kumimoji="1" lang="en-US" altLang="ko-Kore-KR" sz="23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  <m:sup>
                          <m:r>
                            <a:rPr kumimoji="1" lang="en-US" altLang="ko-Kore-KR" sz="23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ko-Kore-KR" sz="2300" b="0" i="1" smtClean="0">
                          <a:latin typeface="Cambria Math" panose="02040503050406030204" pitchFamily="18" charset="0"/>
                        </a:rPr>
                        <m:t>)</m:t>
                      </m:r>
                      <m:acc>
                        <m:accPr>
                          <m:chr m:val="̂"/>
                          <m:ctrlPr>
                            <a:rPr kumimoji="1" lang="en-US" altLang="ko-Kore-KR" sz="23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ko-Kore-KR" sz="23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</m:oMath>
                  </m:oMathPara>
                </a14:m>
                <a:endParaRPr kumimoji="1" lang="ko-Kore-KR" altLang="en-US" sz="23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8E2364F-6BCC-7F93-B593-D7C383855C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6897" y="5198432"/>
                <a:ext cx="2322174" cy="375487"/>
              </a:xfrm>
              <a:prstGeom prst="rect">
                <a:avLst/>
              </a:prstGeom>
              <a:blipFill>
                <a:blip r:embed="rId7"/>
                <a:stretch>
                  <a:fillRect l="-2174" t="-13333" r="-2174" b="-3000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BEA685F5-123F-EAEA-8B07-EB384A1E29E9}"/>
              </a:ext>
            </a:extLst>
          </p:cNvPr>
          <p:cNvSpPr txBox="1"/>
          <p:nvPr/>
        </p:nvSpPr>
        <p:spPr>
          <a:xfrm>
            <a:off x="4111333" y="5170207"/>
            <a:ext cx="82942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500" dirty="0"/>
              <a:t>IE = </a:t>
            </a:r>
            <a:endParaRPr kumimoji="1" lang="ko-Kore-KR" altLang="en-US" sz="25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4C8B820-8928-3438-C2D1-0E47261E2AB5}"/>
              </a:ext>
            </a:extLst>
          </p:cNvPr>
          <p:cNvSpPr txBox="1"/>
          <p:nvPr/>
        </p:nvSpPr>
        <p:spPr>
          <a:xfrm>
            <a:off x="749509" y="6155741"/>
            <a:ext cx="107179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500" dirty="0"/>
              <a:t>Period</a:t>
            </a:r>
            <a:r>
              <a:rPr kumimoji="1" lang="ko-Kore-KR" altLang="en-US" sz="1500" dirty="0"/>
              <a:t>가 고정되었을 때 </a:t>
            </a:r>
            <a:r>
              <a:rPr kumimoji="1" lang="en-US" altLang="ko-Kore-KR" sz="1500" dirty="0"/>
              <a:t>unbiased </a:t>
            </a:r>
            <a:r>
              <a:rPr kumimoji="1" lang="ko-Kore-KR" altLang="en-US" sz="1500" dirty="0"/>
              <a:t>를 가지며 </a:t>
            </a:r>
            <a:r>
              <a:rPr kumimoji="1" lang="en-US" altLang="ko-Kore-KR" sz="1500" dirty="0"/>
              <a:t>CGLM</a:t>
            </a:r>
            <a:r>
              <a:rPr kumimoji="1" lang="ko-Kore-KR" altLang="en-US" sz="1500" dirty="0"/>
              <a:t>보다 낮은 분산을 가질 수 있음 </a:t>
            </a:r>
            <a:r>
              <a:rPr kumimoji="1" lang="en-US" altLang="ko-Kore-KR" sz="1500" dirty="0"/>
              <a:t>, </a:t>
            </a:r>
            <a:r>
              <a:rPr kumimoji="1" lang="ko-Kore-KR" altLang="en-US" sz="1500" dirty="0"/>
              <a:t>요인의 계수를 직접적으로 제약하는 것이 아니기 때문에 제약과 관계 없이 동일한 결과를 얻을 수 있음</a:t>
            </a:r>
          </a:p>
        </p:txBody>
      </p:sp>
      <p:sp>
        <p:nvSpPr>
          <p:cNvPr id="19" name="슬라이드 번호 개체 틀 18">
            <a:extLst>
              <a:ext uri="{FF2B5EF4-FFF2-40B4-BE49-F238E27FC236}">
                <a16:creationId xmlns:a16="http://schemas.microsoft.com/office/drawing/2014/main" id="{C234025E-FAFA-82CD-5CEA-88D6454CF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CE4AB-E8C0-1F49-B02F-D0DAD932274E}" type="slidenum">
              <a:rPr kumimoji="1" lang="ko-Kore-KR" altLang="en-US" smtClean="0"/>
              <a:t>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02509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151B9F-BC70-A7F7-7535-DF1E3CD8ACFB}"/>
              </a:ext>
            </a:extLst>
          </p:cNvPr>
          <p:cNvSpPr/>
          <p:nvPr/>
        </p:nvSpPr>
        <p:spPr>
          <a:xfrm>
            <a:off x="247966" y="206844"/>
            <a:ext cx="707245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ore-KR" sz="2500" dirty="0"/>
              <a:t>PCA</a:t>
            </a:r>
            <a:endParaRPr lang="ko-Kore-KR" altLang="en-US" sz="25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33F6B35-2A8F-6628-E073-082192144C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8543" y="2139646"/>
            <a:ext cx="6044577" cy="64434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6AE017D-BA0F-DA61-AEA4-EAD2D37D76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6650" y="3379996"/>
            <a:ext cx="3658699" cy="73764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B4D3C95-408F-C12C-2ABD-2B435F576920}"/>
              </a:ext>
            </a:extLst>
          </p:cNvPr>
          <p:cNvSpPr txBox="1"/>
          <p:nvPr/>
        </p:nvSpPr>
        <p:spPr>
          <a:xfrm>
            <a:off x="3828201" y="2783992"/>
            <a:ext cx="5315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W = </a:t>
            </a:r>
            <a:r>
              <a:rPr kumimoji="1" lang="en-US" altLang="ko-KR" dirty="0" err="1"/>
              <a:t>i</a:t>
            </a:r>
            <a:r>
              <a:rPr kumimoji="1" lang="ko-KR" altLang="en-US" dirty="0"/>
              <a:t>번째 주성분 </a:t>
            </a:r>
            <a:r>
              <a:rPr kumimoji="1" lang="en-US" altLang="ko-KR" dirty="0"/>
              <a:t>PC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j</a:t>
            </a:r>
            <a:r>
              <a:rPr kumimoji="1" lang="ko-KR" altLang="en-US" dirty="0"/>
              <a:t>번째 변수에 대한 가중치 </a:t>
            </a:r>
            <a:endParaRPr kumimoji="1"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94D3B2-AFEE-153C-5060-9567EF8F45F7}"/>
              </a:ext>
            </a:extLst>
          </p:cNvPr>
          <p:cNvSpPr txBox="1"/>
          <p:nvPr/>
        </p:nvSpPr>
        <p:spPr>
          <a:xfrm>
            <a:off x="2607435" y="1063167"/>
            <a:ext cx="74867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모형을 적합할 때 변수들 사이에 선형관계가 있거나 변수들 사이에 상관관계 가 높아 다중공선성이 발생할 때 변수를 삭제하기에 용이하지 않는 경우 사용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2CE2E4-921D-8393-FA66-3E0B7BEDA908}"/>
              </a:ext>
            </a:extLst>
          </p:cNvPr>
          <p:cNvSpPr txBox="1"/>
          <p:nvPr/>
        </p:nvSpPr>
        <p:spPr>
          <a:xfrm>
            <a:off x="3693289" y="4159643"/>
            <a:ext cx="5315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P</a:t>
            </a:r>
            <a:r>
              <a:rPr kumimoji="1" lang="ko-Kore-KR" altLang="en-US" dirty="0"/>
              <a:t>개의 주성분 </a:t>
            </a:r>
            <a:r>
              <a:rPr kumimoji="1" lang="en-US" altLang="ko-Kore-KR" dirty="0"/>
              <a:t>axis projection</a:t>
            </a:r>
            <a:r>
              <a:rPr kumimoji="1" lang="ko-Kore-KR" altLang="en-US" dirty="0"/>
              <a:t>으로 전체 변동 설명</a:t>
            </a:r>
            <a:endParaRPr kumimoji="1" lang="en-US" altLang="ko-K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112E4F-083B-B7D0-D703-FE5729E23CB8}"/>
              </a:ext>
            </a:extLst>
          </p:cNvPr>
          <p:cNvSpPr txBox="1"/>
          <p:nvPr/>
        </p:nvSpPr>
        <p:spPr>
          <a:xfrm>
            <a:off x="2108614" y="5258295"/>
            <a:ext cx="84844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ore-KR" altLang="en-US" dirty="0"/>
              <a:t>주성분 모형을 적합시켜 추정한 계수와 무어</a:t>
            </a:r>
            <a:r>
              <a:rPr kumimoji="1" lang="en-US" altLang="ko-Kore-KR" dirty="0"/>
              <a:t>-</a:t>
            </a:r>
            <a:r>
              <a:rPr kumimoji="1" lang="ko-Kore-KR" altLang="en-US" dirty="0"/>
              <a:t>펜로즈 역행렬의 해와 동일</a:t>
            </a:r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dirty="0"/>
              <a:t>IE</a:t>
            </a:r>
            <a:r>
              <a:rPr kumimoji="1" lang="ko-Kore-KR" altLang="en-US" dirty="0"/>
              <a:t>와 달리 주성분의 개수를 최대로 하지 않았을 때 </a:t>
            </a:r>
            <a:r>
              <a:rPr kumimoji="1" lang="en-US" altLang="ko-Kore-KR" dirty="0"/>
              <a:t>IE</a:t>
            </a:r>
            <a:r>
              <a:rPr kumimoji="1" lang="ko-Kore-KR" altLang="en-US" dirty="0"/>
              <a:t>와 다른 결과 </a:t>
            </a:r>
            <a:endParaRPr kumimoji="1" lang="en-US" altLang="ko-KR" dirty="0"/>
          </a:p>
        </p:txBody>
      </p: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0E89F027-D365-D8C0-D488-E4558AA69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CE4AB-E8C0-1F49-B02F-D0DAD932274E}" type="slidenum">
              <a:rPr kumimoji="1" lang="ko-Kore-KR" altLang="en-US" smtClean="0"/>
              <a:t>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39265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E18EBEE-2EE7-782A-F7B3-850FD6B587EB}"/>
              </a:ext>
            </a:extLst>
          </p:cNvPr>
          <p:cNvSpPr/>
          <p:nvPr/>
        </p:nvSpPr>
        <p:spPr>
          <a:xfrm>
            <a:off x="1460937" y="819808"/>
            <a:ext cx="9501352" cy="147144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sz="2500" dirty="0"/>
              <a:t>Age-Drift-Period-Cohort Models — </a:t>
            </a:r>
            <a:r>
              <a:rPr lang="en" altLang="ko-Kore-KR" sz="2500" dirty="0" err="1"/>
              <a:t>Nordpred</a:t>
            </a:r>
            <a:r>
              <a:rPr lang="en" altLang="ko-Kore-KR" sz="2500" dirty="0"/>
              <a:t> (modified APC model)</a:t>
            </a:r>
            <a:endParaRPr kumimoji="1" lang="ko-Kore-KR" altLang="en-US" sz="25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9E1B6D7-076A-44EC-A2C5-BFFB524CCBB3}"/>
              </a:ext>
            </a:extLst>
          </p:cNvPr>
          <p:cNvSpPr/>
          <p:nvPr/>
        </p:nvSpPr>
        <p:spPr>
          <a:xfrm>
            <a:off x="1460937" y="2632842"/>
            <a:ext cx="9501352" cy="147144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sz="2500" dirty="0"/>
              <a:t>Age-Cohort Models</a:t>
            </a:r>
            <a:endParaRPr kumimoji="1" lang="ko-Kore-KR" altLang="en-US" sz="25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3DAF5E4-B077-6C11-9BD8-FCAF7D612B91}"/>
              </a:ext>
            </a:extLst>
          </p:cNvPr>
          <p:cNvSpPr/>
          <p:nvPr/>
        </p:nvSpPr>
        <p:spPr>
          <a:xfrm>
            <a:off x="1460937" y="4445876"/>
            <a:ext cx="9501352" cy="147144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500" dirty="0"/>
              <a:t>Hybrid Model</a:t>
            </a:r>
            <a:endParaRPr kumimoji="1" lang="ko-Kore-KR" altLang="en-US" sz="25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86A6DA-A8EE-D435-E3DE-07903FB69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CE4AB-E8C0-1F49-B02F-D0DAD932274E}" type="slidenum">
              <a:rPr kumimoji="1" lang="ko-Kore-KR" altLang="en-US" smtClean="0"/>
              <a:t>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49169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517C507-E91E-FF6D-DB85-8D59EB17C9A2}"/>
              </a:ext>
            </a:extLst>
          </p:cNvPr>
          <p:cNvSpPr/>
          <p:nvPr/>
        </p:nvSpPr>
        <p:spPr>
          <a:xfrm>
            <a:off x="247966" y="1163182"/>
            <a:ext cx="1657185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sz="2500" dirty="0"/>
              <a:t>*Age effect</a:t>
            </a:r>
            <a:endParaRPr lang="ko-Kore-KR" altLang="en-US" sz="25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B3C74B3-FE59-72FD-E99E-9B1D78FD74C4}"/>
              </a:ext>
            </a:extLst>
          </p:cNvPr>
          <p:cNvSpPr/>
          <p:nvPr/>
        </p:nvSpPr>
        <p:spPr>
          <a:xfrm>
            <a:off x="247966" y="4159669"/>
            <a:ext cx="2059025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sz="2500" dirty="0"/>
              <a:t>*Cohort effect</a:t>
            </a:r>
            <a:endParaRPr lang="ko-Kore-KR" altLang="en-US" sz="25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8D51824-FABF-6719-2D0F-9D6F0C212180}"/>
              </a:ext>
            </a:extLst>
          </p:cNvPr>
          <p:cNvSpPr/>
          <p:nvPr/>
        </p:nvSpPr>
        <p:spPr>
          <a:xfrm>
            <a:off x="247966" y="2639832"/>
            <a:ext cx="2004523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sz="2500" dirty="0"/>
              <a:t>*Period effect</a:t>
            </a:r>
            <a:endParaRPr lang="ko-Kore-KR" altLang="en-US" sz="25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6142F0-7A6C-ABE7-7C28-9BAB8B60265B}"/>
              </a:ext>
            </a:extLst>
          </p:cNvPr>
          <p:cNvSpPr txBox="1"/>
          <p:nvPr/>
        </p:nvSpPr>
        <p:spPr>
          <a:xfrm>
            <a:off x="667255" y="1898622"/>
            <a:ext cx="11250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나이와 연관된 노출의 축적</a:t>
            </a:r>
            <a:r>
              <a:rPr kumimoji="1" lang="en-US" altLang="ko-KR" dirty="0"/>
              <a:t>,</a:t>
            </a:r>
            <a:r>
              <a:rPr kumimoji="1" lang="ko-KR" altLang="en-US" dirty="0"/>
              <a:t> 질병의 유전적 발현</a:t>
            </a:r>
            <a:r>
              <a:rPr kumimoji="1" lang="en-US" altLang="ko-KR" dirty="0"/>
              <a:t>,</a:t>
            </a:r>
            <a:r>
              <a:rPr kumimoji="1" lang="ko-KR" altLang="en-US" dirty="0"/>
              <a:t> 또는 자연적인 육체의 노쇠로 인한 생리학적 변화로 인한 변이</a:t>
            </a:r>
            <a:endParaRPr kumimoji="1"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5D7FCD-B2A0-D8C2-4229-D02EB8507AB9}"/>
              </a:ext>
            </a:extLst>
          </p:cNvPr>
          <p:cNvSpPr txBox="1"/>
          <p:nvPr/>
        </p:nvSpPr>
        <p:spPr>
          <a:xfrm>
            <a:off x="667255" y="3418459"/>
            <a:ext cx="10336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연령과</a:t>
            </a:r>
            <a:r>
              <a:rPr kumimoji="1" lang="ko-KR" altLang="en-US" dirty="0"/>
              <a:t> 상관없이 한 사회를 구성하는 모든 인구집단에 동시에 영향을 미치는 특정 시간과 관련된 변이</a:t>
            </a:r>
            <a:endParaRPr kumimoji="1"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3AF2CEF-F166-4215-F2B6-6598C30FE6BF}"/>
              </a:ext>
            </a:extLst>
          </p:cNvPr>
          <p:cNvSpPr/>
          <p:nvPr/>
        </p:nvSpPr>
        <p:spPr>
          <a:xfrm>
            <a:off x="667255" y="5035366"/>
            <a:ext cx="79928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ore-KR" altLang="en-US" dirty="0">
                <a:solidFill>
                  <a:srgbClr val="211C1E"/>
                </a:solidFill>
                <a:latin typeface="H2mjsM"/>
              </a:rPr>
              <a:t>건강</a:t>
            </a:r>
            <a:r>
              <a:rPr lang="ko-KR" altLang="en-US" dirty="0">
                <a:solidFill>
                  <a:srgbClr val="211C1E"/>
                </a:solidFill>
                <a:latin typeface="H2mjsM"/>
              </a:rPr>
              <a:t> 수준 및 건강 불평등의 역사상 추세와 변동을 결정짓는 요인 </a:t>
            </a:r>
            <a:r>
              <a:rPr lang="en-US" altLang="ko-KR" dirty="0">
                <a:solidFill>
                  <a:srgbClr val="211C1E"/>
                </a:solidFill>
                <a:latin typeface="H2mjsM"/>
              </a:rPr>
              <a:t>(</a:t>
            </a:r>
            <a:r>
              <a:rPr lang="ko-KR" altLang="en-US" dirty="0">
                <a:solidFill>
                  <a:srgbClr val="211C1E"/>
                </a:solidFill>
                <a:latin typeface="H2mjsM"/>
              </a:rPr>
              <a:t>출생 코호트</a:t>
            </a:r>
            <a:r>
              <a:rPr lang="en-US" altLang="ko-KR" dirty="0">
                <a:solidFill>
                  <a:srgbClr val="211C1E"/>
                </a:solidFill>
                <a:latin typeface="H2mjsM"/>
              </a:rPr>
              <a:t>)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BFE0288-BB98-3EC8-EAF5-4E517A9672BC}"/>
              </a:ext>
            </a:extLst>
          </p:cNvPr>
          <p:cNvSpPr/>
          <p:nvPr/>
        </p:nvSpPr>
        <p:spPr>
          <a:xfrm>
            <a:off x="247966" y="206844"/>
            <a:ext cx="1726370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sz="2500" dirty="0"/>
              <a:t>Background</a:t>
            </a:r>
            <a:endParaRPr lang="ko-Kore-KR" altLang="en-US" sz="25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0F82EF-1B20-B6BA-2C63-1696A47A4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CE4AB-E8C0-1F49-B02F-D0DAD932274E}" type="slidenum">
              <a:rPr kumimoji="1" lang="ko-Kore-KR" altLang="en-US" smtClean="0"/>
              <a:t>9</a:t>
            </a:fld>
            <a:endParaRPr kumimoji="1" lang="ko-Kore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63450D2-A9A0-36BC-0F0C-80C3AD0A7146}"/>
              </a:ext>
            </a:extLst>
          </p:cNvPr>
          <p:cNvSpPr/>
          <p:nvPr/>
        </p:nvSpPr>
        <p:spPr>
          <a:xfrm>
            <a:off x="247966" y="5641997"/>
            <a:ext cx="1751249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sz="2500" dirty="0"/>
              <a:t>*Drift effect</a:t>
            </a:r>
            <a:endParaRPr lang="ko-Kore-KR" altLang="en-US" sz="25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1A134AF-228A-496B-A70A-68581C5A7A06}"/>
              </a:ext>
            </a:extLst>
          </p:cNvPr>
          <p:cNvSpPr/>
          <p:nvPr/>
        </p:nvSpPr>
        <p:spPr>
          <a:xfrm>
            <a:off x="667255" y="6281824"/>
            <a:ext cx="70711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ore-KR" altLang="en-US" dirty="0"/>
              <a:t>특정 질병의 발생률이 평균적으로 증가 혹은 감소하는지에 대한 요인</a:t>
            </a:r>
          </a:p>
        </p:txBody>
      </p:sp>
    </p:spTree>
    <p:extLst>
      <p:ext uri="{BB962C8B-B14F-4D97-AF65-F5344CB8AC3E}">
        <p14:creationId xmlns:p14="http://schemas.microsoft.com/office/powerpoint/2010/main" val="1139837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872</TotalTime>
  <Words>1077</Words>
  <Application>Microsoft Macintosh PowerPoint</Application>
  <PresentationFormat>와이드스크린</PresentationFormat>
  <Paragraphs>135</Paragraphs>
  <Slides>18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7" baseType="lpstr">
      <vt:lpstr>-apple-system</vt:lpstr>
      <vt:lpstr>H2mjsM</vt:lpstr>
      <vt:lpstr>맑은 고딕</vt:lpstr>
      <vt:lpstr>Arial</vt:lpstr>
      <vt:lpstr>Calibri</vt:lpstr>
      <vt:lpstr>Calibri Light</vt:lpstr>
      <vt:lpstr>Cambria Math</vt:lpstr>
      <vt:lpstr>STIXGeneral-Italic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권회준</dc:creator>
  <cp:lastModifiedBy>권회준</cp:lastModifiedBy>
  <cp:revision>1</cp:revision>
  <dcterms:created xsi:type="dcterms:W3CDTF">2022-05-19T16:33:19Z</dcterms:created>
  <dcterms:modified xsi:type="dcterms:W3CDTF">2022-05-27T00:33:04Z</dcterms:modified>
</cp:coreProperties>
</file>