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7" r:id="rId4"/>
    <p:sldId id="269" r:id="rId5"/>
    <p:sldId id="282" r:id="rId6"/>
    <p:sldId id="280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FAF"/>
    <a:srgbClr val="A58260"/>
    <a:srgbClr val="FB8F8F"/>
    <a:srgbClr val="FD93AC"/>
    <a:srgbClr val="F1B4C2"/>
    <a:srgbClr val="F8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02" y="-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E07C-5456-4FE3-B0FB-121C60BCC8D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51B80-2586-4420-9A03-EF80E8E7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4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B959D5-E376-40C1-A155-818C36ADD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7645822-C7A5-4397-A266-E0E8A576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62E88D-2C37-483A-B77F-DEB71852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E9E643-E72B-4DE3-AED8-1112F5A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5539E5-9481-41A2-8E1D-F7ED02B0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6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0D2727-530F-4710-BFFB-0B479107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B72BAC7-5888-491B-A4B6-8EEBA246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368219-B761-41F7-8DE9-68231D53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0215ED-8AC0-4647-B42B-ABCE9AF8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5B78B4-8A33-4501-B1CB-C22E1FA7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9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D876EA1-3944-4A1C-9AC2-63434F3AF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78055FC-16BD-4E77-AD18-AABBBB15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FDD0E7-0DEB-4F1C-BFBE-81CCAD46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211371-D1CD-4A2C-834F-1BF7DEBA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DD97CEF-856A-450C-9B9C-143B8666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6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195D1-3F21-456A-9804-3C0ECDE7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D67719-B2B7-4772-A78F-4ECD1112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0C2551-7BE3-4709-91D8-9CA94FC2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4EA38B-F904-4AAB-9DB2-FD8E2EAF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91DF5E-08D7-472B-873B-C333CA33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882E2D-EBA6-47C5-B569-07D8F969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5265FDB-D0D9-4BE0-80DF-FE7AC6AC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4C77D3F-E8B6-4028-9F27-1386A7FF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F1CFFC-DC90-4720-898A-F12C3B4D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66A2B4E-21FE-4897-BE9E-3C51805C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8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40F588-F8D3-47CF-9588-DAF4B358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4ACFEB-EE5F-4316-A076-E49B4E24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5079BE9-992D-4B44-91E3-B54BE189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6CD329-2B30-4EAB-90D4-5071A35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CFF9640-B1F6-4D6D-A3E8-F1D17287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B31DF08-2755-4E20-8E14-AF05767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2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9B3A2A-CCE8-4B7B-AD9E-4CF5D6B1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0E04BDA-1F2E-4B40-B0EC-74C35DE4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04DFE77-E70F-45F7-B9B6-2FB1FE2C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C5A3BF0-BBD0-4F39-BFFA-81A74BB23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47E55C1-D067-4AC1-AFF2-504226F5A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15B5490-E9D1-4C8D-904D-AB83F3E7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986CF15-C99C-4319-A8E6-D98039B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BB9BDD3-16E7-4BA9-B5AD-89DCE01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B671C-188F-42C7-A02F-62541380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15871E4-C0D0-4C56-9207-0026367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E3C132F-E1FA-4E4C-933A-0F49FFF4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2FBE4C7-A293-495F-A5DD-5B62A3AD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4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5B69FBF-514F-456F-9C1A-81C241BC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57C01B0-8393-4929-A8A0-A4E2A4E7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7740E68-3F97-4D4D-AF75-D2118D64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A3C158-10B4-4094-B106-876DD266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EF3BC81-A9A8-4E21-B31F-1F60C84B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C755BD-C4FA-499E-A261-8899EC523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D4730B5-A33C-40AA-9B79-5824E876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88562BA-2A99-4038-BC84-7ACF0617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6A303F7-72BE-4385-8BDB-53C085CF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D4F4C6-A985-4193-AB08-5A271535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94D885B-BD45-4364-86D1-E97C7FBA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46CCCC4-6866-45A4-A8E7-DB1CC186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0C4D9AE-89FE-4E38-99AD-85E9B7FA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83A70D-75CA-4BA3-B8EC-3B34D227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AA2A282-F6FF-4B38-849B-FF6DE6B3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834BE94-F846-48FE-864F-8051FA3F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C70595C-73B4-4F58-9C2B-4C99B6F7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AA953D-C470-4121-B7CD-FEA4B3BE4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0F14-F0EE-47F1-8485-631A311C4114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D44453-C8BE-40EF-A944-82154B452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C72AAA-BE99-4335-8772-76A920318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7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xmlns="" id="{8ABB8C1B-9329-4031-B389-050A2DC20A96}"/>
              </a:ext>
            </a:extLst>
          </p:cNvPr>
          <p:cNvSpPr/>
          <p:nvPr/>
        </p:nvSpPr>
        <p:spPr>
          <a:xfrm>
            <a:off x="2428875" y="1362075"/>
            <a:ext cx="7353300" cy="4095750"/>
          </a:xfrm>
          <a:prstGeom prst="foldedCorner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569103-FEE9-4511-9730-931243ABA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16129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스크립트 언어</a:t>
            </a:r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중간발표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B48A815-EAF2-415E-977D-FB683764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7638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2017184007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김지혜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2017182031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이예은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C1F7F5E9-A85F-4D23-B959-C208781B1A7B}"/>
              </a:ext>
            </a:extLst>
          </p:cNvPr>
          <p:cNvSpPr/>
          <p:nvPr/>
        </p:nvSpPr>
        <p:spPr>
          <a:xfrm rot="5400000">
            <a:off x="9110662" y="4770438"/>
            <a:ext cx="676275" cy="676275"/>
          </a:xfrm>
          <a:prstGeom prst="rtTriangle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8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56"/>
    </mc:Choice>
    <mc:Fallback>
      <p:transition spd="slow" advTm="915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xmlns="" id="{8ABB8C1B-9329-4031-B389-050A2DC20A96}"/>
              </a:ext>
            </a:extLst>
          </p:cNvPr>
          <p:cNvSpPr/>
          <p:nvPr/>
        </p:nvSpPr>
        <p:spPr>
          <a:xfrm>
            <a:off x="2419350" y="466725"/>
            <a:ext cx="7353300" cy="5924550"/>
          </a:xfrm>
          <a:prstGeom prst="foldedCorner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C1F7F5E9-A85F-4D23-B959-C208781B1A7B}"/>
              </a:ext>
            </a:extLst>
          </p:cNvPr>
          <p:cNvSpPr/>
          <p:nvPr/>
        </p:nvSpPr>
        <p:spPr>
          <a:xfrm rot="5400000">
            <a:off x="8780462" y="5399088"/>
            <a:ext cx="992187" cy="992187"/>
          </a:xfrm>
          <a:prstGeom prst="rtTriangle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7DF9175-00D5-416E-B27F-A85C5309FCE2}"/>
              </a:ext>
            </a:extLst>
          </p:cNvPr>
          <p:cNvSpPr txBox="1"/>
          <p:nvPr/>
        </p:nvSpPr>
        <p:spPr>
          <a:xfrm>
            <a:off x="4648200" y="78140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D96254-57A7-4046-9ACF-55290561DEC3}"/>
              </a:ext>
            </a:extLst>
          </p:cNvPr>
          <p:cNvSpPr txBox="1"/>
          <p:nvPr/>
        </p:nvSpPr>
        <p:spPr>
          <a:xfrm>
            <a:off x="3082132" y="2296362"/>
            <a:ext cx="6027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구현 기능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일정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사목게임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2B1D5A5-8EB9-4F62-90EE-6EB8B5CF25E0}"/>
              </a:ext>
            </a:extLst>
          </p:cNvPr>
          <p:cNvCxnSpPr>
            <a:cxnSpLocks/>
          </p:cNvCxnSpPr>
          <p:nvPr/>
        </p:nvCxnSpPr>
        <p:spPr>
          <a:xfrm>
            <a:off x="2962275" y="1019228"/>
            <a:ext cx="25717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DAA26CF-50FD-45CD-AD30-3309C44004AC}"/>
              </a:ext>
            </a:extLst>
          </p:cNvPr>
          <p:cNvCxnSpPr>
            <a:cxnSpLocks/>
          </p:cNvCxnSpPr>
          <p:nvPr/>
        </p:nvCxnSpPr>
        <p:spPr>
          <a:xfrm>
            <a:off x="6704805" y="1019228"/>
            <a:ext cx="25717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57"/>
    </mc:Choice>
    <mc:Fallback>
      <p:transition spd="slow" advTm="1425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54FD21-B580-486B-B91F-149F630648C7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CAFAF"/>
                </a:solidFill>
              </a:rPr>
              <a:t>주제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F206D48-952C-41A1-86F4-BFE173191F0F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CA78A45-FD3A-4DB3-A02F-0DC22C0A17EB}"/>
              </a:ext>
            </a:extLst>
          </p:cNvPr>
          <p:cNvSpPr txBox="1"/>
          <p:nvPr/>
        </p:nvSpPr>
        <p:spPr>
          <a:xfrm>
            <a:off x="1614565" y="2124756"/>
            <a:ext cx="9158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FCAFAF"/>
                </a:solidFill>
              </a:rPr>
              <a:t>동물 보호소</a:t>
            </a:r>
            <a:endParaRPr lang="en-US" altLang="ko-KR" sz="5400" b="1" dirty="0">
              <a:solidFill>
                <a:srgbClr val="FCAFAF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CAFAF"/>
                </a:solidFill>
              </a:rPr>
              <a:t>유기동물 조회 서비스</a:t>
            </a:r>
          </a:p>
        </p:txBody>
      </p:sp>
      <p:pic>
        <p:nvPicPr>
          <p:cNvPr id="15" name="그림 14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3B4BA68C-2E52-4AAF-BA48-490E4902D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49" y="4542744"/>
            <a:ext cx="1487237" cy="14872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58E1C0-980D-4D35-8163-A6CEAB2CFE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7528" y="4542744"/>
            <a:ext cx="1487237" cy="14872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C151713-8AAC-4ADE-8F93-780B6D6EF4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36256" y="5868121"/>
            <a:ext cx="224220" cy="323717"/>
          </a:xfrm>
          <a:prstGeom prst="rect">
            <a:avLst/>
          </a:prstGeom>
          <a:noFill/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269C561-E3C6-4143-BF48-E30955CB32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9857" y="5756010"/>
            <a:ext cx="224220" cy="32371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DD47A4E1-B609-43FE-8DBE-A11D105E6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43458" y="5880534"/>
            <a:ext cx="224220" cy="323717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430A5E9-7AF3-447F-B7E1-77A8DBA3E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97059" y="5756009"/>
            <a:ext cx="224220" cy="323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06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70"/>
    </mc:Choice>
    <mc:Fallback>
      <p:transition spd="slow" advTm="717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CAFAF"/>
                </a:solidFill>
              </a:rPr>
              <a:t>현재 구현 기능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AA1B08D-E641-4AE9-8DD6-7AFCB1778AF1}"/>
              </a:ext>
            </a:extLst>
          </p:cNvPr>
          <p:cNvSpPr txBox="1"/>
          <p:nvPr/>
        </p:nvSpPr>
        <p:spPr>
          <a:xfrm>
            <a:off x="2247899" y="2356686"/>
            <a:ext cx="9060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rgbClr val="FCAFAF"/>
                </a:solidFill>
              </a:rPr>
              <a:t>오픈 </a:t>
            </a:r>
            <a:r>
              <a:rPr lang="en-US" altLang="ko-KR" sz="2400" b="1" dirty="0" smtClean="0">
                <a:solidFill>
                  <a:srgbClr val="FCAFAF"/>
                </a:solidFill>
              </a:rPr>
              <a:t>API </a:t>
            </a:r>
            <a:r>
              <a:rPr lang="ko-KR" altLang="en-US" sz="2400" b="1" dirty="0" smtClean="0">
                <a:solidFill>
                  <a:srgbClr val="FCAFAF"/>
                </a:solidFill>
              </a:rPr>
              <a:t>데이터 연동</a:t>
            </a:r>
            <a:endParaRPr lang="en-US" altLang="ko-KR" sz="2400" b="1" dirty="0" smtClean="0">
              <a:solidFill>
                <a:srgbClr val="FCAFA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srgbClr val="FCAFA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FCAFAF"/>
                </a:solidFill>
              </a:rPr>
              <a:t>2. </a:t>
            </a:r>
            <a:r>
              <a:rPr lang="ko-KR" altLang="en-US" sz="2400" b="1" dirty="0" smtClean="0">
                <a:solidFill>
                  <a:srgbClr val="FCAFAF"/>
                </a:solidFill>
              </a:rPr>
              <a:t>유기 </a:t>
            </a:r>
            <a:r>
              <a:rPr lang="ko-KR" altLang="en-US" sz="2400" b="1" dirty="0">
                <a:solidFill>
                  <a:srgbClr val="FCAFAF"/>
                </a:solidFill>
              </a:rPr>
              <a:t>날짜로 유기동물 </a:t>
            </a:r>
            <a:r>
              <a:rPr lang="ko-KR" altLang="en-US" sz="2400" b="1" dirty="0" smtClean="0">
                <a:solidFill>
                  <a:srgbClr val="FCAFAF"/>
                </a:solidFill>
              </a:rPr>
              <a:t>조회 기능</a:t>
            </a:r>
            <a:endParaRPr lang="en-US" altLang="ko-KR" sz="2400" b="1" dirty="0">
              <a:solidFill>
                <a:srgbClr val="FCAFAF"/>
              </a:solidFill>
            </a:endParaRPr>
          </a:p>
        </p:txBody>
      </p:sp>
      <p:pic>
        <p:nvPicPr>
          <p:cNvPr id="6" name="그림 5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15ABF95D-CD5E-411F-90B6-DB1A3029D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5337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79"/>
    </mc:Choice>
    <mc:Fallback>
      <p:transition spd="slow" advTm="1787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CAFAF"/>
                </a:solidFill>
              </a:rPr>
              <a:t>현재 구현 기능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15ABF95D-CD5E-411F-90B6-DB1A3029D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53373"/>
            <a:ext cx="696532" cy="6965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765175"/>
            <a:ext cx="84074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01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02"/>
    </mc:Choice>
    <mc:Fallback>
      <p:transition spd="slow" advTm="3350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CAFAF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46C79DAF-C5F4-49AD-8FDB-5FA3C9DE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51757"/>
              </p:ext>
            </p:extLst>
          </p:nvPr>
        </p:nvGraphicFramePr>
        <p:xfrm>
          <a:off x="1235233" y="1513068"/>
          <a:ext cx="9743440" cy="435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xmlns="" val="3574379884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xmlns="" val="1391193513"/>
                    </a:ext>
                  </a:extLst>
                </a:gridCol>
                <a:gridCol w="1320800"/>
              </a:tblGrid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5/06 ~ 5/12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국가공공데이터 포털 사례 조사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주제 선정</a:t>
                      </a:r>
                      <a:endParaRPr lang="en-US" altLang="ko-KR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solidFill>
                            <a:srgbClr val="FCAFAF"/>
                          </a:solidFill>
                        </a:rPr>
                        <a:t>O</a:t>
                      </a:r>
                      <a:endParaRPr lang="en-US" altLang="ko-KR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0022237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5/13 ~ 5/19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발표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PPT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및 영상 제작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기획 발표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solidFill>
                            <a:srgbClr val="FCAFAF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447853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5/20 ~ 5/26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Open API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연동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유기날짜 기준으로 검색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>
                          <a:solidFill>
                            <a:srgbClr val="FCAFAF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476486"/>
                  </a:ext>
                </a:extLst>
              </a:tr>
              <a:tr h="665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5/27 ~ 6/02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중간 발표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지역 보호소 정보로 검색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지도 연동으로 보호소 위치 출력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2877974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6/03 ~ 6/09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하트 기능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이메일 연동 기능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en-US" altLang="ko-KR" b="1" dirty="0" err="1">
                          <a:solidFill>
                            <a:srgbClr val="FCAFAF"/>
                          </a:solidFill>
                        </a:rPr>
                        <a:t>Tkinter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 GUI</a:t>
                      </a: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3359000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6/10 ~ 6/16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>
                          <a:solidFill>
                            <a:srgbClr val="FCAFAF"/>
                          </a:solidFill>
                        </a:rPr>
                        <a:t>텔레그렘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 봇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C, C++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연동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배포파일 작성 및 최종점검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1604743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6/17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최종발표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9012066"/>
                  </a:ext>
                </a:extLst>
              </a:tr>
            </a:tbl>
          </a:graphicData>
        </a:graphic>
      </p:graphicFrame>
      <p:pic>
        <p:nvPicPr>
          <p:cNvPr id="6" name="그림 5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C0386CD6-1EC5-4841-A639-16C9B0DF2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42"/>
    </mc:Choice>
    <mc:Fallback>
      <p:transition spd="slow" advTm="1254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CAFAF"/>
                </a:solidFill>
              </a:rPr>
              <a:t>사목게</a:t>
            </a:r>
            <a:r>
              <a:rPr lang="ko-KR" altLang="en-US" sz="1600" b="1" dirty="0">
                <a:solidFill>
                  <a:srgbClr val="FCAFAF"/>
                </a:solidFill>
              </a:rPr>
              <a:t>임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D5A562C5-1B85-4733-AA08-A7FB75FC1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96"/>
    </mc:Choice>
    <mc:Fallback>
      <p:transition spd="slow" advTm="459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118</Words>
  <Application>Microsoft Office PowerPoint</Application>
  <PresentationFormat>사용자 지정</PresentationFormat>
  <Paragraphs>36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스크립트 언어 중간발표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wangjh79@naver.com</dc:creator>
  <cp:lastModifiedBy>예은</cp:lastModifiedBy>
  <cp:revision>58</cp:revision>
  <dcterms:created xsi:type="dcterms:W3CDTF">2019-05-12T11:56:04Z</dcterms:created>
  <dcterms:modified xsi:type="dcterms:W3CDTF">2019-05-26T16:28:10Z</dcterms:modified>
</cp:coreProperties>
</file>