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Questrial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Questrial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7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2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154954" y="685800"/>
            <a:ext cx="8825657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small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6" type="body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Shape 11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Shape 118"/>
          <p:cNvSpPr/>
          <p:nvPr>
            <p:ph idx="2" type="pic"/>
          </p:nvPr>
        </p:nvSpPr>
        <p:spPr>
          <a:xfrm>
            <a:off x="652462" y="2209800"/>
            <a:ext cx="2940049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3" type="body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4" type="body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1" name="Shape 121"/>
          <p:cNvSpPr/>
          <p:nvPr>
            <p:ph idx="5" type="pic"/>
          </p:nvPr>
        </p:nvSpPr>
        <p:spPr>
          <a:xfrm>
            <a:off x="3889373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6" type="body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7" type="body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Shape 124"/>
          <p:cNvSpPr/>
          <p:nvPr>
            <p:ph idx="8" type="pic"/>
          </p:nvPr>
        </p:nvSpPr>
        <p:spPr>
          <a:xfrm>
            <a:off x="7124699" y="2209800"/>
            <a:ext cx="29321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9" type="body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Shape 12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157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157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157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7173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7173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7173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7173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154953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2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157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1154953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6949546" y="1143000"/>
            <a:ext cx="3200399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04.png"/><Relationship Id="rId2" Type="http://schemas.openxmlformats.org/officeDocument/2006/relationships/image" Target="../media/image00.png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03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157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US" sz="7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Team II</a:t>
            </a:r>
            <a:br>
              <a:rPr b="0" i="0" lang="en-US" sz="7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US" sz="7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iteration I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rPr>
              <a:t>CS673 SOFTWARE ENGINEERING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Works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Work in sub groups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Understand the previous test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Fix bugs in previous test and do refactoring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Write new test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</a:pPr>
            <a:r>
              <a:rPr lang="en-US"/>
              <a:t>Find bugs in the project to fix in the coming iterations 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Subgroup 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 divide our big team into for team.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Nora &amp; Zhi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Abhyudaya &amp; Divyam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Rui &amp; Minteng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Ruirong &amp; chenghen 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Two teams focus on selenium test, two teams focus on unit test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Test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Fix bugs on the previous test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You have to create users first when testing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iteration start date should be earlier than end date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Refactoring previous test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New test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103312" y="1514008"/>
            <a:ext cx="8946541" cy="473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UI test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Create new user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Login as a new user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Delete existing user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Input wrong password three times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Create project name with duplicate name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Unit test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Create new user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Crete different role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Get iteration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Iteration end date is earlier than start date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Add user twice to one project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Bugs Found in the project: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103312" y="2052917"/>
            <a:ext cx="8946600" cy="41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Two projects can be created with the same name.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Story start date can be set in the past.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A user can give ‘0’ hours as time for user story.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Developer cannot delete user story. He can only delete tasks.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After  an issue is assigned to a user, the user still can’t see the issue. 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About Iteration II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Optimize previous function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Add new function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Focus on security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</a:pPr>
            <a:r>
              <a:rPr lang="en-US"/>
              <a:t>Try to fix the bugs found and look for more.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Demo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