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estrial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04.png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Team 2</a:t>
            </a:r>
            <a:b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iteration II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CS673 SOFTWARE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Work in subgroups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divide our team into 4 groups.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Nora &amp; Zhi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Abhyudaya &amp; Divyam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Rui &amp; Minteng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Ruirong &amp; Chengchen </a:t>
            </a: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Work for each group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04287" y="153756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Group1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No 0 or less hours for story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Start date constraint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Send users email after modifications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Group2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Fix Move button when no iterations are present on the project page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Fix Move button when no iterations are present on icebox page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Group3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Fix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Duplicate project title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Security issue of sign in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Group4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r>
              <a:rPr lang="en-US"/>
              <a:t>Generate a txt file of information of a project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Demo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