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050C201-DA34-4081-9635-9124C44A3EDD}">
  <a:tblStyle styleId="{3050C201-DA34-4081-9635-9124C44A3E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4F4"/>
          </a:solidFill>
        </a:fill>
      </a:tcStyle>
    </a:wholeTbl>
    <a:band1H>
      <a:tcStyle>
        <a:fill>
          <a:solidFill>
            <a:srgbClr val="DEE8E8"/>
          </a:solidFill>
        </a:fill>
      </a:tcStyle>
    </a:band1H>
    <a:band1V>
      <a:tcStyle>
        <a:fill>
          <a:solidFill>
            <a:srgbClr val="DEE8E8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50" name="Shape 5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Team Two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Improving 3Blueprints.com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 673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SPRING 2016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Overview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meetings.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Weekly reports.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Minutes of meetings report.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Slack communication.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Google Docs.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Shape 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927" l="0" r="0" t="0"/>
          <a:stretch/>
        </p:blipFill>
        <p:spPr>
          <a:xfrm>
            <a:off x="2008825" y="2005511"/>
            <a:ext cx="2813099" cy="370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objective of the project is to: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Redesign the Requirements </a:t>
            </a:r>
            <a:r>
              <a:rPr lang="en-US" sz="2000"/>
              <a:t>Tracker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Tool in 3blueprint.com.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Fix some existing bugs.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Extend some of the essential features.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Agile methodology.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project will go through 3 iterations: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iteration is due by 3/2.</a:t>
            </a:r>
          </a:p>
          <a:p>
            <a:pPr indent="381000"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2000"/>
              <a:t>Training.</a:t>
            </a:r>
          </a:p>
          <a:p>
            <a:pPr indent="381000"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2000"/>
              <a:t>Testing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iteration is due by 3/29.</a:t>
            </a:r>
          </a:p>
          <a:p>
            <a:pPr indent="381000"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2000"/>
              <a:t>Fix bugs.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3000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&amp; final iteration is due by 4/27.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Tools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Communication: </a:t>
            </a:r>
          </a:p>
          <a:p>
            <a:pPr indent="-193548" lvl="1" marL="38404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Slack</a:t>
            </a:r>
          </a:p>
          <a:p>
            <a:pPr indent="-193548" lvl="1" marL="38404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GoogleDocs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Programming </a:t>
            </a:r>
            <a:r>
              <a:rPr b="1" lang="en-US"/>
              <a:t>languages and tools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indent="-193548" lvl="1" marL="38404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Pycharm</a:t>
            </a:r>
          </a:p>
          <a:p>
            <a:pPr indent="-193548" lvl="1" marL="38404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</a:p>
          <a:p>
            <a:pPr indent="-193548" lvl="1" marL="38404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SQL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Version Control: </a:t>
            </a:r>
          </a:p>
          <a:p>
            <a:pPr indent="-193548" lvl="1" marL="38404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Requirement &amp; project status: </a:t>
            </a:r>
          </a:p>
          <a:p>
            <a:pPr indent="-193548" lvl="1" marL="38404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Pivotal Tracker</a:t>
            </a:r>
          </a:p>
          <a:p>
            <a:pPr indent="0" lvl="0" marL="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Level Requirements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1155441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{3050C201-DA34-4081-9635-9124C44A3EDD}</a:tableStyleId>
              </a:tblPr>
              <a:tblGrid>
                <a:gridCol w="1284725"/>
                <a:gridCol w="5420875"/>
                <a:gridCol w="3352800"/>
              </a:tblGrid>
              <a:tr h="340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Functional Requirements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Non Functional Requirements</a:t>
                      </a:r>
                    </a:p>
                  </a:txBody>
                  <a:tcPr marT="45725" marB="45725" marR="91450" marL="91450"/>
                </a:tc>
              </a:tr>
              <a:tr h="340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new User should be able to sign up for an account.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user should be able to log in to the system if they have an account. 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admin should be able to assign various roles for different users. 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Each story should have a status that updates depending on the break down of its tasks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 the User interface .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user should be able to generate reports of the stories (as excel sheet).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user should be able to attach documents.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system should automatically logout if the user is inactive for more than 10 minutes.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remodeling.</a:t>
                      </a:r>
                    </a:p>
                  </a:txBody>
                  <a:tcPr marT="45725" marB="45725" marR="91450" marL="91450"/>
                </a:tc>
              </a:tr>
              <a:tr h="340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Desirable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Each user will have a Notification bar.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Risk 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Management Plan</a:t>
            </a:r>
            <a:b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graphicFrame>
        <p:nvGraphicFramePr>
          <p:cNvPr id="133" name="Shape 133"/>
          <p:cNvGraphicFramePr/>
          <p:nvPr/>
        </p:nvGraphicFramePr>
        <p:xfrm>
          <a:off x="995954" y="1149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{3050C201-DA34-4081-9635-9124C44A3EDD}</a:tableStyleId>
              </a:tblPr>
              <a:tblGrid>
                <a:gridCol w="832850"/>
                <a:gridCol w="3190525"/>
                <a:gridCol w="2011675"/>
                <a:gridCol w="2697800"/>
                <a:gridCol w="13255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ID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Event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Impact of Risk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Prevention Mechanism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8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importance</a:t>
                      </a:r>
                    </a:p>
                  </a:txBody>
                  <a:tcPr marT="26675" marB="26675" marR="26675" marL="2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Absence of any of the project team members.(sick/dropped class)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Progress on the project will be jeopardized.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backup for each member.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</a:p>
                  </a:txBody>
                  <a:tcPr marT="26675" marB="26675" marR="26675" marL="2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Unexpected interruption such as snow days.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Progress on the project will be jeopardized.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Continue working on project as planned, have meetings online or through google hangouts.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26675" marB="26675" marR="26675" marL="2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 experience level of team members.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Delay task completion and project.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Try to divide team to subgroups. Each having an experienced member to try to help the rest.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 marT="26675" marB="26675" marR="26675" marL="266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requirements or task not completed at end of iteration.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Progress on the project will be jeopardized.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i="0" lang="en-US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 meeting and prioritize the requirements and plan next iteration accordingly.</a:t>
                      </a:r>
                    </a:p>
                  </a:txBody>
                  <a:tcPr marT="26675" marB="26675" marR="26675" marL="26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 marT="26675" marB="26675" marR="26675" marL="266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259" y="512060"/>
            <a:ext cx="5749925" cy="540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Challenges &amp; Improvement Process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Working on existing project.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Short time to self learn new software, frameworks, languages.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/>
              <a:t>Lack of work experience.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/>
              <a:t>Communication of big team.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/>
              <a:t>Improvement Process: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Divide tasks from beginning.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 subgroups for easier communication.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subgroup responsible for specific tasks.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