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22"/>
  </p:notesMasterIdLst>
  <p:sldIdLst>
    <p:sldId id="256" r:id="rId2"/>
    <p:sldId id="269" r:id="rId3"/>
    <p:sldId id="270" r:id="rId4"/>
    <p:sldId id="257" r:id="rId5"/>
    <p:sldId id="278" r:id="rId6"/>
    <p:sldId id="258" r:id="rId7"/>
    <p:sldId id="259" r:id="rId8"/>
    <p:sldId id="260" r:id="rId9"/>
    <p:sldId id="261" r:id="rId10"/>
    <p:sldId id="266" r:id="rId11"/>
    <p:sldId id="277" r:id="rId12"/>
    <p:sldId id="262" r:id="rId13"/>
    <p:sldId id="267" r:id="rId14"/>
    <p:sldId id="263" r:id="rId15"/>
    <p:sldId id="271" r:id="rId16"/>
    <p:sldId id="276"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honey" initials="MM" lastIdx="1" clrIdx="0">
    <p:extLst>
      <p:ext uri="{19B8F6BF-5375-455C-9EA6-DF929625EA0E}">
        <p15:presenceInfo xmlns:p15="http://schemas.microsoft.com/office/powerpoint/2012/main" userId="0df92e9667c246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0000"/>
    <a:srgbClr val="760000"/>
    <a:srgbClr val="5B52B2"/>
    <a:srgbClr val="693168"/>
    <a:srgbClr val="003217"/>
    <a:srgbClr val="005828"/>
    <a:srgbClr val="893F87"/>
    <a:srgbClr val="E38D8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635D2-D7FF-4D08-BC35-4E2150264021}" v="118" dt="2021-05-12T02:40:15.645"/>
    <p1510:client id="{36655465-4CD1-46C7-9D0D-C0D91CAE07AF}" v="960" dt="2021-05-12T15:28:35.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024" autoAdjust="0"/>
  </p:normalViewPr>
  <p:slideViewPr>
    <p:cSldViewPr snapToGrid="0">
      <p:cViewPr varScale="1">
        <p:scale>
          <a:sx n="91" d="100"/>
          <a:sy n="91"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userId="0df92e9667c24698" providerId="LiveId" clId="{36655465-4CD1-46C7-9D0D-C0D91CAE07AF}"/>
    <pc:docChg chg="undo custSel addSld delSld modSld sldOrd">
      <pc:chgData name="Michael" userId="0df92e9667c24698" providerId="LiveId" clId="{36655465-4CD1-46C7-9D0D-C0D91CAE07AF}" dt="2021-05-12T15:39:10.346" v="8947" actId="20577"/>
      <pc:docMkLst>
        <pc:docMk/>
      </pc:docMkLst>
      <pc:sldChg chg="delSp modSp mod setBg">
        <pc:chgData name="Michael" userId="0df92e9667c24698" providerId="LiveId" clId="{36655465-4CD1-46C7-9D0D-C0D91CAE07AF}" dt="2021-05-12T14:57:59.129" v="7446" actId="14100"/>
        <pc:sldMkLst>
          <pc:docMk/>
          <pc:sldMk cId="3674233186" sldId="256"/>
        </pc:sldMkLst>
        <pc:spChg chg="mod">
          <ac:chgData name="Michael" userId="0df92e9667c24698" providerId="LiveId" clId="{36655465-4CD1-46C7-9D0D-C0D91CAE07AF}" dt="2021-05-12T14:57:59.129" v="7446" actId="14100"/>
          <ac:spMkLst>
            <pc:docMk/>
            <pc:sldMk cId="3674233186" sldId="256"/>
            <ac:spMk id="2" creationId="{CD8D6E37-E164-4A06-B3D1-333702B2C33A}"/>
          </ac:spMkLst>
        </pc:spChg>
        <pc:spChg chg="del">
          <ac:chgData name="Michael" userId="0df92e9667c24698" providerId="LiveId" clId="{36655465-4CD1-46C7-9D0D-C0D91CAE07AF}" dt="2021-05-12T14:57:52.209" v="7445" actId="478"/>
          <ac:spMkLst>
            <pc:docMk/>
            <pc:sldMk cId="3674233186" sldId="256"/>
            <ac:spMk id="3" creationId="{426BC333-004A-4B2C-8EBF-00F5DBC22D0A}"/>
          </ac:spMkLst>
        </pc:spChg>
      </pc:sldChg>
      <pc:sldChg chg="addSp mod setBg modNotesTx">
        <pc:chgData name="Michael" userId="0df92e9667c24698" providerId="LiveId" clId="{36655465-4CD1-46C7-9D0D-C0D91CAE07AF}" dt="2021-05-12T14:56:24.061" v="7346"/>
        <pc:sldMkLst>
          <pc:docMk/>
          <pc:sldMk cId="4291867004" sldId="257"/>
        </pc:sldMkLst>
        <pc:cxnChg chg="add">
          <ac:chgData name="Michael" userId="0df92e9667c24698" providerId="LiveId" clId="{36655465-4CD1-46C7-9D0D-C0D91CAE07AF}" dt="2021-05-12T05:18:42.062" v="75" actId="11529"/>
          <ac:cxnSpMkLst>
            <pc:docMk/>
            <pc:sldMk cId="4291867004" sldId="257"/>
            <ac:cxnSpMk id="4" creationId="{E92A0AA5-CAAD-4542-B4AB-78B481C3C47A}"/>
          </ac:cxnSpMkLst>
        </pc:cxnChg>
      </pc:sldChg>
      <pc:sldChg chg="addSp delSp modSp mod setBg modNotesTx">
        <pc:chgData name="Michael" userId="0df92e9667c24698" providerId="LiveId" clId="{36655465-4CD1-46C7-9D0D-C0D91CAE07AF}" dt="2021-05-12T06:59:49.916" v="5280"/>
        <pc:sldMkLst>
          <pc:docMk/>
          <pc:sldMk cId="50461020" sldId="258"/>
        </pc:sldMkLst>
        <pc:spChg chg="del">
          <ac:chgData name="Michael" userId="0df92e9667c24698" providerId="LiveId" clId="{36655465-4CD1-46C7-9D0D-C0D91CAE07AF}" dt="2021-05-12T06:04:45.048" v="1684" actId="478"/>
          <ac:spMkLst>
            <pc:docMk/>
            <pc:sldMk cId="50461020" sldId="258"/>
            <ac:spMk id="3" creationId="{D8E3235E-D225-4A6A-A539-5458F302CA61}"/>
          </ac:spMkLst>
        </pc:spChg>
        <pc:spChg chg="add del mod">
          <ac:chgData name="Michael" userId="0df92e9667c24698" providerId="LiveId" clId="{36655465-4CD1-46C7-9D0D-C0D91CAE07AF}" dt="2021-05-12T06:05:02.162" v="1685" actId="478"/>
          <ac:spMkLst>
            <pc:docMk/>
            <pc:sldMk cId="50461020" sldId="258"/>
            <ac:spMk id="5" creationId="{84AB21DF-3876-43EF-828A-431FBEFFD428}"/>
          </ac:spMkLst>
        </pc:spChg>
        <pc:spChg chg="del">
          <ac:chgData name="Michael" userId="0df92e9667c24698" providerId="LiveId" clId="{36655465-4CD1-46C7-9D0D-C0D91CAE07AF}" dt="2021-05-12T06:04:43.172" v="1683" actId="478"/>
          <ac:spMkLst>
            <pc:docMk/>
            <pc:sldMk cId="50461020" sldId="258"/>
            <ac:spMk id="6" creationId="{C778A363-AF0B-4FD1-A2FC-81FC4D1E2626}"/>
          </ac:spMkLst>
        </pc:spChg>
      </pc:sldChg>
      <pc:sldChg chg="modNotesTx">
        <pc:chgData name="Michael" userId="0df92e9667c24698" providerId="LiveId" clId="{36655465-4CD1-46C7-9D0D-C0D91CAE07AF}" dt="2021-05-12T06:09:55.371" v="2384" actId="20577"/>
        <pc:sldMkLst>
          <pc:docMk/>
          <pc:sldMk cId="2788291901" sldId="259"/>
        </pc:sldMkLst>
      </pc:sldChg>
      <pc:sldChg chg="modSp ord setBg modNotesTx">
        <pc:chgData name="Michael" userId="0df92e9667c24698" providerId="LiveId" clId="{36655465-4CD1-46C7-9D0D-C0D91CAE07AF}" dt="2021-05-12T07:00:02.296" v="5282"/>
        <pc:sldMkLst>
          <pc:docMk/>
          <pc:sldMk cId="430194389" sldId="260"/>
        </pc:sldMkLst>
        <pc:spChg chg="mod">
          <ac:chgData name="Michael" userId="0df92e9667c24698" providerId="LiveId" clId="{36655465-4CD1-46C7-9D0D-C0D91CAE07AF}" dt="2021-05-12T06:52:11.530" v="5040"/>
          <ac:spMkLst>
            <pc:docMk/>
            <pc:sldMk cId="430194389" sldId="260"/>
            <ac:spMk id="2" creationId="{19CEC301-B970-460A-AC6C-DECA8DD986E2}"/>
          </ac:spMkLst>
        </pc:spChg>
        <pc:spChg chg="mod">
          <ac:chgData name="Michael" userId="0df92e9667c24698" providerId="LiveId" clId="{36655465-4CD1-46C7-9D0D-C0D91CAE07AF}" dt="2021-05-12T06:52:11.530" v="5040"/>
          <ac:spMkLst>
            <pc:docMk/>
            <pc:sldMk cId="430194389" sldId="260"/>
            <ac:spMk id="3" creationId="{D8E3235E-D225-4A6A-A539-5458F302CA61}"/>
          </ac:spMkLst>
        </pc:spChg>
      </pc:sldChg>
      <pc:sldChg chg="delSp modSp mod setBg modNotesTx">
        <pc:chgData name="Michael" userId="0df92e9667c24698" providerId="LiveId" clId="{36655465-4CD1-46C7-9D0D-C0D91CAE07AF}" dt="2021-05-12T07:01:13.812" v="5329"/>
        <pc:sldMkLst>
          <pc:docMk/>
          <pc:sldMk cId="293038025" sldId="261"/>
        </pc:sldMkLst>
        <pc:spChg chg="mod">
          <ac:chgData name="Michael" userId="0df92e9667c24698" providerId="LiveId" clId="{36655465-4CD1-46C7-9D0D-C0D91CAE07AF}" dt="2021-05-12T06:18:49.144" v="3448" actId="1076"/>
          <ac:spMkLst>
            <pc:docMk/>
            <pc:sldMk cId="293038025" sldId="261"/>
            <ac:spMk id="2" creationId="{19CEC301-B970-460A-AC6C-DECA8DD986E2}"/>
          </ac:spMkLst>
        </pc:spChg>
        <pc:spChg chg="del">
          <ac:chgData name="Michael" userId="0df92e9667c24698" providerId="LiveId" clId="{36655465-4CD1-46C7-9D0D-C0D91CAE07AF}" dt="2021-05-12T06:16:46.712" v="3396" actId="478"/>
          <ac:spMkLst>
            <pc:docMk/>
            <pc:sldMk cId="293038025" sldId="261"/>
            <ac:spMk id="3" creationId="{D8E3235E-D225-4A6A-A539-5458F302CA61}"/>
          </ac:spMkLst>
        </pc:spChg>
        <pc:picChg chg="mod">
          <ac:chgData name="Michael" userId="0df92e9667c24698" providerId="LiveId" clId="{36655465-4CD1-46C7-9D0D-C0D91CAE07AF}" dt="2021-05-12T06:18:38.030" v="3445" actId="1076"/>
          <ac:picMkLst>
            <pc:docMk/>
            <pc:sldMk cId="293038025" sldId="261"/>
            <ac:picMk id="7" creationId="{0EC90715-33E8-4EEE-BD42-4A50E3C2CA06}"/>
          </ac:picMkLst>
        </pc:picChg>
      </pc:sldChg>
      <pc:sldChg chg="addSp delSp modSp mod ord setBg delDesignElem modNotesTx">
        <pc:chgData name="Michael" userId="0df92e9667c24698" providerId="LiveId" clId="{36655465-4CD1-46C7-9D0D-C0D91CAE07AF}" dt="2021-05-12T15:26:46.144" v="8691" actId="403"/>
        <pc:sldMkLst>
          <pc:docMk/>
          <pc:sldMk cId="330678174" sldId="262"/>
        </pc:sldMkLst>
        <pc:spChg chg="add mod">
          <ac:chgData name="Michael" userId="0df92e9667c24698" providerId="LiveId" clId="{36655465-4CD1-46C7-9D0D-C0D91CAE07AF}" dt="2021-05-12T15:26:46.144" v="8691" actId="403"/>
          <ac:spMkLst>
            <pc:docMk/>
            <pc:sldMk cId="330678174" sldId="262"/>
            <ac:spMk id="2" creationId="{BBF31CF7-32DC-4609-A4F2-7F13A77218E5}"/>
          </ac:spMkLst>
        </pc:spChg>
        <pc:spChg chg="del">
          <ac:chgData name="Michael" userId="0df92e9667c24698" providerId="LiveId" clId="{36655465-4CD1-46C7-9D0D-C0D91CAE07AF}" dt="2021-05-12T06:47:41.020" v="4955"/>
          <ac:spMkLst>
            <pc:docMk/>
            <pc:sldMk cId="330678174" sldId="262"/>
            <ac:spMk id="12" creationId="{DF4972D9-F510-4C84-8BDA-31BAECC2329C}"/>
          </ac:spMkLst>
        </pc:spChg>
        <pc:spChg chg="del">
          <ac:chgData name="Michael" userId="0df92e9667c24698" providerId="LiveId" clId="{36655465-4CD1-46C7-9D0D-C0D91CAE07AF}" dt="2021-05-12T06:47:41.020" v="4955"/>
          <ac:spMkLst>
            <pc:docMk/>
            <pc:sldMk cId="330678174" sldId="262"/>
            <ac:spMk id="14" creationId="{D8E2D96C-A214-42D7-8C0F-E4CCBD8C39CD}"/>
          </ac:spMkLst>
        </pc:spChg>
        <pc:spChg chg="del">
          <ac:chgData name="Michael" userId="0df92e9667c24698" providerId="LiveId" clId="{36655465-4CD1-46C7-9D0D-C0D91CAE07AF}" dt="2021-05-12T06:47:41.020" v="4955"/>
          <ac:spMkLst>
            <pc:docMk/>
            <pc:sldMk cId="330678174" sldId="262"/>
            <ac:spMk id="16" creationId="{17C746F4-1536-4E83-B247-DD6BBE09CDF6}"/>
          </ac:spMkLst>
        </pc:spChg>
        <pc:picChg chg="mod">
          <ac:chgData name="Michael" userId="0df92e9667c24698" providerId="LiveId" clId="{36655465-4CD1-46C7-9D0D-C0D91CAE07AF}" dt="2021-05-12T15:26:11.608" v="8570" actId="1076"/>
          <ac:picMkLst>
            <pc:docMk/>
            <pc:sldMk cId="330678174" sldId="262"/>
            <ac:picMk id="7" creationId="{E4721CFD-AFAB-4060-A8E8-F3C930C6D4BF}"/>
          </ac:picMkLst>
        </pc:picChg>
        <pc:picChg chg="del">
          <ac:chgData name="Michael" userId="0df92e9667c24698" providerId="LiveId" clId="{36655465-4CD1-46C7-9D0D-C0D91CAE07AF}" dt="2021-05-12T06:47:41.020" v="4955"/>
          <ac:picMkLst>
            <pc:docMk/>
            <pc:sldMk cId="330678174" sldId="262"/>
            <ac:picMk id="10" creationId="{5C819037-A607-4A7B-ADF1-B04516199C89}"/>
          </ac:picMkLst>
        </pc:picChg>
      </pc:sldChg>
      <pc:sldChg chg="addSp modSp mod setBg modNotesTx">
        <pc:chgData name="Michael" userId="0df92e9667c24698" providerId="LiveId" clId="{36655465-4CD1-46C7-9D0D-C0D91CAE07AF}" dt="2021-05-12T15:39:10.346" v="8947" actId="20577"/>
        <pc:sldMkLst>
          <pc:docMk/>
          <pc:sldMk cId="3202652579" sldId="263"/>
        </pc:sldMkLst>
        <pc:spChg chg="add mod">
          <ac:chgData name="Michael" userId="0df92e9667c24698" providerId="LiveId" clId="{36655465-4CD1-46C7-9D0D-C0D91CAE07AF}" dt="2021-05-12T15:29:05.662" v="8758" actId="1076"/>
          <ac:spMkLst>
            <pc:docMk/>
            <pc:sldMk cId="3202652579" sldId="263"/>
            <ac:spMk id="2" creationId="{6748B689-B436-4516-8D59-1B319C665F50}"/>
          </ac:spMkLst>
        </pc:spChg>
        <pc:picChg chg="mod">
          <ac:chgData name="Michael" userId="0df92e9667c24698" providerId="LiveId" clId="{36655465-4CD1-46C7-9D0D-C0D91CAE07AF}" dt="2021-05-12T15:29:06.615" v="8759" actId="1076"/>
          <ac:picMkLst>
            <pc:docMk/>
            <pc:sldMk cId="3202652579" sldId="263"/>
            <ac:picMk id="15" creationId="{5A203034-126B-4F86-94DF-EAE5CC418A08}"/>
          </ac:picMkLst>
        </pc:picChg>
      </pc:sldChg>
      <pc:sldChg chg="addSp delSp modSp mod setBg modNotesTx">
        <pc:chgData name="Michael" userId="0df92e9667c24698" providerId="LiveId" clId="{36655465-4CD1-46C7-9D0D-C0D91CAE07AF}" dt="2021-05-12T07:02:20.060" v="5353"/>
        <pc:sldMkLst>
          <pc:docMk/>
          <pc:sldMk cId="1906828358" sldId="266"/>
        </pc:sldMkLst>
        <pc:spChg chg="del">
          <ac:chgData name="Michael" userId="0df92e9667c24698" providerId="LiveId" clId="{36655465-4CD1-46C7-9D0D-C0D91CAE07AF}" dt="2021-05-12T06:17:51.515" v="3414" actId="478"/>
          <ac:spMkLst>
            <pc:docMk/>
            <pc:sldMk cId="1906828358" sldId="266"/>
            <ac:spMk id="2" creationId="{19CEC301-B970-460A-AC6C-DECA8DD986E2}"/>
          </ac:spMkLst>
        </pc:spChg>
        <pc:spChg chg="del">
          <ac:chgData name="Michael" userId="0df92e9667c24698" providerId="LiveId" clId="{36655465-4CD1-46C7-9D0D-C0D91CAE07AF}" dt="2021-05-12T06:17:53.234" v="3415" actId="478"/>
          <ac:spMkLst>
            <pc:docMk/>
            <pc:sldMk cId="1906828358" sldId="266"/>
            <ac:spMk id="3" creationId="{D8E3235E-D225-4A6A-A539-5458F302CA61}"/>
          </ac:spMkLst>
        </pc:spChg>
        <pc:spChg chg="add mod">
          <ac:chgData name="Michael" userId="0df92e9667c24698" providerId="LiveId" clId="{36655465-4CD1-46C7-9D0D-C0D91CAE07AF}" dt="2021-05-12T06:18:22.216" v="3444" actId="403"/>
          <ac:spMkLst>
            <pc:docMk/>
            <pc:sldMk cId="1906828358" sldId="266"/>
            <ac:spMk id="4" creationId="{6EC45008-5C91-48E5-8A51-A493EA7E1414}"/>
          </ac:spMkLst>
        </pc:spChg>
        <pc:picChg chg="mod">
          <ac:chgData name="Michael" userId="0df92e9667c24698" providerId="LiveId" clId="{36655465-4CD1-46C7-9D0D-C0D91CAE07AF}" dt="2021-05-12T06:18:01.649" v="3418" actId="1076"/>
          <ac:picMkLst>
            <pc:docMk/>
            <pc:sldMk cId="1906828358" sldId="266"/>
            <ac:picMk id="7" creationId="{EC1CFC9B-D0B3-4963-9A32-C225CC3815D2}"/>
          </ac:picMkLst>
        </pc:picChg>
      </pc:sldChg>
      <pc:sldChg chg="addSp delSp modSp mod setBg setClrOvrMap delDesignElem modNotesTx">
        <pc:chgData name="Michael" userId="0df92e9667c24698" providerId="LiveId" clId="{36655465-4CD1-46C7-9D0D-C0D91CAE07AF}" dt="2021-05-12T15:27:17.448" v="8724" actId="207"/>
        <pc:sldMkLst>
          <pc:docMk/>
          <pc:sldMk cId="2007212282" sldId="267"/>
        </pc:sldMkLst>
        <pc:spChg chg="add mod">
          <ac:chgData name="Michael" userId="0df92e9667c24698" providerId="LiveId" clId="{36655465-4CD1-46C7-9D0D-C0D91CAE07AF}" dt="2021-05-12T15:27:17.448" v="8724" actId="207"/>
          <ac:spMkLst>
            <pc:docMk/>
            <pc:sldMk cId="2007212282" sldId="267"/>
            <ac:spMk id="2" creationId="{3C2AC5BC-0DA8-4532-8C9B-95217FA3BEC9}"/>
          </ac:spMkLst>
        </pc:spChg>
        <pc:spChg chg="add del">
          <ac:chgData name="Michael" userId="0df92e9667c24698" providerId="LiveId" clId="{36655465-4CD1-46C7-9D0D-C0D91CAE07AF}" dt="2021-05-12T06:31:48.183" v="4598" actId="26606"/>
          <ac:spMkLst>
            <pc:docMk/>
            <pc:sldMk cId="2007212282" sldId="267"/>
            <ac:spMk id="13" creationId="{72FB946D-2326-449B-B771-9EDB01C8D18E}"/>
          </ac:spMkLst>
        </pc:spChg>
        <pc:spChg chg="add del">
          <ac:chgData name="Michael" userId="0df92e9667c24698" providerId="LiveId" clId="{36655465-4CD1-46C7-9D0D-C0D91CAE07AF}" dt="2021-05-12T06:31:48.183" v="4598" actId="26606"/>
          <ac:spMkLst>
            <pc:docMk/>
            <pc:sldMk cId="2007212282" sldId="267"/>
            <ac:spMk id="17" creationId="{0EFFC263-7EB0-4842-BE9B-3176A41A7EAA}"/>
          </ac:spMkLst>
        </pc:spChg>
        <pc:spChg chg="add del">
          <ac:chgData name="Michael" userId="0df92e9667c24698" providerId="LiveId" clId="{36655465-4CD1-46C7-9D0D-C0D91CAE07AF}" dt="2021-05-12T06:31:53.764" v="4600" actId="26606"/>
          <ac:spMkLst>
            <pc:docMk/>
            <pc:sldMk cId="2007212282" sldId="267"/>
            <ac:spMk id="20" creationId="{F8C668FA-2417-47B5-B454-2D55FC17FF7A}"/>
          </ac:spMkLst>
        </pc:spChg>
        <pc:spChg chg="add del">
          <ac:chgData name="Michael" userId="0df92e9667c24698" providerId="LiveId" clId="{36655465-4CD1-46C7-9D0D-C0D91CAE07AF}" dt="2021-05-12T06:31:53.764" v="4600" actId="26606"/>
          <ac:spMkLst>
            <pc:docMk/>
            <pc:sldMk cId="2007212282" sldId="267"/>
            <ac:spMk id="22" creationId="{2B4CDDF6-55C3-415A-8D8B-7E03C3D616FC}"/>
          </ac:spMkLst>
        </pc:spChg>
        <pc:spChg chg="add del">
          <ac:chgData name="Michael" userId="0df92e9667c24698" providerId="LiveId" clId="{36655465-4CD1-46C7-9D0D-C0D91CAE07AF}" dt="2021-05-12T06:31:55.337" v="4602" actId="26606"/>
          <ac:spMkLst>
            <pc:docMk/>
            <pc:sldMk cId="2007212282" sldId="267"/>
            <ac:spMk id="25" creationId="{DF4972D9-F510-4C84-8BDA-31BAECC2329C}"/>
          </ac:spMkLst>
        </pc:spChg>
        <pc:spChg chg="add del">
          <ac:chgData name="Michael" userId="0df92e9667c24698" providerId="LiveId" clId="{36655465-4CD1-46C7-9D0D-C0D91CAE07AF}" dt="2021-05-12T06:31:55.337" v="4602" actId="26606"/>
          <ac:spMkLst>
            <pc:docMk/>
            <pc:sldMk cId="2007212282" sldId="267"/>
            <ac:spMk id="26" creationId="{D8E2D96C-A214-42D7-8C0F-E4CCBD8C39CD}"/>
          </ac:spMkLst>
        </pc:spChg>
        <pc:spChg chg="add del">
          <ac:chgData name="Michael" userId="0df92e9667c24698" providerId="LiveId" clId="{36655465-4CD1-46C7-9D0D-C0D91CAE07AF}" dt="2021-05-12T06:31:55.337" v="4602" actId="26606"/>
          <ac:spMkLst>
            <pc:docMk/>
            <pc:sldMk cId="2007212282" sldId="267"/>
            <ac:spMk id="27" creationId="{17C746F4-1536-4E83-B247-DD6BBE09CDF6}"/>
          </ac:spMkLst>
        </pc:spChg>
        <pc:spChg chg="add del">
          <ac:chgData name="Michael" userId="0df92e9667c24698" providerId="LiveId" clId="{36655465-4CD1-46C7-9D0D-C0D91CAE07AF}" dt="2021-05-12T06:31:56.230" v="4606" actId="26606"/>
          <ac:spMkLst>
            <pc:docMk/>
            <pc:sldMk cId="2007212282" sldId="267"/>
            <ac:spMk id="32" creationId="{72FB946D-2326-449B-B771-9EDB01C8D18E}"/>
          </ac:spMkLst>
        </pc:spChg>
        <pc:spChg chg="add del">
          <ac:chgData name="Michael" userId="0df92e9667c24698" providerId="LiveId" clId="{36655465-4CD1-46C7-9D0D-C0D91CAE07AF}" dt="2021-05-12T06:31:56.230" v="4606" actId="26606"/>
          <ac:spMkLst>
            <pc:docMk/>
            <pc:sldMk cId="2007212282" sldId="267"/>
            <ac:spMk id="34" creationId="{0EFFC263-7EB0-4842-BE9B-3176A41A7EAA}"/>
          </ac:spMkLst>
        </pc:spChg>
        <pc:spChg chg="add del">
          <ac:chgData name="Michael" userId="0df92e9667c24698" providerId="LiveId" clId="{36655465-4CD1-46C7-9D0D-C0D91CAE07AF}" dt="2021-05-12T06:32:00.354" v="4608" actId="26606"/>
          <ac:spMkLst>
            <pc:docMk/>
            <pc:sldMk cId="2007212282" sldId="267"/>
            <ac:spMk id="37" creationId="{F8C668FA-2417-47B5-B454-2D55FC17FF7A}"/>
          </ac:spMkLst>
        </pc:spChg>
        <pc:spChg chg="add del">
          <ac:chgData name="Michael" userId="0df92e9667c24698" providerId="LiveId" clId="{36655465-4CD1-46C7-9D0D-C0D91CAE07AF}" dt="2021-05-12T06:32:00.354" v="4608" actId="26606"/>
          <ac:spMkLst>
            <pc:docMk/>
            <pc:sldMk cId="2007212282" sldId="267"/>
            <ac:spMk id="39" creationId="{2B4CDDF6-55C3-415A-8D8B-7E03C3D616FC}"/>
          </ac:spMkLst>
        </pc:spChg>
        <pc:spChg chg="add del">
          <ac:chgData name="Michael" userId="0df92e9667c24698" providerId="LiveId" clId="{36655465-4CD1-46C7-9D0D-C0D91CAE07AF}" dt="2021-05-12T06:47:41.020" v="4955"/>
          <ac:spMkLst>
            <pc:docMk/>
            <pc:sldMk cId="2007212282" sldId="267"/>
            <ac:spMk id="42" creationId="{B80FF8A4-81B1-474E-820E-05F233C511D1}"/>
          </ac:spMkLst>
        </pc:spChg>
        <pc:graphicFrameChg chg="add del mod">
          <ac:chgData name="Michael" userId="0df92e9667c24698" providerId="LiveId" clId="{36655465-4CD1-46C7-9D0D-C0D91CAE07AF}" dt="2021-05-12T06:38:38.227" v="4929" actId="478"/>
          <ac:graphicFrameMkLst>
            <pc:docMk/>
            <pc:sldMk cId="2007212282" sldId="267"/>
            <ac:graphicFrameMk id="28" creationId="{37E4FFED-9881-4EFE-B5E0-54D1178CA8C3}"/>
          </ac:graphicFrameMkLst>
        </pc:graphicFrameChg>
        <pc:picChg chg="mod">
          <ac:chgData name="Michael" userId="0df92e9667c24698" providerId="LiveId" clId="{36655465-4CD1-46C7-9D0D-C0D91CAE07AF}" dt="2021-05-12T15:26:53.412" v="8692" actId="1076"/>
          <ac:picMkLst>
            <pc:docMk/>
            <pc:sldMk cId="2007212282" sldId="267"/>
            <ac:picMk id="6" creationId="{45BD5F48-B8D3-4866-BF38-995618F5DA61}"/>
          </ac:picMkLst>
        </pc:picChg>
        <pc:picChg chg="add del">
          <ac:chgData name="Michael" userId="0df92e9667c24698" providerId="LiveId" clId="{36655465-4CD1-46C7-9D0D-C0D91CAE07AF}" dt="2021-05-12T06:31:46.607" v="4596" actId="26606"/>
          <ac:picMkLst>
            <pc:docMk/>
            <pc:sldMk cId="2007212282" sldId="267"/>
            <ac:picMk id="11" creationId="{8BEA9AF1-EF35-4EC4-862B-93C14919B564}"/>
          </ac:picMkLst>
        </pc:picChg>
        <pc:picChg chg="add del">
          <ac:chgData name="Michael" userId="0df92e9667c24698" providerId="LiveId" clId="{36655465-4CD1-46C7-9D0D-C0D91CAE07AF}" dt="2021-05-12T06:31:48.183" v="4598" actId="26606"/>
          <ac:picMkLst>
            <pc:docMk/>
            <pc:sldMk cId="2007212282" sldId="267"/>
            <ac:picMk id="14" creationId="{8BEA9AF1-EF35-4EC4-862B-93C14919B564}"/>
          </ac:picMkLst>
        </pc:picChg>
        <pc:picChg chg="add del">
          <ac:chgData name="Michael" userId="0df92e9667c24698" providerId="LiveId" clId="{36655465-4CD1-46C7-9D0D-C0D91CAE07AF}" dt="2021-05-12T06:31:48.183" v="4598" actId="26606"/>
          <ac:picMkLst>
            <pc:docMk/>
            <pc:sldMk cId="2007212282" sldId="267"/>
            <ac:picMk id="15" creationId="{9224A0EC-9334-468D-849F-BF1FF8C6FF68}"/>
          </ac:picMkLst>
        </pc:picChg>
        <pc:picChg chg="add del">
          <ac:chgData name="Michael" userId="0df92e9667c24698" providerId="LiveId" clId="{36655465-4CD1-46C7-9D0D-C0D91CAE07AF}" dt="2021-05-12T06:31:53.764" v="4600" actId="26606"/>
          <ac:picMkLst>
            <pc:docMk/>
            <pc:sldMk cId="2007212282" sldId="267"/>
            <ac:picMk id="19" creationId="{5C819037-A607-4A7B-ADF1-B04516199C89}"/>
          </ac:picMkLst>
        </pc:picChg>
        <pc:picChg chg="add del">
          <ac:chgData name="Michael" userId="0df92e9667c24698" providerId="LiveId" clId="{36655465-4CD1-46C7-9D0D-C0D91CAE07AF}" dt="2021-05-12T06:31:53.764" v="4600" actId="26606"/>
          <ac:picMkLst>
            <pc:docMk/>
            <pc:sldMk cId="2007212282" sldId="267"/>
            <ac:picMk id="21" creationId="{97FEBA57-8992-46BB-BCF0-5A83FE8E01E8}"/>
          </ac:picMkLst>
        </pc:picChg>
        <pc:picChg chg="add del">
          <ac:chgData name="Michael" userId="0df92e9667c24698" providerId="LiveId" clId="{36655465-4CD1-46C7-9D0D-C0D91CAE07AF}" dt="2021-05-12T06:31:55.337" v="4602" actId="26606"/>
          <ac:picMkLst>
            <pc:docMk/>
            <pc:sldMk cId="2007212282" sldId="267"/>
            <ac:picMk id="24" creationId="{5C819037-A607-4A7B-ADF1-B04516199C89}"/>
          </ac:picMkLst>
        </pc:picChg>
        <pc:picChg chg="add del">
          <ac:chgData name="Michael" userId="0df92e9667c24698" providerId="LiveId" clId="{36655465-4CD1-46C7-9D0D-C0D91CAE07AF}" dt="2021-05-12T06:31:55.955" v="4604" actId="26606"/>
          <ac:picMkLst>
            <pc:docMk/>
            <pc:sldMk cId="2007212282" sldId="267"/>
            <ac:picMk id="29" creationId="{8BEA9AF1-EF35-4EC4-862B-93C14919B564}"/>
          </ac:picMkLst>
        </pc:picChg>
        <pc:picChg chg="add del">
          <ac:chgData name="Michael" userId="0df92e9667c24698" providerId="LiveId" clId="{36655465-4CD1-46C7-9D0D-C0D91CAE07AF}" dt="2021-05-12T06:31:56.230" v="4606" actId="26606"/>
          <ac:picMkLst>
            <pc:docMk/>
            <pc:sldMk cId="2007212282" sldId="267"/>
            <ac:picMk id="31" creationId="{8BEA9AF1-EF35-4EC4-862B-93C14919B564}"/>
          </ac:picMkLst>
        </pc:picChg>
        <pc:picChg chg="add del">
          <ac:chgData name="Michael" userId="0df92e9667c24698" providerId="LiveId" clId="{36655465-4CD1-46C7-9D0D-C0D91CAE07AF}" dt="2021-05-12T06:31:56.230" v="4606" actId="26606"/>
          <ac:picMkLst>
            <pc:docMk/>
            <pc:sldMk cId="2007212282" sldId="267"/>
            <ac:picMk id="33" creationId="{9224A0EC-9334-468D-849F-BF1FF8C6FF68}"/>
          </ac:picMkLst>
        </pc:picChg>
        <pc:picChg chg="add del">
          <ac:chgData name="Michael" userId="0df92e9667c24698" providerId="LiveId" clId="{36655465-4CD1-46C7-9D0D-C0D91CAE07AF}" dt="2021-05-12T06:32:00.354" v="4608" actId="26606"/>
          <ac:picMkLst>
            <pc:docMk/>
            <pc:sldMk cId="2007212282" sldId="267"/>
            <ac:picMk id="36" creationId="{5C819037-A607-4A7B-ADF1-B04516199C89}"/>
          </ac:picMkLst>
        </pc:picChg>
        <pc:picChg chg="add del">
          <ac:chgData name="Michael" userId="0df92e9667c24698" providerId="LiveId" clId="{36655465-4CD1-46C7-9D0D-C0D91CAE07AF}" dt="2021-05-12T06:32:00.354" v="4608" actId="26606"/>
          <ac:picMkLst>
            <pc:docMk/>
            <pc:sldMk cId="2007212282" sldId="267"/>
            <ac:picMk id="38" creationId="{97FEBA57-8992-46BB-BCF0-5A83FE8E01E8}"/>
          </ac:picMkLst>
        </pc:picChg>
        <pc:picChg chg="add del">
          <ac:chgData name="Michael" userId="0df92e9667c24698" providerId="LiveId" clId="{36655465-4CD1-46C7-9D0D-C0D91CAE07AF}" dt="2021-05-12T06:47:41.020" v="4955"/>
          <ac:picMkLst>
            <pc:docMk/>
            <pc:sldMk cId="2007212282" sldId="267"/>
            <ac:picMk id="41" creationId="{5C819037-A607-4A7B-ADF1-B04516199C89}"/>
          </ac:picMkLst>
        </pc:picChg>
      </pc:sldChg>
      <pc:sldChg chg="delSp modSp del mod ord">
        <pc:chgData name="Michael" userId="0df92e9667c24698" providerId="LiveId" clId="{36655465-4CD1-46C7-9D0D-C0D91CAE07AF}" dt="2021-05-12T14:50:13.806" v="6755" actId="47"/>
        <pc:sldMkLst>
          <pc:docMk/>
          <pc:sldMk cId="4158478794" sldId="268"/>
        </pc:sldMkLst>
        <pc:spChg chg="mod">
          <ac:chgData name="Michael" userId="0df92e9667c24698" providerId="LiveId" clId="{36655465-4CD1-46C7-9D0D-C0D91CAE07AF}" dt="2021-05-12T06:52:11.530" v="5040"/>
          <ac:spMkLst>
            <pc:docMk/>
            <pc:sldMk cId="4158478794" sldId="268"/>
            <ac:spMk id="2" creationId="{88561D16-CDE7-4724-9311-5747945B348C}"/>
          </ac:spMkLst>
        </pc:spChg>
        <pc:spChg chg="mod">
          <ac:chgData name="Michael" userId="0df92e9667c24698" providerId="LiveId" clId="{36655465-4CD1-46C7-9D0D-C0D91CAE07AF}" dt="2021-05-12T06:52:11.530" v="5040"/>
          <ac:spMkLst>
            <pc:docMk/>
            <pc:sldMk cId="4158478794" sldId="268"/>
            <ac:spMk id="3" creationId="{B23BE031-A7F6-4E8F-95C8-014EE93039EC}"/>
          </ac:spMkLst>
        </pc:spChg>
        <pc:picChg chg="del">
          <ac:chgData name="Michael" userId="0df92e9667c24698" providerId="LiveId" clId="{36655465-4CD1-46C7-9D0D-C0D91CAE07AF}" dt="2021-05-12T14:15:44.668" v="6687" actId="478"/>
          <ac:picMkLst>
            <pc:docMk/>
            <pc:sldMk cId="4158478794" sldId="268"/>
            <ac:picMk id="11" creationId="{3BE0C91A-0508-4CF6-AD92-304334DCAFDD}"/>
          </ac:picMkLst>
        </pc:picChg>
      </pc:sldChg>
      <pc:sldChg chg="setBg">
        <pc:chgData name="Michael" userId="0df92e9667c24698" providerId="LiveId" clId="{36655465-4CD1-46C7-9D0D-C0D91CAE07AF}" dt="2021-05-12T07:12:06.298" v="6603"/>
        <pc:sldMkLst>
          <pc:docMk/>
          <pc:sldMk cId="3747796161" sldId="269"/>
        </pc:sldMkLst>
      </pc:sldChg>
      <pc:sldChg chg="addSp delSp modSp mod setBg modNotesTx">
        <pc:chgData name="Michael" userId="0df92e9667c24698" providerId="LiveId" clId="{36655465-4CD1-46C7-9D0D-C0D91CAE07AF}" dt="2021-05-12T07:07:53.252" v="6010"/>
        <pc:sldMkLst>
          <pc:docMk/>
          <pc:sldMk cId="2602776775" sldId="270"/>
        </pc:sldMkLst>
        <pc:spChg chg="del">
          <ac:chgData name="Michael" userId="0df92e9667c24698" providerId="LiveId" clId="{36655465-4CD1-46C7-9D0D-C0D91CAE07AF}" dt="2021-05-12T04:30:30.635" v="7" actId="478"/>
          <ac:spMkLst>
            <pc:docMk/>
            <pc:sldMk cId="2602776775" sldId="270"/>
            <ac:spMk id="3" creationId="{E5FB189E-2EAD-43E8-85A8-FAAC0102FDE3}"/>
          </ac:spMkLst>
        </pc:spChg>
        <pc:spChg chg="mod">
          <ac:chgData name="Michael" userId="0df92e9667c24698" providerId="LiveId" clId="{36655465-4CD1-46C7-9D0D-C0D91CAE07AF}" dt="2021-05-12T04:30:28.540" v="6" actId="14100"/>
          <ac:spMkLst>
            <pc:docMk/>
            <pc:sldMk cId="2602776775" sldId="270"/>
            <ac:spMk id="4" creationId="{E0D09DDC-F958-4B83-BFBA-B94D9BD2E6FC}"/>
          </ac:spMkLst>
        </pc:spChg>
        <pc:spChg chg="mod">
          <ac:chgData name="Michael" userId="0df92e9667c24698" providerId="LiveId" clId="{36655465-4CD1-46C7-9D0D-C0D91CAE07AF}" dt="2021-05-12T04:30:24.249" v="5" actId="14100"/>
          <ac:spMkLst>
            <pc:docMk/>
            <pc:sldMk cId="2602776775" sldId="270"/>
            <ac:spMk id="5" creationId="{C4269A85-FF63-4334-9870-DFBB13AD21F1}"/>
          </ac:spMkLst>
        </pc:spChg>
        <pc:spChg chg="mod">
          <ac:chgData name="Michael" userId="0df92e9667c24698" providerId="LiveId" clId="{36655465-4CD1-46C7-9D0D-C0D91CAE07AF}" dt="2021-05-12T04:30:20.215" v="4" actId="14100"/>
          <ac:spMkLst>
            <pc:docMk/>
            <pc:sldMk cId="2602776775" sldId="270"/>
            <ac:spMk id="6" creationId="{8AA9FBF4-A464-4E1C-A83B-588F34579091}"/>
          </ac:spMkLst>
        </pc:spChg>
        <pc:spChg chg="mod">
          <ac:chgData name="Michael" userId="0df92e9667c24698" providerId="LiveId" clId="{36655465-4CD1-46C7-9D0D-C0D91CAE07AF}" dt="2021-05-12T04:30:10.591" v="1" actId="14100"/>
          <ac:spMkLst>
            <pc:docMk/>
            <pc:sldMk cId="2602776775" sldId="270"/>
            <ac:spMk id="7" creationId="{CD00EDFE-8A5C-464B-A529-49854E488FEB}"/>
          </ac:spMkLst>
        </pc:spChg>
        <pc:spChg chg="mod">
          <ac:chgData name="Michael" userId="0df92e9667c24698" providerId="LiveId" clId="{36655465-4CD1-46C7-9D0D-C0D91CAE07AF}" dt="2021-05-12T04:30:05.698" v="0" actId="14100"/>
          <ac:spMkLst>
            <pc:docMk/>
            <pc:sldMk cId="2602776775" sldId="270"/>
            <ac:spMk id="8" creationId="{B64851F7-825F-427D-8116-3CBE26690B80}"/>
          </ac:spMkLst>
        </pc:spChg>
        <pc:spChg chg="add del mod">
          <ac:chgData name="Michael" userId="0df92e9667c24698" providerId="LiveId" clId="{36655465-4CD1-46C7-9D0D-C0D91CAE07AF}" dt="2021-05-12T05:48:11.320" v="304" actId="478"/>
          <ac:spMkLst>
            <pc:docMk/>
            <pc:sldMk cId="2602776775" sldId="270"/>
            <ac:spMk id="9" creationId="{A61B217F-A49F-4122-86D2-212634A7F99A}"/>
          </ac:spMkLst>
        </pc:spChg>
        <pc:spChg chg="add mod">
          <ac:chgData name="Michael" userId="0df92e9667c24698" providerId="LiveId" clId="{36655465-4CD1-46C7-9D0D-C0D91CAE07AF}" dt="2021-05-12T06:51:05.791" v="5033" actId="1076"/>
          <ac:spMkLst>
            <pc:docMk/>
            <pc:sldMk cId="2602776775" sldId="270"/>
            <ac:spMk id="11" creationId="{1302EAE3-E631-447E-8B47-BAD2F6DBC2A1}"/>
          </ac:spMkLst>
        </pc:spChg>
        <pc:spChg chg="add mod">
          <ac:chgData name="Michael" userId="0df92e9667c24698" providerId="LiveId" clId="{36655465-4CD1-46C7-9D0D-C0D91CAE07AF}" dt="2021-05-12T05:59:05.019" v="1242" actId="207"/>
          <ac:spMkLst>
            <pc:docMk/>
            <pc:sldMk cId="2602776775" sldId="270"/>
            <ac:spMk id="13" creationId="{3B1AE5BC-3828-40C1-8551-338AFC3EC95E}"/>
          </ac:spMkLst>
        </pc:spChg>
        <pc:spChg chg="add mod">
          <ac:chgData name="Michael" userId="0df92e9667c24698" providerId="LiveId" clId="{36655465-4CD1-46C7-9D0D-C0D91CAE07AF}" dt="2021-05-12T06:58:44.610" v="5256" actId="207"/>
          <ac:spMkLst>
            <pc:docMk/>
            <pc:sldMk cId="2602776775" sldId="270"/>
            <ac:spMk id="15" creationId="{12E11AF6-18A6-43DA-9C09-3F59E9DA8EE6}"/>
          </ac:spMkLst>
        </pc:spChg>
        <pc:spChg chg="mod">
          <ac:chgData name="Michael" userId="0df92e9667c24698" providerId="LiveId" clId="{36655465-4CD1-46C7-9D0D-C0D91CAE07AF}" dt="2021-05-12T06:58:34.877" v="5255" actId="207"/>
          <ac:spMkLst>
            <pc:docMk/>
            <pc:sldMk cId="2602776775" sldId="270"/>
            <ac:spMk id="17" creationId="{87260CD4-68FC-445C-B171-73DD3AC9A5D9}"/>
          </ac:spMkLst>
        </pc:spChg>
        <pc:spChg chg="del mod">
          <ac:chgData name="Michael" userId="0df92e9667c24698" providerId="LiveId" clId="{36655465-4CD1-46C7-9D0D-C0D91CAE07AF}" dt="2021-05-12T05:14:01.955" v="48"/>
          <ac:spMkLst>
            <pc:docMk/>
            <pc:sldMk cId="2602776775" sldId="270"/>
            <ac:spMk id="18" creationId="{F7AF4614-968F-4850-B451-E1FEDEF6EC6D}"/>
          </ac:spMkLst>
        </pc:spChg>
        <pc:spChg chg="add del mod">
          <ac:chgData name="Michael" userId="0df92e9667c24698" providerId="LiveId" clId="{36655465-4CD1-46C7-9D0D-C0D91CAE07AF}" dt="2021-05-12T05:46:02.931" v="279" actId="478"/>
          <ac:spMkLst>
            <pc:docMk/>
            <pc:sldMk cId="2602776775" sldId="270"/>
            <ac:spMk id="19" creationId="{26DA7956-0C84-4DDE-B54A-67B9B800CEA8}"/>
          </ac:spMkLst>
        </pc:spChg>
        <pc:spChg chg="add mod">
          <ac:chgData name="Michael" userId="0df92e9667c24698" providerId="LiveId" clId="{36655465-4CD1-46C7-9D0D-C0D91CAE07AF}" dt="2021-05-12T05:46:57.087" v="287" actId="20577"/>
          <ac:spMkLst>
            <pc:docMk/>
            <pc:sldMk cId="2602776775" sldId="270"/>
            <ac:spMk id="20" creationId="{27D2E652-CDB7-46DB-99F2-8009B5E77685}"/>
          </ac:spMkLst>
        </pc:spChg>
        <pc:spChg chg="add mod">
          <ac:chgData name="Michael" userId="0df92e9667c24698" providerId="LiveId" clId="{36655465-4CD1-46C7-9D0D-C0D91CAE07AF}" dt="2021-05-12T05:48:33.232" v="308" actId="1076"/>
          <ac:spMkLst>
            <pc:docMk/>
            <pc:sldMk cId="2602776775" sldId="270"/>
            <ac:spMk id="21" creationId="{2264BD72-648C-4326-8AF0-120EA7D641E3}"/>
          </ac:spMkLst>
        </pc:spChg>
        <pc:picChg chg="mod">
          <ac:chgData name="Michael" userId="0df92e9667c24698" providerId="LiveId" clId="{36655465-4CD1-46C7-9D0D-C0D91CAE07AF}" dt="2021-05-12T06:51:01.408" v="5032" actId="207"/>
          <ac:picMkLst>
            <pc:docMk/>
            <pc:sldMk cId="2602776775" sldId="270"/>
            <ac:picMk id="10" creationId="{24E08B88-6744-421D-B313-31C13E877EA2}"/>
          </ac:picMkLst>
        </pc:picChg>
        <pc:picChg chg="mod">
          <ac:chgData name="Michael" userId="0df92e9667c24698" providerId="LiveId" clId="{36655465-4CD1-46C7-9D0D-C0D91CAE07AF}" dt="2021-05-12T06:50:54.893" v="5031" actId="207"/>
          <ac:picMkLst>
            <pc:docMk/>
            <pc:sldMk cId="2602776775" sldId="270"/>
            <ac:picMk id="12" creationId="{BC5122CA-0E44-4924-9937-12175B92E834}"/>
          </ac:picMkLst>
        </pc:picChg>
        <pc:picChg chg="mod">
          <ac:chgData name="Michael" userId="0df92e9667c24698" providerId="LiveId" clId="{36655465-4CD1-46C7-9D0D-C0D91CAE07AF}" dt="2021-05-12T06:50:48.749" v="5030" actId="207"/>
          <ac:picMkLst>
            <pc:docMk/>
            <pc:sldMk cId="2602776775" sldId="270"/>
            <ac:picMk id="16" creationId="{07AC679E-0657-4FE8-ADE3-35BD90A91BE3}"/>
          </ac:picMkLst>
        </pc:picChg>
      </pc:sldChg>
      <pc:sldChg chg="addSp delSp modSp new mod ord setBg">
        <pc:chgData name="Michael" userId="0df92e9667c24698" providerId="LiveId" clId="{36655465-4CD1-46C7-9D0D-C0D91CAE07AF}" dt="2021-05-12T14:54:03.160" v="6998"/>
        <pc:sldMkLst>
          <pc:docMk/>
          <pc:sldMk cId="1736577401" sldId="271"/>
        </pc:sldMkLst>
        <pc:spChg chg="mod">
          <ac:chgData name="Michael" userId="0df92e9667c24698" providerId="LiveId" clId="{36655465-4CD1-46C7-9D0D-C0D91CAE07AF}" dt="2021-05-12T06:55:47.510" v="5202" actId="20577"/>
          <ac:spMkLst>
            <pc:docMk/>
            <pc:sldMk cId="1736577401" sldId="271"/>
            <ac:spMk id="2" creationId="{D8224BA8-0BE4-4331-9A5A-133B88F9995F}"/>
          </ac:spMkLst>
        </pc:spChg>
        <pc:spChg chg="del mod">
          <ac:chgData name="Michael" userId="0df92e9667c24698" providerId="LiveId" clId="{36655465-4CD1-46C7-9D0D-C0D91CAE07AF}" dt="2021-05-12T14:46:21.490" v="6692" actId="478"/>
          <ac:spMkLst>
            <pc:docMk/>
            <pc:sldMk cId="1736577401" sldId="271"/>
            <ac:spMk id="3" creationId="{107B6B15-9889-47EF-8855-882CB27CAB0E}"/>
          </ac:spMkLst>
        </pc:spChg>
        <pc:spChg chg="add mod">
          <ac:chgData name="Michael" userId="0df92e9667c24698" providerId="LiveId" clId="{36655465-4CD1-46C7-9D0D-C0D91CAE07AF}" dt="2021-05-12T14:47:01.703" v="6741" actId="1076"/>
          <ac:spMkLst>
            <pc:docMk/>
            <pc:sldMk cId="1736577401" sldId="271"/>
            <ac:spMk id="6" creationId="{F450D519-937E-4BA4-B0C8-14F646DBF9F1}"/>
          </ac:spMkLst>
        </pc:spChg>
        <pc:picChg chg="add mod">
          <ac:chgData name="Michael" userId="0df92e9667c24698" providerId="LiveId" clId="{36655465-4CD1-46C7-9D0D-C0D91CAE07AF}" dt="2021-05-12T14:46:23.235" v="6693" actId="1076"/>
          <ac:picMkLst>
            <pc:docMk/>
            <pc:sldMk cId="1736577401" sldId="271"/>
            <ac:picMk id="5" creationId="{229C11C5-229A-408C-BCC3-BEDA2DDF88B9}"/>
          </ac:picMkLst>
        </pc:picChg>
      </pc:sldChg>
      <pc:sldChg chg="addSp delSp modSp new mod setBg">
        <pc:chgData name="Michael" userId="0df92e9667c24698" providerId="LiveId" clId="{36655465-4CD1-46C7-9D0D-C0D91CAE07AF}" dt="2021-05-12T13:37:15.770" v="6650" actId="1076"/>
        <pc:sldMkLst>
          <pc:docMk/>
          <pc:sldMk cId="1532956376" sldId="272"/>
        </pc:sldMkLst>
        <pc:spChg chg="del">
          <ac:chgData name="Michael" userId="0df92e9667c24698" providerId="LiveId" clId="{36655465-4CD1-46C7-9D0D-C0D91CAE07AF}" dt="2021-05-12T06:56:07.363" v="5204" actId="478"/>
          <ac:spMkLst>
            <pc:docMk/>
            <pc:sldMk cId="1532956376" sldId="272"/>
            <ac:spMk id="2" creationId="{D4D1960E-F492-44B1-B90B-C0487DA06672}"/>
          </ac:spMkLst>
        </pc:spChg>
        <pc:spChg chg="del mod">
          <ac:chgData name="Michael" userId="0df92e9667c24698" providerId="LiveId" clId="{36655465-4CD1-46C7-9D0D-C0D91CAE07AF}" dt="2021-05-12T13:33:58.218" v="6604" actId="478"/>
          <ac:spMkLst>
            <pc:docMk/>
            <pc:sldMk cId="1532956376" sldId="272"/>
            <ac:spMk id="3" creationId="{FCABE04A-6F6F-49CF-9FD3-0AF7FC51ECDE}"/>
          </ac:spMkLst>
        </pc:spChg>
        <pc:spChg chg="del">
          <ac:chgData name="Michael" userId="0df92e9667c24698" providerId="LiveId" clId="{36655465-4CD1-46C7-9D0D-C0D91CAE07AF}" dt="2021-05-12T06:56:08.335" v="5205" actId="478"/>
          <ac:spMkLst>
            <pc:docMk/>
            <pc:sldMk cId="1532956376" sldId="272"/>
            <ac:spMk id="4" creationId="{D779B6A9-0A2C-4EAA-8A27-7FA552B12FAC}"/>
          </ac:spMkLst>
        </pc:spChg>
        <pc:spChg chg="add del mod">
          <ac:chgData name="Michael" userId="0df92e9667c24698" providerId="LiveId" clId="{36655465-4CD1-46C7-9D0D-C0D91CAE07AF}" dt="2021-05-12T13:33:59.968" v="6605" actId="478"/>
          <ac:spMkLst>
            <pc:docMk/>
            <pc:sldMk cId="1532956376" sldId="272"/>
            <ac:spMk id="4" creationId="{F8D7CB5C-97A2-4680-A6EA-903F277D6CCB}"/>
          </ac:spMkLst>
        </pc:spChg>
        <pc:picChg chg="add mod">
          <ac:chgData name="Michael" userId="0df92e9667c24698" providerId="LiveId" clId="{36655465-4CD1-46C7-9D0D-C0D91CAE07AF}" dt="2021-05-12T13:36:57.436" v="6643" actId="1076"/>
          <ac:picMkLst>
            <pc:docMk/>
            <pc:sldMk cId="1532956376" sldId="272"/>
            <ac:picMk id="6" creationId="{471A58DC-7234-4E66-BAE0-6B97830253C8}"/>
          </ac:picMkLst>
        </pc:picChg>
        <pc:picChg chg="add mod">
          <ac:chgData name="Michael" userId="0df92e9667c24698" providerId="LiveId" clId="{36655465-4CD1-46C7-9D0D-C0D91CAE07AF}" dt="2021-05-12T13:36:55.976" v="6642" actId="1076"/>
          <ac:picMkLst>
            <pc:docMk/>
            <pc:sldMk cId="1532956376" sldId="272"/>
            <ac:picMk id="8" creationId="{968C333E-A37D-4369-9D7D-1339D3C76672}"/>
          </ac:picMkLst>
        </pc:picChg>
        <pc:picChg chg="add mod">
          <ac:chgData name="Michael" userId="0df92e9667c24698" providerId="LiveId" clId="{36655465-4CD1-46C7-9D0D-C0D91CAE07AF}" dt="2021-05-12T13:36:58.340" v="6644" actId="1076"/>
          <ac:picMkLst>
            <pc:docMk/>
            <pc:sldMk cId="1532956376" sldId="272"/>
            <ac:picMk id="10" creationId="{699F4066-32B6-4244-AD24-C965CA556B14}"/>
          </ac:picMkLst>
        </pc:picChg>
        <pc:picChg chg="add mod">
          <ac:chgData name="Michael" userId="0df92e9667c24698" providerId="LiveId" clId="{36655465-4CD1-46C7-9D0D-C0D91CAE07AF}" dt="2021-05-12T13:37:15.770" v="6650" actId="1076"/>
          <ac:picMkLst>
            <pc:docMk/>
            <pc:sldMk cId="1532956376" sldId="272"/>
            <ac:picMk id="12" creationId="{928CBFDB-A335-4E93-BED9-12596750D077}"/>
          </ac:picMkLst>
        </pc:picChg>
      </pc:sldChg>
      <pc:sldChg chg="modSp new mod setBg">
        <pc:chgData name="Michael" userId="0df92e9667c24698" providerId="LiveId" clId="{36655465-4CD1-46C7-9D0D-C0D91CAE07AF}" dt="2021-05-12T15:19:28.776" v="7873" actId="20577"/>
        <pc:sldMkLst>
          <pc:docMk/>
          <pc:sldMk cId="1767247034" sldId="273"/>
        </pc:sldMkLst>
        <pc:spChg chg="mod">
          <ac:chgData name="Michael" userId="0df92e9667c24698" providerId="LiveId" clId="{36655465-4CD1-46C7-9D0D-C0D91CAE07AF}" dt="2021-05-12T14:58:46.882" v="7450" actId="403"/>
          <ac:spMkLst>
            <pc:docMk/>
            <pc:sldMk cId="1767247034" sldId="273"/>
            <ac:spMk id="2" creationId="{9A63648C-0726-4D83-8E34-46A0E0A4AC03}"/>
          </ac:spMkLst>
        </pc:spChg>
        <pc:spChg chg="mod">
          <ac:chgData name="Michael" userId="0df92e9667c24698" providerId="LiveId" clId="{36655465-4CD1-46C7-9D0D-C0D91CAE07AF}" dt="2021-05-12T15:19:28.776" v="7873" actId="20577"/>
          <ac:spMkLst>
            <pc:docMk/>
            <pc:sldMk cId="1767247034" sldId="273"/>
            <ac:spMk id="3" creationId="{7F7A97F2-7BD8-44F8-83CA-CEC30E62A40F}"/>
          </ac:spMkLst>
        </pc:spChg>
      </pc:sldChg>
      <pc:sldChg chg="delSp modSp new mod setBg">
        <pc:chgData name="Michael" userId="0df92e9667c24698" providerId="LiveId" clId="{36655465-4CD1-46C7-9D0D-C0D91CAE07AF}" dt="2021-05-12T15:00:37.451" v="7588" actId="1076"/>
        <pc:sldMkLst>
          <pc:docMk/>
          <pc:sldMk cId="2105475607" sldId="274"/>
        </pc:sldMkLst>
        <pc:spChg chg="mod">
          <ac:chgData name="Michael" userId="0df92e9667c24698" providerId="LiveId" clId="{36655465-4CD1-46C7-9D0D-C0D91CAE07AF}" dt="2021-05-12T15:00:37.451" v="7588" actId="1076"/>
          <ac:spMkLst>
            <pc:docMk/>
            <pc:sldMk cId="2105475607" sldId="274"/>
            <ac:spMk id="2" creationId="{E909ECD5-56D3-40E4-9F1B-DD7C3E08E05E}"/>
          </ac:spMkLst>
        </pc:spChg>
        <pc:spChg chg="del">
          <ac:chgData name="Michael" userId="0df92e9667c24698" providerId="LiveId" clId="{36655465-4CD1-46C7-9D0D-C0D91CAE07AF}" dt="2021-05-12T15:00:16.022" v="7559" actId="478"/>
          <ac:spMkLst>
            <pc:docMk/>
            <pc:sldMk cId="2105475607" sldId="274"/>
            <ac:spMk id="3" creationId="{C9DB7F0D-5B32-4F39-A082-EAE9D8CD16A9}"/>
          </ac:spMkLst>
        </pc:spChg>
      </pc:sldChg>
      <pc:sldChg chg="addSp delSp modSp new mod setBg">
        <pc:chgData name="Michael" userId="0df92e9667c24698" providerId="LiveId" clId="{36655465-4CD1-46C7-9D0D-C0D91CAE07AF}" dt="2021-05-12T14:50:02.878" v="6754"/>
        <pc:sldMkLst>
          <pc:docMk/>
          <pc:sldMk cId="2246614269" sldId="275"/>
        </pc:sldMkLst>
        <pc:spChg chg="del">
          <ac:chgData name="Michael" userId="0df92e9667c24698" providerId="LiveId" clId="{36655465-4CD1-46C7-9D0D-C0D91CAE07AF}" dt="2021-05-12T13:37:39.357" v="6653" actId="478"/>
          <ac:spMkLst>
            <pc:docMk/>
            <pc:sldMk cId="2246614269" sldId="275"/>
            <ac:spMk id="2" creationId="{F3DB7628-9525-4D6D-B3A9-CA8D4C7FAE8F}"/>
          </ac:spMkLst>
        </pc:spChg>
        <pc:spChg chg="del">
          <ac:chgData name="Michael" userId="0df92e9667c24698" providerId="LiveId" clId="{36655465-4CD1-46C7-9D0D-C0D91CAE07AF}" dt="2021-05-12T13:37:37.957" v="6652" actId="478"/>
          <ac:spMkLst>
            <pc:docMk/>
            <pc:sldMk cId="2246614269" sldId="275"/>
            <ac:spMk id="3" creationId="{4A499B3D-C977-4066-A1E3-AB9437540FA0}"/>
          </ac:spMkLst>
        </pc:spChg>
        <pc:spChg chg="del">
          <ac:chgData name="Michael" userId="0df92e9667c24698" providerId="LiveId" clId="{36655465-4CD1-46C7-9D0D-C0D91CAE07AF}" dt="2021-05-12T13:37:40.425" v="6654" actId="478"/>
          <ac:spMkLst>
            <pc:docMk/>
            <pc:sldMk cId="2246614269" sldId="275"/>
            <ac:spMk id="4" creationId="{72A3727B-3670-4BDA-8FC8-098B869C801C}"/>
          </ac:spMkLst>
        </pc:spChg>
        <pc:picChg chg="add mod">
          <ac:chgData name="Michael" userId="0df92e9667c24698" providerId="LiveId" clId="{36655465-4CD1-46C7-9D0D-C0D91CAE07AF}" dt="2021-05-12T13:38:25.209" v="6670" actId="1076"/>
          <ac:picMkLst>
            <pc:docMk/>
            <pc:sldMk cId="2246614269" sldId="275"/>
            <ac:picMk id="6" creationId="{077B9AF9-6B0D-4172-B002-54F9B2A505E8}"/>
          </ac:picMkLst>
        </pc:picChg>
        <pc:picChg chg="add del mod">
          <ac:chgData name="Michael" userId="0df92e9667c24698" providerId="LiveId" clId="{36655465-4CD1-46C7-9D0D-C0D91CAE07AF}" dt="2021-05-12T13:38:10.168" v="6663" actId="478"/>
          <ac:picMkLst>
            <pc:docMk/>
            <pc:sldMk cId="2246614269" sldId="275"/>
            <ac:picMk id="8" creationId="{14183908-F750-4004-871D-0374258C0CAD}"/>
          </ac:picMkLst>
        </pc:picChg>
        <pc:picChg chg="add mod">
          <ac:chgData name="Michael" userId="0df92e9667c24698" providerId="LiveId" clId="{36655465-4CD1-46C7-9D0D-C0D91CAE07AF}" dt="2021-05-12T13:38:26.588" v="6671" actId="1076"/>
          <ac:picMkLst>
            <pc:docMk/>
            <pc:sldMk cId="2246614269" sldId="275"/>
            <ac:picMk id="10" creationId="{CA2423C2-4B6D-4C6F-B74C-3F5E4A314F49}"/>
          </ac:picMkLst>
        </pc:picChg>
        <pc:picChg chg="add mod">
          <ac:chgData name="Michael" userId="0df92e9667c24698" providerId="LiveId" clId="{36655465-4CD1-46C7-9D0D-C0D91CAE07AF}" dt="2021-05-12T13:38:43.574" v="6676" actId="1076"/>
          <ac:picMkLst>
            <pc:docMk/>
            <pc:sldMk cId="2246614269" sldId="275"/>
            <ac:picMk id="12" creationId="{C089366A-98D4-4807-B525-8273F1AF3A8D}"/>
          </ac:picMkLst>
        </pc:picChg>
        <pc:picChg chg="add del mod">
          <ac:chgData name="Michael" userId="0df92e9667c24698" providerId="LiveId" clId="{36655465-4CD1-46C7-9D0D-C0D91CAE07AF}" dt="2021-05-12T13:38:55.599" v="6680" actId="478"/>
          <ac:picMkLst>
            <pc:docMk/>
            <pc:sldMk cId="2246614269" sldId="275"/>
            <ac:picMk id="14" creationId="{0A643B3E-6CFB-4312-8FA2-ED6198F16964}"/>
          </ac:picMkLst>
        </pc:picChg>
        <pc:picChg chg="add mod">
          <ac:chgData name="Michael" userId="0df92e9667c24698" providerId="LiveId" clId="{36655465-4CD1-46C7-9D0D-C0D91CAE07AF}" dt="2021-05-12T13:39:14.814" v="6686" actId="1076"/>
          <ac:picMkLst>
            <pc:docMk/>
            <pc:sldMk cId="2246614269" sldId="275"/>
            <ac:picMk id="16" creationId="{E049F42D-DFA7-413E-9727-7592D24F8278}"/>
          </ac:picMkLst>
        </pc:picChg>
      </pc:sldChg>
      <pc:sldChg chg="addSp delSp modSp new mod setBg">
        <pc:chgData name="Michael" userId="0df92e9667c24698" providerId="LiveId" clId="{36655465-4CD1-46C7-9D0D-C0D91CAE07AF}" dt="2021-05-12T14:54:11.057" v="6999"/>
        <pc:sldMkLst>
          <pc:docMk/>
          <pc:sldMk cId="4194610316" sldId="276"/>
        </pc:sldMkLst>
        <pc:spChg chg="del">
          <ac:chgData name="Michael" userId="0df92e9667c24698" providerId="LiveId" clId="{36655465-4CD1-46C7-9D0D-C0D91CAE07AF}" dt="2021-05-12T14:52:48.682" v="6872" actId="478"/>
          <ac:spMkLst>
            <pc:docMk/>
            <pc:sldMk cId="4194610316" sldId="276"/>
            <ac:spMk id="2" creationId="{45C95567-D6BC-4D44-BA04-669B600F2CF8}"/>
          </ac:spMkLst>
        </pc:spChg>
        <pc:spChg chg="del">
          <ac:chgData name="Michael" userId="0df92e9667c24698" providerId="LiveId" clId="{36655465-4CD1-46C7-9D0D-C0D91CAE07AF}" dt="2021-05-12T14:52:49.380" v="6873" actId="478"/>
          <ac:spMkLst>
            <pc:docMk/>
            <pc:sldMk cId="4194610316" sldId="276"/>
            <ac:spMk id="3" creationId="{B7DB9078-1CEC-4D61-8A58-ECD5E77CE7A1}"/>
          </ac:spMkLst>
        </pc:spChg>
        <pc:spChg chg="add mod">
          <ac:chgData name="Michael" userId="0df92e9667c24698" providerId="LiveId" clId="{36655465-4CD1-46C7-9D0D-C0D91CAE07AF}" dt="2021-05-12T14:53:06.873" v="6906" actId="1076"/>
          <ac:spMkLst>
            <pc:docMk/>
            <pc:sldMk cId="4194610316" sldId="276"/>
            <ac:spMk id="4" creationId="{5850917D-03C4-40BB-8D96-2B918B0EA9ED}"/>
          </ac:spMkLst>
        </pc:spChg>
      </pc:sldChg>
      <pc:sldChg chg="addSp delSp modSp new mod setBg">
        <pc:chgData name="Michael" userId="0df92e9667c24698" providerId="LiveId" clId="{36655465-4CD1-46C7-9D0D-C0D91CAE07AF}" dt="2021-05-12T14:55:51.360" v="7132" actId="1076"/>
        <pc:sldMkLst>
          <pc:docMk/>
          <pc:sldMk cId="744888818" sldId="277"/>
        </pc:sldMkLst>
        <pc:spChg chg="del">
          <ac:chgData name="Michael" userId="0df92e9667c24698" providerId="LiveId" clId="{36655465-4CD1-46C7-9D0D-C0D91CAE07AF}" dt="2021-05-12T14:55:32.758" v="7089" actId="478"/>
          <ac:spMkLst>
            <pc:docMk/>
            <pc:sldMk cId="744888818" sldId="277"/>
            <ac:spMk id="2" creationId="{0661BF3D-0B87-44A3-9749-FE89B3DBD2A3}"/>
          </ac:spMkLst>
        </pc:spChg>
        <pc:spChg chg="del">
          <ac:chgData name="Michael" userId="0df92e9667c24698" providerId="LiveId" clId="{36655465-4CD1-46C7-9D0D-C0D91CAE07AF}" dt="2021-05-12T14:55:36.312" v="7090" actId="478"/>
          <ac:spMkLst>
            <pc:docMk/>
            <pc:sldMk cId="744888818" sldId="277"/>
            <ac:spMk id="3" creationId="{178E7CE6-8C9D-4C39-BB8B-8B91F08F1BF3}"/>
          </ac:spMkLst>
        </pc:spChg>
        <pc:spChg chg="add mod">
          <ac:chgData name="Michael" userId="0df92e9667c24698" providerId="LiveId" clId="{36655465-4CD1-46C7-9D0D-C0D91CAE07AF}" dt="2021-05-12T14:55:51.360" v="7132" actId="1076"/>
          <ac:spMkLst>
            <pc:docMk/>
            <pc:sldMk cId="744888818" sldId="277"/>
            <ac:spMk id="4" creationId="{B0B4D1FA-8394-4857-BD4E-DD7E49EF20EA}"/>
          </ac:spMkLst>
        </pc:spChg>
      </pc:sldChg>
      <pc:sldChg chg="addSp delSp modSp new mod setBg">
        <pc:chgData name="Michael" userId="0df92e9667c24698" providerId="LiveId" clId="{36655465-4CD1-46C7-9D0D-C0D91CAE07AF}" dt="2021-05-12T14:56:47.420" v="7390" actId="1076"/>
        <pc:sldMkLst>
          <pc:docMk/>
          <pc:sldMk cId="1877582627" sldId="278"/>
        </pc:sldMkLst>
        <pc:spChg chg="del mod">
          <ac:chgData name="Michael" userId="0df92e9667c24698" providerId="LiveId" clId="{36655465-4CD1-46C7-9D0D-C0D91CAE07AF}" dt="2021-05-12T14:56:32.532" v="7365" actId="478"/>
          <ac:spMkLst>
            <pc:docMk/>
            <pc:sldMk cId="1877582627" sldId="278"/>
            <ac:spMk id="2" creationId="{EDE70AF0-7DD1-487E-8D7A-E8421E983B4B}"/>
          </ac:spMkLst>
        </pc:spChg>
        <pc:spChg chg="del">
          <ac:chgData name="Michael" userId="0df92e9667c24698" providerId="LiveId" clId="{36655465-4CD1-46C7-9D0D-C0D91CAE07AF}" dt="2021-05-12T14:56:33.542" v="7366" actId="478"/>
          <ac:spMkLst>
            <pc:docMk/>
            <pc:sldMk cId="1877582627" sldId="278"/>
            <ac:spMk id="3" creationId="{627165B5-335C-47E4-AE0F-4437E30719B7}"/>
          </ac:spMkLst>
        </pc:spChg>
        <pc:spChg chg="add mod">
          <ac:chgData name="Michael" userId="0df92e9667c24698" providerId="LiveId" clId="{36655465-4CD1-46C7-9D0D-C0D91CAE07AF}" dt="2021-05-12T14:56:47.420" v="7390" actId="1076"/>
          <ac:spMkLst>
            <pc:docMk/>
            <pc:sldMk cId="1877582627" sldId="278"/>
            <ac:spMk id="4" creationId="{64130F4D-4E43-48CE-BCE4-D556CBB23C32}"/>
          </ac:spMkLst>
        </pc:spChg>
      </pc:sldChg>
    </pc:docChg>
  </pc:docChgLst>
  <pc:docChgLst>
    <pc:chgData name="Michael Mahoney" userId="0df92e9667c24698" providerId="LiveId" clId="{349635D2-D7FF-4D08-BC35-4E2150264021}"/>
    <pc:docChg chg="undo custSel addSld modSld sldOrd">
      <pc:chgData name="Michael Mahoney" userId="0df92e9667c24698" providerId="LiveId" clId="{349635D2-D7FF-4D08-BC35-4E2150264021}" dt="2021-05-12T02:43:03.511" v="1495" actId="20577"/>
      <pc:docMkLst>
        <pc:docMk/>
      </pc:docMkLst>
      <pc:sldChg chg="addSp delSp modSp mod">
        <pc:chgData name="Michael Mahoney" userId="0df92e9667c24698" providerId="LiveId" clId="{349635D2-D7FF-4D08-BC35-4E2150264021}" dt="2021-05-12T02:11:50.494" v="234" actId="1076"/>
        <pc:sldMkLst>
          <pc:docMk/>
          <pc:sldMk cId="4291867004" sldId="257"/>
        </pc:sldMkLst>
        <pc:picChg chg="del mod">
          <ac:chgData name="Michael Mahoney" userId="0df92e9667c24698" providerId="LiveId" clId="{349635D2-D7FF-4D08-BC35-4E2150264021}" dt="2021-05-12T02:11:29.681" v="229" actId="478"/>
          <ac:picMkLst>
            <pc:docMk/>
            <pc:sldMk cId="4291867004" sldId="257"/>
            <ac:picMk id="4" creationId="{6D9F0544-B00F-4EAA-BEB6-9BA18FC8EBC1}"/>
          </ac:picMkLst>
        </pc:picChg>
        <pc:picChg chg="add mod">
          <ac:chgData name="Michael Mahoney" userId="0df92e9667c24698" providerId="LiveId" clId="{349635D2-D7FF-4D08-BC35-4E2150264021}" dt="2021-05-12T02:11:50.494" v="234" actId="1076"/>
          <ac:picMkLst>
            <pc:docMk/>
            <pc:sldMk cId="4291867004" sldId="257"/>
            <ac:picMk id="12" creationId="{0125672A-B535-48C8-920A-466A7310F1FB}"/>
          </ac:picMkLst>
        </pc:picChg>
      </pc:sldChg>
      <pc:sldChg chg="addSp delSp modSp mod">
        <pc:chgData name="Michael Mahoney" userId="0df92e9667c24698" providerId="LiveId" clId="{349635D2-D7FF-4D08-BC35-4E2150264021}" dt="2021-05-12T02:19:05.329" v="307" actId="1076"/>
        <pc:sldMkLst>
          <pc:docMk/>
          <pc:sldMk cId="50461020" sldId="258"/>
        </pc:sldMkLst>
        <pc:spChg chg="mod">
          <ac:chgData name="Michael Mahoney" userId="0df92e9667c24698" providerId="LiveId" clId="{349635D2-D7FF-4D08-BC35-4E2150264021}" dt="2021-05-12T02:19:05.329" v="307" actId="1076"/>
          <ac:spMkLst>
            <pc:docMk/>
            <pc:sldMk cId="50461020" sldId="258"/>
            <ac:spMk id="2" creationId="{19CEC301-B970-460A-AC6C-DECA8DD986E2}"/>
          </ac:spMkLst>
        </pc:spChg>
        <pc:spChg chg="mod">
          <ac:chgData name="Michael Mahoney" userId="0df92e9667c24698" providerId="LiveId" clId="{349635D2-D7FF-4D08-BC35-4E2150264021}" dt="2021-05-12T02:12:29.158" v="246" actId="1076"/>
          <ac:spMkLst>
            <pc:docMk/>
            <pc:sldMk cId="50461020" sldId="258"/>
            <ac:spMk id="3" creationId="{D8E3235E-D225-4A6A-A539-5458F302CA61}"/>
          </ac:spMkLst>
        </pc:spChg>
        <pc:spChg chg="mod">
          <ac:chgData name="Michael Mahoney" userId="0df92e9667c24698" providerId="LiveId" clId="{349635D2-D7FF-4D08-BC35-4E2150264021}" dt="2021-05-12T02:12:32.638" v="247" actId="1076"/>
          <ac:spMkLst>
            <pc:docMk/>
            <pc:sldMk cId="50461020" sldId="258"/>
            <ac:spMk id="6" creationId="{C778A363-AF0B-4FD1-A2FC-81FC4D1E2626}"/>
          </ac:spMkLst>
        </pc:spChg>
        <pc:picChg chg="del mod">
          <ac:chgData name="Michael Mahoney" userId="0df92e9667c24698" providerId="LiveId" clId="{349635D2-D7FF-4D08-BC35-4E2150264021}" dt="2021-05-12T02:11:57.794" v="235" actId="478"/>
          <ac:picMkLst>
            <pc:docMk/>
            <pc:sldMk cId="50461020" sldId="258"/>
            <ac:picMk id="5" creationId="{DE29A0BD-7770-447A-A67E-0AFDC85BD5B8}"/>
          </ac:picMkLst>
        </pc:picChg>
        <pc:picChg chg="add mod">
          <ac:chgData name="Michael Mahoney" userId="0df92e9667c24698" providerId="LiveId" clId="{349635D2-D7FF-4D08-BC35-4E2150264021}" dt="2021-05-12T02:12:23.402" v="245" actId="1076"/>
          <ac:picMkLst>
            <pc:docMk/>
            <pc:sldMk cId="50461020" sldId="258"/>
            <ac:picMk id="9" creationId="{706B8866-2621-4895-9A9E-752689FE42A0}"/>
          </ac:picMkLst>
        </pc:picChg>
      </pc:sldChg>
      <pc:sldChg chg="addSp delSp modSp mod">
        <pc:chgData name="Michael Mahoney" userId="0df92e9667c24698" providerId="LiveId" clId="{349635D2-D7FF-4D08-BC35-4E2150264021}" dt="2021-05-12T02:19:28.692" v="310" actId="1076"/>
        <pc:sldMkLst>
          <pc:docMk/>
          <pc:sldMk cId="2788291901" sldId="259"/>
        </pc:sldMkLst>
        <pc:spChg chg="del">
          <ac:chgData name="Michael Mahoney" userId="0df92e9667c24698" providerId="LiveId" clId="{349635D2-D7FF-4D08-BC35-4E2150264021}" dt="2021-05-12T02:13:10.578" v="251" actId="478"/>
          <ac:spMkLst>
            <pc:docMk/>
            <pc:sldMk cId="2788291901" sldId="259"/>
            <ac:spMk id="2" creationId="{19CEC301-B970-460A-AC6C-DECA8DD986E2}"/>
          </ac:spMkLst>
        </pc:spChg>
        <pc:spChg chg="del">
          <ac:chgData name="Michael Mahoney" userId="0df92e9667c24698" providerId="LiveId" clId="{349635D2-D7FF-4D08-BC35-4E2150264021}" dt="2021-05-12T02:13:12.169" v="252" actId="478"/>
          <ac:spMkLst>
            <pc:docMk/>
            <pc:sldMk cId="2788291901" sldId="259"/>
            <ac:spMk id="3" creationId="{D8E3235E-D225-4A6A-A539-5458F302CA61}"/>
          </ac:spMkLst>
        </pc:spChg>
        <pc:spChg chg="add mod">
          <ac:chgData name="Michael Mahoney" userId="0df92e9667c24698" providerId="LiveId" clId="{349635D2-D7FF-4D08-BC35-4E2150264021}" dt="2021-05-12T02:19:28.692" v="310" actId="1076"/>
          <ac:spMkLst>
            <pc:docMk/>
            <pc:sldMk cId="2788291901" sldId="259"/>
            <ac:spMk id="11" creationId="{1AA65386-A243-43EB-A954-92C8DC53F93D}"/>
          </ac:spMkLst>
        </pc:spChg>
        <pc:picChg chg="del">
          <ac:chgData name="Michael Mahoney" userId="0df92e9667c24698" providerId="LiveId" clId="{349635D2-D7FF-4D08-BC35-4E2150264021}" dt="2021-05-12T02:13:06.300" v="250" actId="478"/>
          <ac:picMkLst>
            <pc:docMk/>
            <pc:sldMk cId="2788291901" sldId="259"/>
            <ac:picMk id="5" creationId="{4D822DED-F2E2-4638-98E6-7F74ADD780CF}"/>
          </ac:picMkLst>
        </pc:picChg>
        <pc:picChg chg="add mod">
          <ac:chgData name="Michael Mahoney" userId="0df92e9667c24698" providerId="LiveId" clId="{349635D2-D7FF-4D08-BC35-4E2150264021}" dt="2021-05-12T02:19:17.914" v="308" actId="1076"/>
          <ac:picMkLst>
            <pc:docMk/>
            <pc:sldMk cId="2788291901" sldId="259"/>
            <ac:picMk id="7" creationId="{4337B43C-04DA-4E93-9C6D-AC97503AA2BD}"/>
          </ac:picMkLst>
        </pc:picChg>
      </pc:sldChg>
      <pc:sldChg chg="addSp delSp modSp mod">
        <pc:chgData name="Michael Mahoney" userId="0df92e9667c24698" providerId="LiveId" clId="{349635D2-D7FF-4D08-BC35-4E2150264021}" dt="2021-05-12T02:15:04.353" v="278" actId="1076"/>
        <pc:sldMkLst>
          <pc:docMk/>
          <pc:sldMk cId="430194389" sldId="260"/>
        </pc:sldMkLst>
        <pc:picChg chg="add del">
          <ac:chgData name="Michael Mahoney" userId="0df92e9667c24698" providerId="LiveId" clId="{349635D2-D7FF-4D08-BC35-4E2150264021}" dt="2021-05-12T02:14:50.046" v="272" actId="478"/>
          <ac:picMkLst>
            <pc:docMk/>
            <pc:sldMk cId="430194389" sldId="260"/>
            <ac:picMk id="5" creationId="{E7C4A19E-D9A7-4749-AA6D-198ECA4BD3E8}"/>
          </ac:picMkLst>
        </pc:picChg>
        <pc:picChg chg="add mod">
          <ac:chgData name="Michael Mahoney" userId="0df92e9667c24698" providerId="LiveId" clId="{349635D2-D7FF-4D08-BC35-4E2150264021}" dt="2021-05-12T02:15:04.353" v="278" actId="1076"/>
          <ac:picMkLst>
            <pc:docMk/>
            <pc:sldMk cId="430194389" sldId="260"/>
            <ac:picMk id="15" creationId="{23D6B3CD-63C1-42CE-B7E4-01A513B3B4FD}"/>
          </ac:picMkLst>
        </pc:picChg>
      </pc:sldChg>
      <pc:sldChg chg="addSp delSp modSp mod ord">
        <pc:chgData name="Michael Mahoney" userId="0df92e9667c24698" providerId="LiveId" clId="{349635D2-D7FF-4D08-BC35-4E2150264021}" dt="2021-05-12T02:14:08.702" v="265" actId="1076"/>
        <pc:sldMkLst>
          <pc:docMk/>
          <pc:sldMk cId="293038025" sldId="261"/>
        </pc:sldMkLst>
        <pc:picChg chg="add del">
          <ac:chgData name="Michael Mahoney" userId="0df92e9667c24698" providerId="LiveId" clId="{349635D2-D7FF-4D08-BC35-4E2150264021}" dt="2021-05-12T02:13:53.320" v="261" actId="478"/>
          <ac:picMkLst>
            <pc:docMk/>
            <pc:sldMk cId="293038025" sldId="261"/>
            <ac:picMk id="5" creationId="{6F22CBE2-3312-4541-88B2-1547982E98DC}"/>
          </ac:picMkLst>
        </pc:picChg>
        <pc:picChg chg="add mod">
          <ac:chgData name="Michael Mahoney" userId="0df92e9667c24698" providerId="LiveId" clId="{349635D2-D7FF-4D08-BC35-4E2150264021}" dt="2021-05-12T02:14:08.702" v="265" actId="1076"/>
          <ac:picMkLst>
            <pc:docMk/>
            <pc:sldMk cId="293038025" sldId="261"/>
            <ac:picMk id="7" creationId="{0EC90715-33E8-4EEE-BD42-4A50E3C2CA06}"/>
          </ac:picMkLst>
        </pc:picChg>
      </pc:sldChg>
      <pc:sldChg chg="addSp delSp modSp mod">
        <pc:chgData name="Michael Mahoney" userId="0df92e9667c24698" providerId="LiveId" clId="{349635D2-D7FF-4D08-BC35-4E2150264021}" dt="2021-05-12T02:16:02.845" v="289" actId="1076"/>
        <pc:sldMkLst>
          <pc:docMk/>
          <pc:sldMk cId="330678174" sldId="262"/>
        </pc:sldMkLst>
        <pc:picChg chg="del">
          <ac:chgData name="Michael Mahoney" userId="0df92e9667c24698" providerId="LiveId" clId="{349635D2-D7FF-4D08-BC35-4E2150264021}" dt="2021-05-12T02:15:31.928" v="284" actId="478"/>
          <ac:picMkLst>
            <pc:docMk/>
            <pc:sldMk cId="330678174" sldId="262"/>
            <ac:picMk id="5" creationId="{9C91BC63-B17E-496A-AE6B-F5742422385E}"/>
          </ac:picMkLst>
        </pc:picChg>
        <pc:picChg chg="add mod">
          <ac:chgData name="Michael Mahoney" userId="0df92e9667c24698" providerId="LiveId" clId="{349635D2-D7FF-4D08-BC35-4E2150264021}" dt="2021-05-12T02:16:02.845" v="289" actId="1076"/>
          <ac:picMkLst>
            <pc:docMk/>
            <pc:sldMk cId="330678174" sldId="262"/>
            <ac:picMk id="7" creationId="{E4721CFD-AFAB-4060-A8E8-F3C930C6D4BF}"/>
          </ac:picMkLst>
        </pc:picChg>
      </pc:sldChg>
      <pc:sldChg chg="addSp delSp modSp mod">
        <pc:chgData name="Michael Mahoney" userId="0df92e9667c24698" providerId="LiveId" clId="{349635D2-D7FF-4D08-BC35-4E2150264021}" dt="2021-05-12T02:16:43.565" v="300" actId="1076"/>
        <pc:sldMkLst>
          <pc:docMk/>
          <pc:sldMk cId="3202652579" sldId="263"/>
        </pc:sldMkLst>
        <pc:picChg chg="del">
          <ac:chgData name="Michael Mahoney" userId="0df92e9667c24698" providerId="LiveId" clId="{349635D2-D7FF-4D08-BC35-4E2150264021}" dt="2021-05-12T02:16:17.300" v="290" actId="478"/>
          <ac:picMkLst>
            <pc:docMk/>
            <pc:sldMk cId="3202652579" sldId="263"/>
            <ac:picMk id="5" creationId="{E1A46E95-42AA-471A-8737-1DFCC2C77855}"/>
          </ac:picMkLst>
        </pc:picChg>
        <pc:picChg chg="add del mod">
          <ac:chgData name="Michael Mahoney" userId="0df92e9667c24698" providerId="LiveId" clId="{349635D2-D7FF-4D08-BC35-4E2150264021}" dt="2021-05-12T02:16:26.163" v="294" actId="478"/>
          <ac:picMkLst>
            <pc:docMk/>
            <pc:sldMk cId="3202652579" sldId="263"/>
            <ac:picMk id="12" creationId="{B39C860F-36D8-4DF5-925E-C88C3A40EDEB}"/>
          </ac:picMkLst>
        </pc:picChg>
        <pc:picChg chg="add mod">
          <ac:chgData name="Michael Mahoney" userId="0df92e9667c24698" providerId="LiveId" clId="{349635D2-D7FF-4D08-BC35-4E2150264021}" dt="2021-05-12T02:16:43.565" v="300" actId="1076"/>
          <ac:picMkLst>
            <pc:docMk/>
            <pc:sldMk cId="3202652579" sldId="263"/>
            <ac:picMk id="15" creationId="{5A203034-126B-4F86-94DF-EAE5CC418A08}"/>
          </ac:picMkLst>
        </pc:picChg>
      </pc:sldChg>
      <pc:sldChg chg="addSp delSp modSp mod ord">
        <pc:chgData name="Michael Mahoney" userId="0df92e9667c24698" providerId="LiveId" clId="{349635D2-D7FF-4D08-BC35-4E2150264021}" dt="2021-05-12T02:14:29.251" v="269" actId="962"/>
        <pc:sldMkLst>
          <pc:docMk/>
          <pc:sldMk cId="1906828358" sldId="266"/>
        </pc:sldMkLst>
        <pc:picChg chg="del">
          <ac:chgData name="Michael Mahoney" userId="0df92e9667c24698" providerId="LiveId" clId="{349635D2-D7FF-4D08-BC35-4E2150264021}" dt="2021-05-12T02:14:12.520" v="266" actId="478"/>
          <ac:picMkLst>
            <pc:docMk/>
            <pc:sldMk cId="1906828358" sldId="266"/>
            <ac:picMk id="5" creationId="{9D7E8611-9E56-48A4-B1EC-05F26AF6E244}"/>
          </ac:picMkLst>
        </pc:picChg>
        <pc:picChg chg="add mod">
          <ac:chgData name="Michael Mahoney" userId="0df92e9667c24698" providerId="LiveId" clId="{349635D2-D7FF-4D08-BC35-4E2150264021}" dt="2021-05-12T02:14:29.251" v="269" actId="962"/>
          <ac:picMkLst>
            <pc:docMk/>
            <pc:sldMk cId="1906828358" sldId="266"/>
            <ac:picMk id="7" creationId="{EC1CFC9B-D0B3-4963-9A32-C225CC3815D2}"/>
          </ac:picMkLst>
        </pc:picChg>
      </pc:sldChg>
      <pc:sldChg chg="addSp delSp modSp mod">
        <pc:chgData name="Michael Mahoney" userId="0df92e9667c24698" providerId="LiveId" clId="{349635D2-D7FF-4D08-BC35-4E2150264021}" dt="2021-05-12T02:16:57.988" v="301" actId="1076"/>
        <pc:sldMkLst>
          <pc:docMk/>
          <pc:sldMk cId="2007212282" sldId="267"/>
        </pc:sldMkLst>
        <pc:picChg chg="del">
          <ac:chgData name="Michael Mahoney" userId="0df92e9667c24698" providerId="LiveId" clId="{349635D2-D7FF-4D08-BC35-4E2150264021}" dt="2021-05-12T02:15:19.491" v="279" actId="478"/>
          <ac:picMkLst>
            <pc:docMk/>
            <pc:sldMk cId="2007212282" sldId="267"/>
            <ac:picMk id="4" creationId="{BD0FE88F-C9C7-4460-B68E-29C8E2DEB4D9}"/>
          </ac:picMkLst>
        </pc:picChg>
        <pc:picChg chg="add mod">
          <ac:chgData name="Michael Mahoney" userId="0df92e9667c24698" providerId="LiveId" clId="{349635D2-D7FF-4D08-BC35-4E2150264021}" dt="2021-05-12T02:16:57.988" v="301" actId="1076"/>
          <ac:picMkLst>
            <pc:docMk/>
            <pc:sldMk cId="2007212282" sldId="267"/>
            <ac:picMk id="6" creationId="{45BD5F48-B8D3-4866-BF38-995618F5DA61}"/>
          </ac:picMkLst>
        </pc:picChg>
      </pc:sldChg>
      <pc:sldChg chg="addSp delSp modSp mod">
        <pc:chgData name="Michael Mahoney" userId="0df92e9667c24698" providerId="LiveId" clId="{349635D2-D7FF-4D08-BC35-4E2150264021}" dt="2021-05-12T02:17:07.638" v="303" actId="1076"/>
        <pc:sldMkLst>
          <pc:docMk/>
          <pc:sldMk cId="4158478794" sldId="268"/>
        </pc:sldMkLst>
        <pc:picChg chg="add del mod">
          <ac:chgData name="Michael Mahoney" userId="0df92e9667c24698" providerId="LiveId" clId="{349635D2-D7FF-4D08-BC35-4E2150264021}" dt="2021-05-12T01:29:33.571" v="204" actId="478"/>
          <ac:picMkLst>
            <pc:docMk/>
            <pc:sldMk cId="4158478794" sldId="268"/>
            <ac:picMk id="5" creationId="{FF592491-30E1-4521-B2BD-F4C550D1A52B}"/>
          </ac:picMkLst>
        </pc:picChg>
        <pc:picChg chg="add del mod">
          <ac:chgData name="Michael Mahoney" userId="0df92e9667c24698" providerId="LiveId" clId="{349635D2-D7FF-4D08-BC35-4E2150264021}" dt="2021-05-12T01:30:51.896" v="211" actId="478"/>
          <ac:picMkLst>
            <pc:docMk/>
            <pc:sldMk cId="4158478794" sldId="268"/>
            <ac:picMk id="7" creationId="{2EFC69AA-A8C8-472F-BFC4-2ACF45E71C16}"/>
          </ac:picMkLst>
        </pc:picChg>
        <pc:picChg chg="add del mod">
          <ac:chgData name="Michael Mahoney" userId="0df92e9667c24698" providerId="LiveId" clId="{349635D2-D7FF-4D08-BC35-4E2150264021}" dt="2021-05-12T01:32:17.522" v="218" actId="478"/>
          <ac:picMkLst>
            <pc:docMk/>
            <pc:sldMk cId="4158478794" sldId="268"/>
            <ac:picMk id="9" creationId="{7B5F223F-0B52-448A-81E4-DB81DAA64CE7}"/>
          </ac:picMkLst>
        </pc:picChg>
        <pc:picChg chg="add mod">
          <ac:chgData name="Michael Mahoney" userId="0df92e9667c24698" providerId="LiveId" clId="{349635D2-D7FF-4D08-BC35-4E2150264021}" dt="2021-05-12T02:17:07.638" v="303" actId="1076"/>
          <ac:picMkLst>
            <pc:docMk/>
            <pc:sldMk cId="4158478794" sldId="268"/>
            <ac:picMk id="11" creationId="{3BE0C91A-0508-4CF6-AD92-304334DCAFDD}"/>
          </ac:picMkLst>
        </pc:picChg>
      </pc:sldChg>
      <pc:sldChg chg="modSp mod modNotesTx">
        <pc:chgData name="Michael Mahoney" userId="0df92e9667c24698" providerId="LiveId" clId="{349635D2-D7FF-4D08-BC35-4E2150264021}" dt="2021-05-12T02:30:25.393" v="1290" actId="20577"/>
        <pc:sldMkLst>
          <pc:docMk/>
          <pc:sldMk cId="3747796161" sldId="269"/>
        </pc:sldMkLst>
        <pc:cxnChg chg="mod">
          <ac:chgData name="Michael Mahoney" userId="0df92e9667c24698" providerId="LiveId" clId="{349635D2-D7FF-4D08-BC35-4E2150264021}" dt="2021-05-12T02:23:16.967" v="499" actId="14100"/>
          <ac:cxnSpMkLst>
            <pc:docMk/>
            <pc:sldMk cId="3747796161" sldId="269"/>
            <ac:cxnSpMk id="13" creationId="{0EEF8944-D96B-4E09-B6CC-29E1EB13B8E6}"/>
          </ac:cxnSpMkLst>
        </pc:cxnChg>
        <pc:cxnChg chg="mod">
          <ac:chgData name="Michael Mahoney" userId="0df92e9667c24698" providerId="LiveId" clId="{349635D2-D7FF-4D08-BC35-4E2150264021}" dt="2021-05-12T02:23:13.818" v="498" actId="14100"/>
          <ac:cxnSpMkLst>
            <pc:docMk/>
            <pc:sldMk cId="3747796161" sldId="269"/>
            <ac:cxnSpMk id="14" creationId="{DF15D3B2-8D6F-4C4F-AAF4-802F2F3485D4}"/>
          </ac:cxnSpMkLst>
        </pc:cxnChg>
      </pc:sldChg>
      <pc:sldChg chg="addSp delSp modSp new mod">
        <pc:chgData name="Michael Mahoney" userId="0df92e9667c24698" providerId="LiveId" clId="{349635D2-D7FF-4D08-BC35-4E2150264021}" dt="2021-05-12T02:43:03.511" v="1495" actId="20577"/>
        <pc:sldMkLst>
          <pc:docMk/>
          <pc:sldMk cId="2602776775" sldId="270"/>
        </pc:sldMkLst>
        <pc:spChg chg="add mod">
          <ac:chgData name="Michael Mahoney" userId="0df92e9667c24698" providerId="LiveId" clId="{349635D2-D7FF-4D08-BC35-4E2150264021}" dt="2021-05-12T02:34:59.729" v="1393" actId="13822"/>
          <ac:spMkLst>
            <pc:docMk/>
            <pc:sldMk cId="2602776775" sldId="270"/>
            <ac:spMk id="3" creationId="{E5FB189E-2EAD-43E8-85A8-FAAC0102FDE3}"/>
          </ac:spMkLst>
        </pc:spChg>
        <pc:spChg chg="add mod">
          <ac:chgData name="Michael Mahoney" userId="0df92e9667c24698" providerId="LiveId" clId="{349635D2-D7FF-4D08-BC35-4E2150264021}" dt="2021-05-12T02:35:31.909" v="1396" actId="14100"/>
          <ac:spMkLst>
            <pc:docMk/>
            <pc:sldMk cId="2602776775" sldId="270"/>
            <ac:spMk id="4" creationId="{E0D09DDC-F958-4B83-BFBA-B94D9BD2E6FC}"/>
          </ac:spMkLst>
        </pc:spChg>
        <pc:spChg chg="add mod">
          <ac:chgData name="Michael Mahoney" userId="0df92e9667c24698" providerId="LiveId" clId="{349635D2-D7FF-4D08-BC35-4E2150264021}" dt="2021-05-12T02:35:42.597" v="1399" actId="14100"/>
          <ac:spMkLst>
            <pc:docMk/>
            <pc:sldMk cId="2602776775" sldId="270"/>
            <ac:spMk id="5" creationId="{C4269A85-FF63-4334-9870-DFBB13AD21F1}"/>
          </ac:spMkLst>
        </pc:spChg>
        <pc:spChg chg="add mod">
          <ac:chgData name="Michael Mahoney" userId="0df92e9667c24698" providerId="LiveId" clId="{349635D2-D7FF-4D08-BC35-4E2150264021}" dt="2021-05-12T02:35:54.951" v="1404" actId="14100"/>
          <ac:spMkLst>
            <pc:docMk/>
            <pc:sldMk cId="2602776775" sldId="270"/>
            <ac:spMk id="6" creationId="{8AA9FBF4-A464-4E1C-A83B-588F34579091}"/>
          </ac:spMkLst>
        </pc:spChg>
        <pc:spChg chg="add mod">
          <ac:chgData name="Michael Mahoney" userId="0df92e9667c24698" providerId="LiveId" clId="{349635D2-D7FF-4D08-BC35-4E2150264021}" dt="2021-05-12T02:36:02.733" v="1407" actId="14100"/>
          <ac:spMkLst>
            <pc:docMk/>
            <pc:sldMk cId="2602776775" sldId="270"/>
            <ac:spMk id="7" creationId="{CD00EDFE-8A5C-464B-A529-49854E488FEB}"/>
          </ac:spMkLst>
        </pc:spChg>
        <pc:spChg chg="add mod">
          <ac:chgData name="Michael Mahoney" userId="0df92e9667c24698" providerId="LiveId" clId="{349635D2-D7FF-4D08-BC35-4E2150264021}" dt="2021-05-12T02:36:13.292" v="1410" actId="14100"/>
          <ac:spMkLst>
            <pc:docMk/>
            <pc:sldMk cId="2602776775" sldId="270"/>
            <ac:spMk id="8" creationId="{B64851F7-825F-427D-8116-3CBE26690B80}"/>
          </ac:spMkLst>
        </pc:spChg>
        <pc:spChg chg="add mod">
          <ac:chgData name="Michael Mahoney" userId="0df92e9667c24698" providerId="LiveId" clId="{349635D2-D7FF-4D08-BC35-4E2150264021}" dt="2021-05-12T02:40:00.301" v="1451" actId="1076"/>
          <ac:spMkLst>
            <pc:docMk/>
            <pc:sldMk cId="2602776775" sldId="270"/>
            <ac:spMk id="17" creationId="{87260CD4-68FC-445C-B171-73DD3AC9A5D9}"/>
          </ac:spMkLst>
        </pc:spChg>
        <pc:spChg chg="add del mod">
          <ac:chgData name="Michael Mahoney" userId="0df92e9667c24698" providerId="LiveId" clId="{349635D2-D7FF-4D08-BC35-4E2150264021}" dt="2021-05-12T02:43:03.511" v="1495" actId="20577"/>
          <ac:spMkLst>
            <pc:docMk/>
            <pc:sldMk cId="2602776775" sldId="270"/>
            <ac:spMk id="18" creationId="{F7AF4614-968F-4850-B451-E1FEDEF6EC6D}"/>
          </ac:spMkLst>
        </pc:spChg>
        <pc:graphicFrameChg chg="add mod modGraphic">
          <ac:chgData name="Michael Mahoney" userId="0df92e9667c24698" providerId="LiveId" clId="{349635D2-D7FF-4D08-BC35-4E2150264021}" dt="2021-05-12T02:34:25.737" v="1386" actId="12100"/>
          <ac:graphicFrameMkLst>
            <pc:docMk/>
            <pc:sldMk cId="2602776775" sldId="270"/>
            <ac:graphicFrameMk id="2" creationId="{A661CA8E-86B6-4BB1-9D79-8D8AB65C2A49}"/>
          </ac:graphicFrameMkLst>
        </pc:graphicFrameChg>
        <pc:picChg chg="add mod">
          <ac:chgData name="Michael Mahoney" userId="0df92e9667c24698" providerId="LiveId" clId="{349635D2-D7FF-4D08-BC35-4E2150264021}" dt="2021-05-12T02:37:07.138" v="1414" actId="1076"/>
          <ac:picMkLst>
            <pc:docMk/>
            <pc:sldMk cId="2602776775" sldId="270"/>
            <ac:picMk id="10" creationId="{24E08B88-6744-421D-B313-31C13E877EA2}"/>
          </ac:picMkLst>
        </pc:picChg>
        <pc:picChg chg="add mod">
          <ac:chgData name="Michael Mahoney" userId="0df92e9667c24698" providerId="LiveId" clId="{349635D2-D7FF-4D08-BC35-4E2150264021}" dt="2021-05-12T02:38:08.086" v="1419" actId="208"/>
          <ac:picMkLst>
            <pc:docMk/>
            <pc:sldMk cId="2602776775" sldId="270"/>
            <ac:picMk id="12" creationId="{BC5122CA-0E44-4924-9937-12175B92E834}"/>
          </ac:picMkLst>
        </pc:picChg>
        <pc:picChg chg="add del mod">
          <ac:chgData name="Michael Mahoney" userId="0df92e9667c24698" providerId="LiveId" clId="{349635D2-D7FF-4D08-BC35-4E2150264021}" dt="2021-05-12T02:39:16.041" v="1426" actId="478"/>
          <ac:picMkLst>
            <pc:docMk/>
            <pc:sldMk cId="2602776775" sldId="270"/>
            <ac:picMk id="14" creationId="{9F3746C8-E826-4B0C-9E22-EEBFDD481F87}"/>
          </ac:picMkLst>
        </pc:picChg>
        <pc:picChg chg="add mod">
          <ac:chgData name="Michael Mahoney" userId="0df92e9667c24698" providerId="LiveId" clId="{349635D2-D7FF-4D08-BC35-4E2150264021}" dt="2021-05-12T02:39:24.031" v="1429" actId="1076"/>
          <ac:picMkLst>
            <pc:docMk/>
            <pc:sldMk cId="2602776775" sldId="270"/>
            <ac:picMk id="16" creationId="{07AC679E-0657-4FE8-ADE3-35BD90A91BE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10FF5-0AE9-459B-9274-A66CA5FBE358}" type="doc">
      <dgm:prSet loTypeId="urn:microsoft.com/office/officeart/2005/8/layout/pyramid3" loCatId="pyramid" qsTypeId="urn:microsoft.com/office/officeart/2005/8/quickstyle/simple1" qsCatId="simple" csTypeId="urn:microsoft.com/office/officeart/2005/8/colors/accent3_5" csCatId="accent3" phldr="1"/>
      <dgm:spPr/>
    </dgm:pt>
    <dgm:pt modelId="{C86DC80E-B849-4800-A450-BFFB41DEE4E6}">
      <dgm:prSet phldrT="[Text]"/>
      <dgm:spPr/>
      <dgm:t>
        <a:bodyPr/>
        <a:lstStyle/>
        <a:p>
          <a:r>
            <a:rPr lang="en-US" dirty="0"/>
            <a:t>Qualify</a:t>
          </a:r>
        </a:p>
      </dgm:t>
    </dgm:pt>
    <dgm:pt modelId="{20602B4F-F16F-43FF-841D-E970A257F7AD}" type="parTrans" cxnId="{65E0778A-EA6B-48E6-A628-FBD206BC724F}">
      <dgm:prSet/>
      <dgm:spPr/>
      <dgm:t>
        <a:bodyPr/>
        <a:lstStyle/>
        <a:p>
          <a:endParaRPr lang="en-US"/>
        </a:p>
      </dgm:t>
    </dgm:pt>
    <dgm:pt modelId="{4BD9C4EE-EA3C-4106-A51D-841EAB0D5436}" type="sibTrans" cxnId="{65E0778A-EA6B-48E6-A628-FBD206BC724F}">
      <dgm:prSet/>
      <dgm:spPr/>
      <dgm:t>
        <a:bodyPr/>
        <a:lstStyle/>
        <a:p>
          <a:endParaRPr lang="en-US"/>
        </a:p>
      </dgm:t>
    </dgm:pt>
    <dgm:pt modelId="{124BD7F8-E5CC-4076-9254-5DFBBA9B236E}">
      <dgm:prSet phldrT="[Text]"/>
      <dgm:spPr/>
      <dgm:t>
        <a:bodyPr/>
        <a:lstStyle/>
        <a:p>
          <a:r>
            <a:rPr lang="en-US" dirty="0"/>
            <a:t>Problem</a:t>
          </a:r>
        </a:p>
      </dgm:t>
    </dgm:pt>
    <dgm:pt modelId="{D8FE183F-32E7-4A31-9EC6-5F6E693630F4}" type="parTrans" cxnId="{2634376F-29AD-414D-821C-46027DD6E9BE}">
      <dgm:prSet/>
      <dgm:spPr/>
      <dgm:t>
        <a:bodyPr/>
        <a:lstStyle/>
        <a:p>
          <a:endParaRPr lang="en-US"/>
        </a:p>
      </dgm:t>
    </dgm:pt>
    <dgm:pt modelId="{DC43C3EB-F62E-4F6D-A13D-F5C47EAD6E6B}" type="sibTrans" cxnId="{2634376F-29AD-414D-821C-46027DD6E9BE}">
      <dgm:prSet/>
      <dgm:spPr/>
      <dgm:t>
        <a:bodyPr/>
        <a:lstStyle/>
        <a:p>
          <a:endParaRPr lang="en-US"/>
        </a:p>
      </dgm:t>
    </dgm:pt>
    <dgm:pt modelId="{BDD63414-990F-4DB1-8BCB-C283F181AEFD}">
      <dgm:prSet phldrT="[Text]"/>
      <dgm:spPr/>
      <dgm:t>
        <a:bodyPr/>
        <a:lstStyle/>
        <a:p>
          <a:r>
            <a:rPr lang="en-US" dirty="0"/>
            <a:t>Solution</a:t>
          </a:r>
        </a:p>
      </dgm:t>
    </dgm:pt>
    <dgm:pt modelId="{8154A179-1A23-4BAD-9FC0-8636610CE292}" type="parTrans" cxnId="{F6F893C5-6C5C-4FF5-B904-F92DCEDBBCD2}">
      <dgm:prSet/>
      <dgm:spPr/>
      <dgm:t>
        <a:bodyPr/>
        <a:lstStyle/>
        <a:p>
          <a:endParaRPr lang="en-US"/>
        </a:p>
      </dgm:t>
    </dgm:pt>
    <dgm:pt modelId="{57B06F4E-5369-4794-8FA7-3B3C7229C709}" type="sibTrans" cxnId="{F6F893C5-6C5C-4FF5-B904-F92DCEDBBCD2}">
      <dgm:prSet/>
      <dgm:spPr/>
      <dgm:t>
        <a:bodyPr/>
        <a:lstStyle/>
        <a:p>
          <a:endParaRPr lang="en-US"/>
        </a:p>
      </dgm:t>
    </dgm:pt>
    <dgm:pt modelId="{D7FE00BC-B906-4756-9099-2996A3EF6FD3}">
      <dgm:prSet phldrT="[Text]"/>
      <dgm:spPr/>
      <dgm:t>
        <a:bodyPr/>
        <a:lstStyle/>
        <a:p>
          <a:r>
            <a:rPr lang="en-US" dirty="0"/>
            <a:t>Proof</a:t>
          </a:r>
        </a:p>
      </dgm:t>
    </dgm:pt>
    <dgm:pt modelId="{002F916F-DA89-435E-8C1D-A288BC6A13A9}" type="parTrans" cxnId="{854F6D0A-5D10-43A3-830D-CF6BB3B2A6A7}">
      <dgm:prSet/>
      <dgm:spPr/>
      <dgm:t>
        <a:bodyPr/>
        <a:lstStyle/>
        <a:p>
          <a:endParaRPr lang="en-US"/>
        </a:p>
      </dgm:t>
    </dgm:pt>
    <dgm:pt modelId="{76D55FF7-4D92-4E80-88A4-03FAD3CF98D4}" type="sibTrans" cxnId="{854F6D0A-5D10-43A3-830D-CF6BB3B2A6A7}">
      <dgm:prSet/>
      <dgm:spPr/>
      <dgm:t>
        <a:bodyPr/>
        <a:lstStyle/>
        <a:p>
          <a:endParaRPr lang="en-US"/>
        </a:p>
      </dgm:t>
    </dgm:pt>
    <dgm:pt modelId="{D8C7BD21-1084-48DB-B386-F01923D53538}">
      <dgm:prSet phldrT="[Text]"/>
      <dgm:spPr/>
      <dgm:t>
        <a:bodyPr/>
        <a:lstStyle/>
        <a:p>
          <a:r>
            <a:rPr lang="en-US" dirty="0"/>
            <a:t>Agreement</a:t>
          </a:r>
        </a:p>
      </dgm:t>
    </dgm:pt>
    <dgm:pt modelId="{AAA427DE-1F00-48F8-94D6-54E0499AA782}" type="parTrans" cxnId="{0C643639-B300-42F2-B42D-9629F1E99276}">
      <dgm:prSet/>
      <dgm:spPr/>
      <dgm:t>
        <a:bodyPr/>
        <a:lstStyle/>
        <a:p>
          <a:endParaRPr lang="en-US"/>
        </a:p>
      </dgm:t>
    </dgm:pt>
    <dgm:pt modelId="{49FCF228-0773-49B1-B0AC-36263F6A7801}" type="sibTrans" cxnId="{0C643639-B300-42F2-B42D-9629F1E99276}">
      <dgm:prSet/>
      <dgm:spPr/>
      <dgm:t>
        <a:bodyPr/>
        <a:lstStyle/>
        <a:p>
          <a:endParaRPr lang="en-US"/>
        </a:p>
      </dgm:t>
    </dgm:pt>
    <dgm:pt modelId="{0572C863-ACD4-44A9-8891-55EDDB08B792}">
      <dgm:prSet phldrT="[Text]"/>
      <dgm:spPr/>
      <dgm:t>
        <a:bodyPr/>
        <a:lstStyle/>
        <a:p>
          <a:r>
            <a:rPr lang="en-US" dirty="0"/>
            <a:t>Order</a:t>
          </a:r>
        </a:p>
      </dgm:t>
    </dgm:pt>
    <dgm:pt modelId="{461B6C4B-13EB-4B4D-96D9-835635E3664C}" type="parTrans" cxnId="{876D00E3-00F2-43A3-81B3-6984806B040D}">
      <dgm:prSet/>
      <dgm:spPr/>
      <dgm:t>
        <a:bodyPr/>
        <a:lstStyle/>
        <a:p>
          <a:endParaRPr lang="en-US"/>
        </a:p>
      </dgm:t>
    </dgm:pt>
    <dgm:pt modelId="{E0B64F28-BFE3-41A5-A2E7-22EC0ECFF783}" type="sibTrans" cxnId="{876D00E3-00F2-43A3-81B3-6984806B040D}">
      <dgm:prSet/>
      <dgm:spPr/>
      <dgm:t>
        <a:bodyPr/>
        <a:lstStyle/>
        <a:p>
          <a:endParaRPr lang="en-US"/>
        </a:p>
      </dgm:t>
    </dgm:pt>
    <dgm:pt modelId="{2A3E0641-55E8-4A8F-9A3D-E007E81E195B}" type="pres">
      <dgm:prSet presAssocID="{4C110FF5-0AE9-459B-9274-A66CA5FBE358}" presName="Name0" presStyleCnt="0">
        <dgm:presLayoutVars>
          <dgm:dir/>
          <dgm:animLvl val="lvl"/>
          <dgm:resizeHandles val="exact"/>
        </dgm:presLayoutVars>
      </dgm:prSet>
      <dgm:spPr/>
    </dgm:pt>
    <dgm:pt modelId="{348FCC13-570F-4D91-848E-50C4E0D8AB26}" type="pres">
      <dgm:prSet presAssocID="{C86DC80E-B849-4800-A450-BFFB41DEE4E6}" presName="Name8" presStyleCnt="0"/>
      <dgm:spPr/>
    </dgm:pt>
    <dgm:pt modelId="{5DFE3EDB-7111-47AD-A422-C2582A9B4FA1}" type="pres">
      <dgm:prSet presAssocID="{C86DC80E-B849-4800-A450-BFFB41DEE4E6}" presName="level" presStyleLbl="node1" presStyleIdx="0" presStyleCnt="6">
        <dgm:presLayoutVars>
          <dgm:chMax val="1"/>
          <dgm:bulletEnabled val="1"/>
        </dgm:presLayoutVars>
      </dgm:prSet>
      <dgm:spPr/>
    </dgm:pt>
    <dgm:pt modelId="{D6F70BE0-4EA3-4181-8397-2D7BA32EB964}" type="pres">
      <dgm:prSet presAssocID="{C86DC80E-B849-4800-A450-BFFB41DEE4E6}" presName="levelTx" presStyleLbl="revTx" presStyleIdx="0" presStyleCnt="0">
        <dgm:presLayoutVars>
          <dgm:chMax val="1"/>
          <dgm:bulletEnabled val="1"/>
        </dgm:presLayoutVars>
      </dgm:prSet>
      <dgm:spPr/>
    </dgm:pt>
    <dgm:pt modelId="{8DE2E4FB-6E1C-49A9-AB2D-0691D352C566}" type="pres">
      <dgm:prSet presAssocID="{124BD7F8-E5CC-4076-9254-5DFBBA9B236E}" presName="Name8" presStyleCnt="0"/>
      <dgm:spPr/>
    </dgm:pt>
    <dgm:pt modelId="{ABDE61B0-F9A6-49A4-80EC-690A326BB40D}" type="pres">
      <dgm:prSet presAssocID="{124BD7F8-E5CC-4076-9254-5DFBBA9B236E}" presName="level" presStyleLbl="node1" presStyleIdx="1" presStyleCnt="6">
        <dgm:presLayoutVars>
          <dgm:chMax val="1"/>
          <dgm:bulletEnabled val="1"/>
        </dgm:presLayoutVars>
      </dgm:prSet>
      <dgm:spPr/>
    </dgm:pt>
    <dgm:pt modelId="{41887837-E87E-4FE7-A282-8E8ADDF0C942}" type="pres">
      <dgm:prSet presAssocID="{124BD7F8-E5CC-4076-9254-5DFBBA9B236E}" presName="levelTx" presStyleLbl="revTx" presStyleIdx="0" presStyleCnt="0">
        <dgm:presLayoutVars>
          <dgm:chMax val="1"/>
          <dgm:bulletEnabled val="1"/>
        </dgm:presLayoutVars>
      </dgm:prSet>
      <dgm:spPr/>
    </dgm:pt>
    <dgm:pt modelId="{9ED599FE-A14D-4C3F-90B5-EE3ACCFF6811}" type="pres">
      <dgm:prSet presAssocID="{BDD63414-990F-4DB1-8BCB-C283F181AEFD}" presName="Name8" presStyleCnt="0"/>
      <dgm:spPr/>
    </dgm:pt>
    <dgm:pt modelId="{99ABC1BA-9930-43AC-A787-61B446ECDF2F}" type="pres">
      <dgm:prSet presAssocID="{BDD63414-990F-4DB1-8BCB-C283F181AEFD}" presName="level" presStyleLbl="node1" presStyleIdx="2" presStyleCnt="6">
        <dgm:presLayoutVars>
          <dgm:chMax val="1"/>
          <dgm:bulletEnabled val="1"/>
        </dgm:presLayoutVars>
      </dgm:prSet>
      <dgm:spPr/>
    </dgm:pt>
    <dgm:pt modelId="{2CB10DB9-64EC-45A4-A268-8CB3ACCD9ED8}" type="pres">
      <dgm:prSet presAssocID="{BDD63414-990F-4DB1-8BCB-C283F181AEFD}" presName="levelTx" presStyleLbl="revTx" presStyleIdx="0" presStyleCnt="0">
        <dgm:presLayoutVars>
          <dgm:chMax val="1"/>
          <dgm:bulletEnabled val="1"/>
        </dgm:presLayoutVars>
      </dgm:prSet>
      <dgm:spPr/>
    </dgm:pt>
    <dgm:pt modelId="{71AB6E97-1E14-410D-B7A5-3ADE04AFC423}" type="pres">
      <dgm:prSet presAssocID="{D7FE00BC-B906-4756-9099-2996A3EF6FD3}" presName="Name8" presStyleCnt="0"/>
      <dgm:spPr/>
    </dgm:pt>
    <dgm:pt modelId="{6CAAF9C1-7446-4E81-8C19-8D59C571C363}" type="pres">
      <dgm:prSet presAssocID="{D7FE00BC-B906-4756-9099-2996A3EF6FD3}" presName="level" presStyleLbl="node1" presStyleIdx="3" presStyleCnt="6">
        <dgm:presLayoutVars>
          <dgm:chMax val="1"/>
          <dgm:bulletEnabled val="1"/>
        </dgm:presLayoutVars>
      </dgm:prSet>
      <dgm:spPr/>
    </dgm:pt>
    <dgm:pt modelId="{7EB78201-872D-4BCE-8E46-5E2BACBBD125}" type="pres">
      <dgm:prSet presAssocID="{D7FE00BC-B906-4756-9099-2996A3EF6FD3}" presName="levelTx" presStyleLbl="revTx" presStyleIdx="0" presStyleCnt="0">
        <dgm:presLayoutVars>
          <dgm:chMax val="1"/>
          <dgm:bulletEnabled val="1"/>
        </dgm:presLayoutVars>
      </dgm:prSet>
      <dgm:spPr/>
    </dgm:pt>
    <dgm:pt modelId="{08C62115-DA25-4DCD-8A39-599DF85B09D6}" type="pres">
      <dgm:prSet presAssocID="{D8C7BD21-1084-48DB-B386-F01923D53538}" presName="Name8" presStyleCnt="0"/>
      <dgm:spPr/>
    </dgm:pt>
    <dgm:pt modelId="{6B868EF1-E24D-42A5-ACE3-01F4F9AECFA6}" type="pres">
      <dgm:prSet presAssocID="{D8C7BD21-1084-48DB-B386-F01923D53538}" presName="level" presStyleLbl="node1" presStyleIdx="4" presStyleCnt="6">
        <dgm:presLayoutVars>
          <dgm:chMax val="1"/>
          <dgm:bulletEnabled val="1"/>
        </dgm:presLayoutVars>
      </dgm:prSet>
      <dgm:spPr/>
    </dgm:pt>
    <dgm:pt modelId="{FBA63185-EE80-4F4E-8EDA-521DD7432715}" type="pres">
      <dgm:prSet presAssocID="{D8C7BD21-1084-48DB-B386-F01923D53538}" presName="levelTx" presStyleLbl="revTx" presStyleIdx="0" presStyleCnt="0">
        <dgm:presLayoutVars>
          <dgm:chMax val="1"/>
          <dgm:bulletEnabled val="1"/>
        </dgm:presLayoutVars>
      </dgm:prSet>
      <dgm:spPr/>
    </dgm:pt>
    <dgm:pt modelId="{AD01C9F6-5F7A-4B3E-977C-05056FF11C66}" type="pres">
      <dgm:prSet presAssocID="{0572C863-ACD4-44A9-8891-55EDDB08B792}" presName="Name8" presStyleCnt="0"/>
      <dgm:spPr/>
    </dgm:pt>
    <dgm:pt modelId="{709A5CAC-684E-4819-B71E-AEFC9A643C61}" type="pres">
      <dgm:prSet presAssocID="{0572C863-ACD4-44A9-8891-55EDDB08B792}" presName="level" presStyleLbl="node1" presStyleIdx="5" presStyleCnt="6">
        <dgm:presLayoutVars>
          <dgm:chMax val="1"/>
          <dgm:bulletEnabled val="1"/>
        </dgm:presLayoutVars>
      </dgm:prSet>
      <dgm:spPr/>
    </dgm:pt>
    <dgm:pt modelId="{A77E2D87-CDE4-43C1-A118-C9666B6BC389}" type="pres">
      <dgm:prSet presAssocID="{0572C863-ACD4-44A9-8891-55EDDB08B792}" presName="levelTx" presStyleLbl="revTx" presStyleIdx="0" presStyleCnt="0">
        <dgm:presLayoutVars>
          <dgm:chMax val="1"/>
          <dgm:bulletEnabled val="1"/>
        </dgm:presLayoutVars>
      </dgm:prSet>
      <dgm:spPr/>
    </dgm:pt>
  </dgm:ptLst>
  <dgm:cxnLst>
    <dgm:cxn modelId="{13426D01-EB1A-4553-892D-D1634802AEB0}" type="presOf" srcId="{0572C863-ACD4-44A9-8891-55EDDB08B792}" destId="{A77E2D87-CDE4-43C1-A118-C9666B6BC389}" srcOrd="1" destOrd="0" presId="urn:microsoft.com/office/officeart/2005/8/layout/pyramid3"/>
    <dgm:cxn modelId="{6E769F02-0BA8-4552-8430-832BEDDB4D08}" type="presOf" srcId="{124BD7F8-E5CC-4076-9254-5DFBBA9B236E}" destId="{41887837-E87E-4FE7-A282-8E8ADDF0C942}" srcOrd="1" destOrd="0" presId="urn:microsoft.com/office/officeart/2005/8/layout/pyramid3"/>
    <dgm:cxn modelId="{6D80F703-CE8A-4349-9496-22016F12DDAB}" type="presOf" srcId="{D7FE00BC-B906-4756-9099-2996A3EF6FD3}" destId="{7EB78201-872D-4BCE-8E46-5E2BACBBD125}" srcOrd="1" destOrd="0" presId="urn:microsoft.com/office/officeart/2005/8/layout/pyramid3"/>
    <dgm:cxn modelId="{854F6D0A-5D10-43A3-830D-CF6BB3B2A6A7}" srcId="{4C110FF5-0AE9-459B-9274-A66CA5FBE358}" destId="{D7FE00BC-B906-4756-9099-2996A3EF6FD3}" srcOrd="3" destOrd="0" parTransId="{002F916F-DA89-435E-8C1D-A288BC6A13A9}" sibTransId="{76D55FF7-4D92-4E80-88A4-03FAD3CF98D4}"/>
    <dgm:cxn modelId="{297F9D20-53C8-4AAC-8065-F772198CFE61}" type="presOf" srcId="{124BD7F8-E5CC-4076-9254-5DFBBA9B236E}" destId="{ABDE61B0-F9A6-49A4-80EC-690A326BB40D}" srcOrd="0" destOrd="0" presId="urn:microsoft.com/office/officeart/2005/8/layout/pyramid3"/>
    <dgm:cxn modelId="{458DD033-ACD4-4054-97E5-D6802CB8DDD8}" type="presOf" srcId="{4C110FF5-0AE9-459B-9274-A66CA5FBE358}" destId="{2A3E0641-55E8-4A8F-9A3D-E007E81E195B}" srcOrd="0" destOrd="0" presId="urn:microsoft.com/office/officeart/2005/8/layout/pyramid3"/>
    <dgm:cxn modelId="{0C643639-B300-42F2-B42D-9629F1E99276}" srcId="{4C110FF5-0AE9-459B-9274-A66CA5FBE358}" destId="{D8C7BD21-1084-48DB-B386-F01923D53538}" srcOrd="4" destOrd="0" parTransId="{AAA427DE-1F00-48F8-94D6-54E0499AA782}" sibTransId="{49FCF228-0773-49B1-B0AC-36263F6A7801}"/>
    <dgm:cxn modelId="{F35E6B69-5A65-420D-BC07-4EC0CC2F2C23}" type="presOf" srcId="{BDD63414-990F-4DB1-8BCB-C283F181AEFD}" destId="{99ABC1BA-9930-43AC-A787-61B446ECDF2F}" srcOrd="0" destOrd="0" presId="urn:microsoft.com/office/officeart/2005/8/layout/pyramid3"/>
    <dgm:cxn modelId="{2634376F-29AD-414D-821C-46027DD6E9BE}" srcId="{4C110FF5-0AE9-459B-9274-A66CA5FBE358}" destId="{124BD7F8-E5CC-4076-9254-5DFBBA9B236E}" srcOrd="1" destOrd="0" parTransId="{D8FE183F-32E7-4A31-9EC6-5F6E693630F4}" sibTransId="{DC43C3EB-F62E-4F6D-A13D-F5C47EAD6E6B}"/>
    <dgm:cxn modelId="{C8B3B250-758D-45FB-A15A-CB7DFFA0F1FA}" type="presOf" srcId="{C86DC80E-B849-4800-A450-BFFB41DEE4E6}" destId="{5DFE3EDB-7111-47AD-A422-C2582A9B4FA1}" srcOrd="0" destOrd="0" presId="urn:microsoft.com/office/officeart/2005/8/layout/pyramid3"/>
    <dgm:cxn modelId="{65E0778A-EA6B-48E6-A628-FBD206BC724F}" srcId="{4C110FF5-0AE9-459B-9274-A66CA5FBE358}" destId="{C86DC80E-B849-4800-A450-BFFB41DEE4E6}" srcOrd="0" destOrd="0" parTransId="{20602B4F-F16F-43FF-841D-E970A257F7AD}" sibTransId="{4BD9C4EE-EA3C-4106-A51D-841EAB0D5436}"/>
    <dgm:cxn modelId="{AB75059F-924A-40E4-B921-E2713C02DCB1}" type="presOf" srcId="{D7FE00BC-B906-4756-9099-2996A3EF6FD3}" destId="{6CAAF9C1-7446-4E81-8C19-8D59C571C363}" srcOrd="0" destOrd="0" presId="urn:microsoft.com/office/officeart/2005/8/layout/pyramid3"/>
    <dgm:cxn modelId="{28D3AAB5-C9BD-4CD5-9510-311C132ECFAD}" type="presOf" srcId="{C86DC80E-B849-4800-A450-BFFB41DEE4E6}" destId="{D6F70BE0-4EA3-4181-8397-2D7BA32EB964}" srcOrd="1" destOrd="0" presId="urn:microsoft.com/office/officeart/2005/8/layout/pyramid3"/>
    <dgm:cxn modelId="{F6F893C5-6C5C-4FF5-B904-F92DCEDBBCD2}" srcId="{4C110FF5-0AE9-459B-9274-A66CA5FBE358}" destId="{BDD63414-990F-4DB1-8BCB-C283F181AEFD}" srcOrd="2" destOrd="0" parTransId="{8154A179-1A23-4BAD-9FC0-8636610CE292}" sibTransId="{57B06F4E-5369-4794-8FA7-3B3C7229C709}"/>
    <dgm:cxn modelId="{2D9C42CE-A6F3-4761-9E93-AB968AFCFCC1}" type="presOf" srcId="{D8C7BD21-1084-48DB-B386-F01923D53538}" destId="{6B868EF1-E24D-42A5-ACE3-01F4F9AECFA6}" srcOrd="0" destOrd="0" presId="urn:microsoft.com/office/officeart/2005/8/layout/pyramid3"/>
    <dgm:cxn modelId="{876D00E3-00F2-43A3-81B3-6984806B040D}" srcId="{4C110FF5-0AE9-459B-9274-A66CA5FBE358}" destId="{0572C863-ACD4-44A9-8891-55EDDB08B792}" srcOrd="5" destOrd="0" parTransId="{461B6C4B-13EB-4B4D-96D9-835635E3664C}" sibTransId="{E0B64F28-BFE3-41A5-A2E7-22EC0ECFF783}"/>
    <dgm:cxn modelId="{A7242EF1-BA06-4251-A7CA-BE509D00FFCE}" type="presOf" srcId="{D8C7BD21-1084-48DB-B386-F01923D53538}" destId="{FBA63185-EE80-4F4E-8EDA-521DD7432715}" srcOrd="1" destOrd="0" presId="urn:microsoft.com/office/officeart/2005/8/layout/pyramid3"/>
    <dgm:cxn modelId="{B8F6D7F4-AF9E-4B0B-A8D2-9DDA6B2A39AF}" type="presOf" srcId="{0572C863-ACD4-44A9-8891-55EDDB08B792}" destId="{709A5CAC-684E-4819-B71E-AEFC9A643C61}" srcOrd="0" destOrd="0" presId="urn:microsoft.com/office/officeart/2005/8/layout/pyramid3"/>
    <dgm:cxn modelId="{42E517FA-8BB4-46A1-A66E-95C3D2400EB9}" type="presOf" srcId="{BDD63414-990F-4DB1-8BCB-C283F181AEFD}" destId="{2CB10DB9-64EC-45A4-A268-8CB3ACCD9ED8}" srcOrd="1" destOrd="0" presId="urn:microsoft.com/office/officeart/2005/8/layout/pyramid3"/>
    <dgm:cxn modelId="{066B3530-20DC-457D-B0C4-13BEF6BF361A}" type="presParOf" srcId="{2A3E0641-55E8-4A8F-9A3D-E007E81E195B}" destId="{348FCC13-570F-4D91-848E-50C4E0D8AB26}" srcOrd="0" destOrd="0" presId="urn:microsoft.com/office/officeart/2005/8/layout/pyramid3"/>
    <dgm:cxn modelId="{DB1FAB75-D878-4855-A17D-2AF1ABF2C376}" type="presParOf" srcId="{348FCC13-570F-4D91-848E-50C4E0D8AB26}" destId="{5DFE3EDB-7111-47AD-A422-C2582A9B4FA1}" srcOrd="0" destOrd="0" presId="urn:microsoft.com/office/officeart/2005/8/layout/pyramid3"/>
    <dgm:cxn modelId="{F1943BE5-2A2D-4344-A8CA-722DBEDE613A}" type="presParOf" srcId="{348FCC13-570F-4D91-848E-50C4E0D8AB26}" destId="{D6F70BE0-4EA3-4181-8397-2D7BA32EB964}" srcOrd="1" destOrd="0" presId="urn:microsoft.com/office/officeart/2005/8/layout/pyramid3"/>
    <dgm:cxn modelId="{BCE998A2-3249-41D7-BBB2-16FF02A1ADCB}" type="presParOf" srcId="{2A3E0641-55E8-4A8F-9A3D-E007E81E195B}" destId="{8DE2E4FB-6E1C-49A9-AB2D-0691D352C566}" srcOrd="1" destOrd="0" presId="urn:microsoft.com/office/officeart/2005/8/layout/pyramid3"/>
    <dgm:cxn modelId="{8F4E5074-3349-4B84-BA0C-24039BC1E4D8}" type="presParOf" srcId="{8DE2E4FB-6E1C-49A9-AB2D-0691D352C566}" destId="{ABDE61B0-F9A6-49A4-80EC-690A326BB40D}" srcOrd="0" destOrd="0" presId="urn:microsoft.com/office/officeart/2005/8/layout/pyramid3"/>
    <dgm:cxn modelId="{FDF9AB56-3CFD-4EAC-8423-A601E6978CED}" type="presParOf" srcId="{8DE2E4FB-6E1C-49A9-AB2D-0691D352C566}" destId="{41887837-E87E-4FE7-A282-8E8ADDF0C942}" srcOrd="1" destOrd="0" presId="urn:microsoft.com/office/officeart/2005/8/layout/pyramid3"/>
    <dgm:cxn modelId="{92AE9EFE-DBA1-40FE-96B6-68FA8424AF95}" type="presParOf" srcId="{2A3E0641-55E8-4A8F-9A3D-E007E81E195B}" destId="{9ED599FE-A14D-4C3F-90B5-EE3ACCFF6811}" srcOrd="2" destOrd="0" presId="urn:microsoft.com/office/officeart/2005/8/layout/pyramid3"/>
    <dgm:cxn modelId="{985BF129-5B85-4657-B21E-2C97A3B3DB46}" type="presParOf" srcId="{9ED599FE-A14D-4C3F-90B5-EE3ACCFF6811}" destId="{99ABC1BA-9930-43AC-A787-61B446ECDF2F}" srcOrd="0" destOrd="0" presId="urn:microsoft.com/office/officeart/2005/8/layout/pyramid3"/>
    <dgm:cxn modelId="{9E3A092C-D113-4264-AA31-AE05B663D63D}" type="presParOf" srcId="{9ED599FE-A14D-4C3F-90B5-EE3ACCFF6811}" destId="{2CB10DB9-64EC-45A4-A268-8CB3ACCD9ED8}" srcOrd="1" destOrd="0" presId="urn:microsoft.com/office/officeart/2005/8/layout/pyramid3"/>
    <dgm:cxn modelId="{65BD1A7A-03BA-4E70-9C71-26B6439B91F5}" type="presParOf" srcId="{2A3E0641-55E8-4A8F-9A3D-E007E81E195B}" destId="{71AB6E97-1E14-410D-B7A5-3ADE04AFC423}" srcOrd="3" destOrd="0" presId="urn:microsoft.com/office/officeart/2005/8/layout/pyramid3"/>
    <dgm:cxn modelId="{373A9A25-C5DD-47F8-AA48-65E2631B2E95}" type="presParOf" srcId="{71AB6E97-1E14-410D-B7A5-3ADE04AFC423}" destId="{6CAAF9C1-7446-4E81-8C19-8D59C571C363}" srcOrd="0" destOrd="0" presId="urn:microsoft.com/office/officeart/2005/8/layout/pyramid3"/>
    <dgm:cxn modelId="{08A0D091-2248-47E7-AE2D-715FFB537250}" type="presParOf" srcId="{71AB6E97-1E14-410D-B7A5-3ADE04AFC423}" destId="{7EB78201-872D-4BCE-8E46-5E2BACBBD125}" srcOrd="1" destOrd="0" presId="urn:microsoft.com/office/officeart/2005/8/layout/pyramid3"/>
    <dgm:cxn modelId="{D7ECF6F0-01F7-41D7-87FA-1DF992732337}" type="presParOf" srcId="{2A3E0641-55E8-4A8F-9A3D-E007E81E195B}" destId="{08C62115-DA25-4DCD-8A39-599DF85B09D6}" srcOrd="4" destOrd="0" presId="urn:microsoft.com/office/officeart/2005/8/layout/pyramid3"/>
    <dgm:cxn modelId="{C75D8777-1C80-44E6-87D4-E9BA6F11A586}" type="presParOf" srcId="{08C62115-DA25-4DCD-8A39-599DF85B09D6}" destId="{6B868EF1-E24D-42A5-ACE3-01F4F9AECFA6}" srcOrd="0" destOrd="0" presId="urn:microsoft.com/office/officeart/2005/8/layout/pyramid3"/>
    <dgm:cxn modelId="{F4A9CE26-E6F3-4584-99C3-A985238F7354}" type="presParOf" srcId="{08C62115-DA25-4DCD-8A39-599DF85B09D6}" destId="{FBA63185-EE80-4F4E-8EDA-521DD7432715}" srcOrd="1" destOrd="0" presId="urn:microsoft.com/office/officeart/2005/8/layout/pyramid3"/>
    <dgm:cxn modelId="{114C3591-27D2-4A36-9448-6675244D44BE}" type="presParOf" srcId="{2A3E0641-55E8-4A8F-9A3D-E007E81E195B}" destId="{AD01C9F6-5F7A-4B3E-977C-05056FF11C66}" srcOrd="5" destOrd="0" presId="urn:microsoft.com/office/officeart/2005/8/layout/pyramid3"/>
    <dgm:cxn modelId="{08459C31-1F26-48B2-B792-61CE56899DCC}" type="presParOf" srcId="{AD01C9F6-5F7A-4B3E-977C-05056FF11C66}" destId="{709A5CAC-684E-4819-B71E-AEFC9A643C61}" srcOrd="0" destOrd="0" presId="urn:microsoft.com/office/officeart/2005/8/layout/pyramid3"/>
    <dgm:cxn modelId="{BAF71E1D-0E25-47A0-B911-4A0CB1753BB0}" type="presParOf" srcId="{AD01C9F6-5F7A-4B3E-977C-05056FF11C66}" destId="{A77E2D87-CDE4-43C1-A118-C9666B6BC389}"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E3EDB-7111-47AD-A422-C2582A9B4FA1}">
      <dsp:nvSpPr>
        <dsp:cNvPr id="0" name=""/>
        <dsp:cNvSpPr/>
      </dsp:nvSpPr>
      <dsp:spPr>
        <a:xfrm rot="10800000">
          <a:off x="0" y="0"/>
          <a:ext cx="6293466" cy="689988"/>
        </a:xfrm>
        <a:prstGeom prst="trapezoid">
          <a:avLst>
            <a:gd name="adj" fmla="val 76009"/>
          </a:avLst>
        </a:prstGeom>
        <a:solidFill>
          <a:schemeClr val="accent3">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Qualify</a:t>
          </a:r>
        </a:p>
      </dsp:txBody>
      <dsp:txXfrm rot="-10800000">
        <a:off x="1101356" y="0"/>
        <a:ext cx="4090752" cy="689988"/>
      </dsp:txXfrm>
    </dsp:sp>
    <dsp:sp modelId="{ABDE61B0-F9A6-49A4-80EC-690A326BB40D}">
      <dsp:nvSpPr>
        <dsp:cNvPr id="0" name=""/>
        <dsp:cNvSpPr/>
      </dsp:nvSpPr>
      <dsp:spPr>
        <a:xfrm rot="10800000">
          <a:off x="524455" y="689987"/>
          <a:ext cx="5244555" cy="689988"/>
        </a:xfrm>
        <a:prstGeom prst="trapezoid">
          <a:avLst>
            <a:gd name="adj" fmla="val 76009"/>
          </a:avLst>
        </a:prstGeom>
        <a:solidFill>
          <a:schemeClr val="accent3">
            <a:alpha val="90000"/>
            <a:hueOff val="0"/>
            <a:satOff val="0"/>
            <a:lumOff val="0"/>
            <a:alphaOff val="-8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Problem</a:t>
          </a:r>
        </a:p>
      </dsp:txBody>
      <dsp:txXfrm rot="-10800000">
        <a:off x="1442252" y="689987"/>
        <a:ext cx="3408960" cy="689988"/>
      </dsp:txXfrm>
    </dsp:sp>
    <dsp:sp modelId="{99ABC1BA-9930-43AC-A787-61B446ECDF2F}">
      <dsp:nvSpPr>
        <dsp:cNvPr id="0" name=""/>
        <dsp:cNvSpPr/>
      </dsp:nvSpPr>
      <dsp:spPr>
        <a:xfrm rot="10800000">
          <a:off x="1048911" y="1379976"/>
          <a:ext cx="4195644" cy="689988"/>
        </a:xfrm>
        <a:prstGeom prst="trapezoid">
          <a:avLst>
            <a:gd name="adj" fmla="val 76009"/>
          </a:avLst>
        </a:prstGeom>
        <a:solidFill>
          <a:schemeClr val="accent3">
            <a:alpha val="90000"/>
            <a:hueOff val="0"/>
            <a:satOff val="0"/>
            <a:lumOff val="0"/>
            <a:alphaOff val="-16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Solution</a:t>
          </a:r>
        </a:p>
      </dsp:txBody>
      <dsp:txXfrm rot="-10800000">
        <a:off x="1783148" y="1379976"/>
        <a:ext cx="2727168" cy="689988"/>
      </dsp:txXfrm>
    </dsp:sp>
    <dsp:sp modelId="{6CAAF9C1-7446-4E81-8C19-8D59C571C363}">
      <dsp:nvSpPr>
        <dsp:cNvPr id="0" name=""/>
        <dsp:cNvSpPr/>
      </dsp:nvSpPr>
      <dsp:spPr>
        <a:xfrm rot="10800000">
          <a:off x="1573366" y="2069964"/>
          <a:ext cx="3146733" cy="689988"/>
        </a:xfrm>
        <a:prstGeom prst="trapezoid">
          <a:avLst>
            <a:gd name="adj" fmla="val 76009"/>
          </a:avLst>
        </a:prstGeom>
        <a:solidFill>
          <a:schemeClr val="accent3">
            <a:alpha val="90000"/>
            <a:hueOff val="0"/>
            <a:satOff val="0"/>
            <a:lumOff val="0"/>
            <a:alphaOff val="-24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Proof</a:t>
          </a:r>
        </a:p>
      </dsp:txBody>
      <dsp:txXfrm rot="-10800000">
        <a:off x="2124044" y="2069964"/>
        <a:ext cx="2045376" cy="689988"/>
      </dsp:txXfrm>
    </dsp:sp>
    <dsp:sp modelId="{6B868EF1-E24D-42A5-ACE3-01F4F9AECFA6}">
      <dsp:nvSpPr>
        <dsp:cNvPr id="0" name=""/>
        <dsp:cNvSpPr/>
      </dsp:nvSpPr>
      <dsp:spPr>
        <a:xfrm rot="10800000">
          <a:off x="2097822" y="2759952"/>
          <a:ext cx="2097822" cy="689988"/>
        </a:xfrm>
        <a:prstGeom prst="trapezoid">
          <a:avLst>
            <a:gd name="adj" fmla="val 76009"/>
          </a:avLst>
        </a:prstGeom>
        <a:solidFill>
          <a:schemeClr val="accent3">
            <a:alpha val="90000"/>
            <a:hueOff val="0"/>
            <a:satOff val="0"/>
            <a:lumOff val="0"/>
            <a:alphaOff val="-32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Agreement</a:t>
          </a:r>
        </a:p>
      </dsp:txBody>
      <dsp:txXfrm rot="-10800000">
        <a:off x="2464940" y="2759952"/>
        <a:ext cx="1363584" cy="689988"/>
      </dsp:txXfrm>
    </dsp:sp>
    <dsp:sp modelId="{709A5CAC-684E-4819-B71E-AEFC9A643C61}">
      <dsp:nvSpPr>
        <dsp:cNvPr id="0" name=""/>
        <dsp:cNvSpPr/>
      </dsp:nvSpPr>
      <dsp:spPr>
        <a:xfrm rot="10800000">
          <a:off x="2622277" y="3449940"/>
          <a:ext cx="1048911" cy="689988"/>
        </a:xfrm>
        <a:prstGeom prst="trapezoid">
          <a:avLst>
            <a:gd name="adj" fmla="val 76009"/>
          </a:avLst>
        </a:prstGeom>
        <a:solidFill>
          <a:schemeClr val="accent3">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Order</a:t>
          </a:r>
        </a:p>
      </dsp:txBody>
      <dsp:txXfrm rot="-10800000">
        <a:off x="2622277" y="3449940"/>
        <a:ext cx="1048911" cy="68998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06A62-2743-4212-8C28-B1D519A1EC49}"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B0832-EC68-4CDE-9F2B-1D4E353D066B}" type="slidenum">
              <a:rPr lang="en-US" smtClean="0"/>
              <a:t>‹#›</a:t>
            </a:fld>
            <a:endParaRPr lang="en-US"/>
          </a:p>
        </p:txBody>
      </p:sp>
    </p:spTree>
    <p:extLst>
      <p:ext uri="{BB962C8B-B14F-4D97-AF65-F5344CB8AC3E}">
        <p14:creationId xmlns:p14="http://schemas.microsoft.com/office/powerpoint/2010/main" val="392043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any data analysis problem is to understand the business model. From the model we can begin to understand what our data represents and how analysis might help shed insights that solve business problems and improve business efficiency. </a:t>
            </a:r>
          </a:p>
          <a:p>
            <a:r>
              <a:rPr lang="en-US" dirty="0"/>
              <a:t>Looking at our model, all opportunities are funneled through the partners. Each Partner is assigned a unique channel manager and together they foster opportunities into sales. </a:t>
            </a:r>
          </a:p>
        </p:txBody>
      </p:sp>
      <p:sp>
        <p:nvSpPr>
          <p:cNvPr id="4" name="Slide Number Placeholder 3"/>
          <p:cNvSpPr>
            <a:spLocks noGrp="1"/>
          </p:cNvSpPr>
          <p:nvPr>
            <p:ph type="sldNum" sz="quarter" idx="5"/>
          </p:nvPr>
        </p:nvSpPr>
        <p:spPr/>
        <p:txBody>
          <a:bodyPr/>
          <a:lstStyle/>
          <a:p>
            <a:fld id="{353B0832-EC68-4CDE-9F2B-1D4E353D066B}" type="slidenum">
              <a:rPr lang="en-US" smtClean="0"/>
              <a:t>2</a:t>
            </a:fld>
            <a:endParaRPr lang="en-US"/>
          </a:p>
        </p:txBody>
      </p:sp>
    </p:spTree>
    <p:extLst>
      <p:ext uri="{BB962C8B-B14F-4D97-AF65-F5344CB8AC3E}">
        <p14:creationId xmlns:p14="http://schemas.microsoft.com/office/powerpoint/2010/main" val="269428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fun slide that shows the previous visual at a monthly level. I personally like this chart because it offers a little bit more insight into sales trends. If I were to make an estimated guess from this chart I would say that Q1 has a typical dip in revenue as a result of the business sales cycle. </a:t>
            </a:r>
          </a:p>
        </p:txBody>
      </p:sp>
      <p:sp>
        <p:nvSpPr>
          <p:cNvPr id="4" name="Slide Number Placeholder 3"/>
          <p:cNvSpPr>
            <a:spLocks noGrp="1"/>
          </p:cNvSpPr>
          <p:nvPr>
            <p:ph type="sldNum" sz="quarter" idx="5"/>
          </p:nvPr>
        </p:nvSpPr>
        <p:spPr/>
        <p:txBody>
          <a:bodyPr/>
          <a:lstStyle/>
          <a:p>
            <a:fld id="{353B0832-EC68-4CDE-9F2B-1D4E353D066B}" type="slidenum">
              <a:rPr lang="en-US" smtClean="0"/>
              <a:t>13</a:t>
            </a:fld>
            <a:endParaRPr lang="en-US"/>
          </a:p>
        </p:txBody>
      </p:sp>
    </p:spTree>
    <p:extLst>
      <p:ext uri="{BB962C8B-B14F-4D97-AF65-F5344CB8AC3E}">
        <p14:creationId xmlns:p14="http://schemas.microsoft.com/office/powerpoint/2010/main" val="291594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essentially the same graph we inspected during the partners phase but broken out </a:t>
            </a:r>
            <a:r>
              <a:rPr lang="en-US"/>
              <a:t>by channel manager. </a:t>
            </a:r>
            <a:endParaRPr lang="en-US" dirty="0"/>
          </a:p>
        </p:txBody>
      </p:sp>
      <p:sp>
        <p:nvSpPr>
          <p:cNvPr id="4" name="Slide Number Placeholder 3"/>
          <p:cNvSpPr>
            <a:spLocks noGrp="1"/>
          </p:cNvSpPr>
          <p:nvPr>
            <p:ph type="sldNum" sz="quarter" idx="5"/>
          </p:nvPr>
        </p:nvSpPr>
        <p:spPr/>
        <p:txBody>
          <a:bodyPr/>
          <a:lstStyle/>
          <a:p>
            <a:fld id="{353B0832-EC68-4CDE-9F2B-1D4E353D066B}" type="slidenum">
              <a:rPr lang="en-US" smtClean="0"/>
              <a:t>14</a:t>
            </a:fld>
            <a:endParaRPr lang="en-US"/>
          </a:p>
        </p:txBody>
      </p:sp>
    </p:spTree>
    <p:extLst>
      <p:ext uri="{BB962C8B-B14F-4D97-AF65-F5344CB8AC3E}">
        <p14:creationId xmlns:p14="http://schemas.microsoft.com/office/powerpoint/2010/main" val="267883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sales pipeline consists of 6 steps with two eventual outcomes. One being downgraded, the other a winning sale. Looking at our data, 28% of the opportunities are still active. However, if we assume the business processes have been roughly constant, we can extrapolate that the overall churn of customers is around 68%. Meaning 32% should end in sales. If processes would allow it, I think there would be a great benefit to tracking where is the sales process opportunities are lost. Having details about which step in the process are accounting for what percentage of the lost opportunities would make targeted business changes more precise. </a:t>
            </a:r>
          </a:p>
        </p:txBody>
      </p:sp>
      <p:sp>
        <p:nvSpPr>
          <p:cNvPr id="4" name="Slide Number Placeholder 3"/>
          <p:cNvSpPr>
            <a:spLocks noGrp="1"/>
          </p:cNvSpPr>
          <p:nvPr>
            <p:ph type="sldNum" sz="quarter" idx="5"/>
          </p:nvPr>
        </p:nvSpPr>
        <p:spPr/>
        <p:txBody>
          <a:bodyPr/>
          <a:lstStyle/>
          <a:p>
            <a:fld id="{353B0832-EC68-4CDE-9F2B-1D4E353D066B}" type="slidenum">
              <a:rPr lang="en-US" smtClean="0"/>
              <a:t>3</a:t>
            </a:fld>
            <a:endParaRPr lang="en-US"/>
          </a:p>
        </p:txBody>
      </p:sp>
    </p:spTree>
    <p:extLst>
      <p:ext uri="{BB962C8B-B14F-4D97-AF65-F5344CB8AC3E}">
        <p14:creationId xmlns:p14="http://schemas.microsoft.com/office/powerpoint/2010/main" val="110319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these 5 quarters there does appear to be an upward trend in the rate of opportunities per quarter. </a:t>
            </a:r>
          </a:p>
        </p:txBody>
      </p:sp>
      <p:sp>
        <p:nvSpPr>
          <p:cNvPr id="4" name="Slide Number Placeholder 3"/>
          <p:cNvSpPr>
            <a:spLocks noGrp="1"/>
          </p:cNvSpPr>
          <p:nvPr>
            <p:ph type="sldNum" sz="quarter" idx="5"/>
          </p:nvPr>
        </p:nvSpPr>
        <p:spPr/>
        <p:txBody>
          <a:bodyPr/>
          <a:lstStyle/>
          <a:p>
            <a:fld id="{353B0832-EC68-4CDE-9F2B-1D4E353D066B}" type="slidenum">
              <a:rPr lang="en-US" smtClean="0"/>
              <a:t>4</a:t>
            </a:fld>
            <a:endParaRPr lang="en-US"/>
          </a:p>
        </p:txBody>
      </p:sp>
    </p:spTree>
    <p:extLst>
      <p:ext uri="{BB962C8B-B14F-4D97-AF65-F5344CB8AC3E}">
        <p14:creationId xmlns:p14="http://schemas.microsoft.com/office/powerpoint/2010/main" val="3240547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Ranking partners by opportunity creation in my mind is a ranking of potential. The partners appear to follow more of an exponential curve in terms of overall opportunity creation. I like to call this a power users graph, by which I mean that a relatively few number of partners account for a substantial percentage of the opportunities. </a:t>
            </a:r>
          </a:p>
        </p:txBody>
      </p:sp>
      <p:sp>
        <p:nvSpPr>
          <p:cNvPr id="4" name="Slide Number Placeholder 3"/>
          <p:cNvSpPr>
            <a:spLocks noGrp="1"/>
          </p:cNvSpPr>
          <p:nvPr>
            <p:ph type="sldNum" sz="quarter" idx="5"/>
          </p:nvPr>
        </p:nvSpPr>
        <p:spPr/>
        <p:txBody>
          <a:bodyPr/>
          <a:lstStyle/>
          <a:p>
            <a:fld id="{353B0832-EC68-4CDE-9F2B-1D4E353D066B}" type="slidenum">
              <a:rPr lang="en-US" smtClean="0"/>
              <a:t>6</a:t>
            </a:fld>
            <a:endParaRPr lang="en-US"/>
          </a:p>
        </p:txBody>
      </p:sp>
    </p:spTree>
    <p:extLst>
      <p:ext uri="{BB962C8B-B14F-4D97-AF65-F5344CB8AC3E}">
        <p14:creationId xmlns:p14="http://schemas.microsoft.com/office/powerpoint/2010/main" val="178624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I think tracking partner revenue is equally important when considering who our best partners are. Many of the names overlap, but not all. Which brings me to the following slide. </a:t>
            </a:r>
          </a:p>
        </p:txBody>
      </p:sp>
      <p:sp>
        <p:nvSpPr>
          <p:cNvPr id="4" name="Slide Number Placeholder 3"/>
          <p:cNvSpPr>
            <a:spLocks noGrp="1"/>
          </p:cNvSpPr>
          <p:nvPr>
            <p:ph type="sldNum" sz="quarter" idx="5"/>
          </p:nvPr>
        </p:nvSpPr>
        <p:spPr/>
        <p:txBody>
          <a:bodyPr/>
          <a:lstStyle/>
          <a:p>
            <a:fld id="{353B0832-EC68-4CDE-9F2B-1D4E353D066B}" type="slidenum">
              <a:rPr lang="en-US" smtClean="0"/>
              <a:t>7</a:t>
            </a:fld>
            <a:endParaRPr lang="en-US"/>
          </a:p>
        </p:txBody>
      </p:sp>
    </p:spTree>
    <p:extLst>
      <p:ext uri="{BB962C8B-B14F-4D97-AF65-F5344CB8AC3E}">
        <p14:creationId xmlns:p14="http://schemas.microsoft.com/office/powerpoint/2010/main" val="8255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less effective than I would like as a digestible visual, it does show some interesting information. The list of partners shown on the x-axis are the combined lists of the two top 15 graphs. For the most part they overlap, but I want to call attention to the partners missing bars towards the right hand side of the graph. The lack of showing revenue implies, that while these partners are meaningfully contributing to opportunity creation, the given opportunities are disproportionally failing to yield sales. I recommend investigating the underperforming partners and their channel managers to see if there are process issues that could be fixed with a little elbow grease. </a:t>
            </a:r>
          </a:p>
        </p:txBody>
      </p:sp>
      <p:sp>
        <p:nvSpPr>
          <p:cNvPr id="4" name="Slide Number Placeholder 3"/>
          <p:cNvSpPr>
            <a:spLocks noGrp="1"/>
          </p:cNvSpPr>
          <p:nvPr>
            <p:ph type="sldNum" sz="quarter" idx="5"/>
          </p:nvPr>
        </p:nvSpPr>
        <p:spPr/>
        <p:txBody>
          <a:bodyPr/>
          <a:lstStyle/>
          <a:p>
            <a:fld id="{353B0832-EC68-4CDE-9F2B-1D4E353D066B}" type="slidenum">
              <a:rPr lang="en-US" smtClean="0"/>
              <a:t>8</a:t>
            </a:fld>
            <a:endParaRPr lang="en-US"/>
          </a:p>
        </p:txBody>
      </p:sp>
    </p:spTree>
    <p:extLst>
      <p:ext uri="{BB962C8B-B14F-4D97-AF65-F5344CB8AC3E}">
        <p14:creationId xmlns:p14="http://schemas.microsoft.com/office/powerpoint/2010/main" val="128269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the top 10 of partners by opportunity creation, we see again that there are power users even among the top partners, </a:t>
            </a:r>
            <a:r>
              <a:rPr lang="en-US" dirty="0" err="1"/>
              <a:t>namly</a:t>
            </a:r>
            <a:r>
              <a:rPr lang="en-US" dirty="0"/>
              <a:t>: 506, 562, 528 and 530. On average, these top 10 partners are accounting for roughly 35% of the total closed on revenue. And I mean to make the distinction that this graph is only showing closed sales and not any pending items that haven’t resolved. </a:t>
            </a:r>
          </a:p>
        </p:txBody>
      </p:sp>
      <p:sp>
        <p:nvSpPr>
          <p:cNvPr id="4" name="Slide Number Placeholder 3"/>
          <p:cNvSpPr>
            <a:spLocks noGrp="1"/>
          </p:cNvSpPr>
          <p:nvPr>
            <p:ph type="sldNum" sz="quarter" idx="5"/>
          </p:nvPr>
        </p:nvSpPr>
        <p:spPr/>
        <p:txBody>
          <a:bodyPr/>
          <a:lstStyle/>
          <a:p>
            <a:fld id="{353B0832-EC68-4CDE-9F2B-1D4E353D066B}" type="slidenum">
              <a:rPr lang="en-US" smtClean="0"/>
              <a:t>9</a:t>
            </a:fld>
            <a:endParaRPr lang="en-US"/>
          </a:p>
        </p:txBody>
      </p:sp>
    </p:spTree>
    <p:extLst>
      <p:ext uri="{BB962C8B-B14F-4D97-AF65-F5344CB8AC3E}">
        <p14:creationId xmlns:p14="http://schemas.microsoft.com/office/powerpoint/2010/main" val="203433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same idea but with the lost revenue. Unsurprisingly, many of the top 10 partners by opportunity creation also account for a significant portion of the lost revenue. However, we again see that certain partners, the most obvious being 486, are clearly represented here, but not on the previous graph. I think it’s certainly worth pointing out that lost revenue is on a steep downward trend. Given that revenues have increased on average over this 5 quarter period, this is very encouraging and not diminished by a commiserate drop in revenue. </a:t>
            </a:r>
          </a:p>
        </p:txBody>
      </p:sp>
      <p:sp>
        <p:nvSpPr>
          <p:cNvPr id="4" name="Slide Number Placeholder 3"/>
          <p:cNvSpPr>
            <a:spLocks noGrp="1"/>
          </p:cNvSpPr>
          <p:nvPr>
            <p:ph type="sldNum" sz="quarter" idx="5"/>
          </p:nvPr>
        </p:nvSpPr>
        <p:spPr/>
        <p:txBody>
          <a:bodyPr/>
          <a:lstStyle/>
          <a:p>
            <a:fld id="{353B0832-EC68-4CDE-9F2B-1D4E353D066B}" type="slidenum">
              <a:rPr lang="en-US" smtClean="0"/>
              <a:t>10</a:t>
            </a:fld>
            <a:endParaRPr lang="en-US"/>
          </a:p>
        </p:txBody>
      </p:sp>
    </p:spTree>
    <p:extLst>
      <p:ext uri="{BB962C8B-B14F-4D97-AF65-F5344CB8AC3E}">
        <p14:creationId xmlns:p14="http://schemas.microsoft.com/office/powerpoint/2010/main" val="25793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only 7 channel managers we get a much more complete picture of the overall contributions. The graph here shows mixed results in terms of trends. Because we’re working with such a small time frame, getting a true sense of what’s a trend vs what’s seasonal is difficult. As for the managers, 4, 6 and 7 are the clear leaders for closed revenue. </a:t>
            </a:r>
          </a:p>
        </p:txBody>
      </p:sp>
      <p:sp>
        <p:nvSpPr>
          <p:cNvPr id="4" name="Slide Number Placeholder 3"/>
          <p:cNvSpPr>
            <a:spLocks noGrp="1"/>
          </p:cNvSpPr>
          <p:nvPr>
            <p:ph type="sldNum" sz="quarter" idx="5"/>
          </p:nvPr>
        </p:nvSpPr>
        <p:spPr/>
        <p:txBody>
          <a:bodyPr/>
          <a:lstStyle/>
          <a:p>
            <a:fld id="{353B0832-EC68-4CDE-9F2B-1D4E353D066B}" type="slidenum">
              <a:rPr lang="en-US" smtClean="0"/>
              <a:t>12</a:t>
            </a:fld>
            <a:endParaRPr lang="en-US"/>
          </a:p>
        </p:txBody>
      </p:sp>
    </p:spTree>
    <p:extLst>
      <p:ext uri="{BB962C8B-B14F-4D97-AF65-F5344CB8AC3E}">
        <p14:creationId xmlns:p14="http://schemas.microsoft.com/office/powerpoint/2010/main" val="2150781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A6662E-FAF4-44BC-88B5-85A7CBFB6D30}" type="datetime1">
              <a:rPr lang="en-US" smtClean="0"/>
              <a:pPr/>
              <a:t>5/12/2021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3302044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43844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818608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382342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73139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648102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041888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542064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499937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043229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751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518901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669894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564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06048FA-06AB-4884-A69B-986B96E68A24}" type="datetime1">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870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4096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162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E0CF6C-748E-4B7A-BC8B-3011EF78ED13}" type="datetime1">
              <a:rPr lang="en-US" smtClean="0"/>
              <a:pPr/>
              <a:t>5/12/2021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5738281"/>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24000">
              <a:schemeClr val="bg2">
                <a:tint val="90000"/>
                <a:satMod val="92000"/>
                <a:lumMod val="120000"/>
              </a:schemeClr>
            </a:gs>
            <a:gs pos="100000">
              <a:srgbClr val="6C336B"/>
            </a:gs>
            <a:gs pos="45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6E37-E164-4A06-B3D1-333702B2C33A}"/>
              </a:ext>
            </a:extLst>
          </p:cNvPr>
          <p:cNvSpPr>
            <a:spLocks noGrp="1"/>
          </p:cNvSpPr>
          <p:nvPr>
            <p:ph type="ctrTitle"/>
          </p:nvPr>
        </p:nvSpPr>
        <p:spPr>
          <a:xfrm>
            <a:off x="1304103" y="1318591"/>
            <a:ext cx="8014995" cy="4220820"/>
          </a:xfrm>
        </p:spPr>
        <p:txBody>
          <a:bodyPr anchor="ctr">
            <a:normAutofit/>
          </a:bodyPr>
          <a:lstStyle/>
          <a:p>
            <a:pPr algn="r"/>
            <a:r>
              <a:rPr lang="en-US" sz="6600" dirty="0">
                <a:solidFill>
                  <a:schemeClr val="tx2">
                    <a:lumMod val="75000"/>
                  </a:schemeClr>
                </a:solidFill>
              </a:rPr>
              <a:t>Overview of Partner Operations Q2 2020- Q1 2021 </a:t>
            </a:r>
          </a:p>
        </p:txBody>
      </p:sp>
    </p:spTree>
    <p:extLst>
      <p:ext uri="{BB962C8B-B14F-4D97-AF65-F5344CB8AC3E}">
        <p14:creationId xmlns:p14="http://schemas.microsoft.com/office/powerpoint/2010/main" val="367423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blipFill>
        <a:effectLst/>
      </p:bgPr>
    </p:bg>
    <p:spTree>
      <p:nvGrpSpPr>
        <p:cNvPr id="1" name=""/>
        <p:cNvGrpSpPr/>
        <p:nvPr/>
      </p:nvGrpSpPr>
      <p:grpSpPr>
        <a:xfrm>
          <a:off x="0" y="0"/>
          <a:ext cx="0" cy="0"/>
          <a:chOff x="0" y="0"/>
          <a:chExt cx="0" cy="0"/>
        </a:xfrm>
      </p:grpSpPr>
      <p:pic>
        <p:nvPicPr>
          <p:cNvPr id="7" name="Picture 6" descr="A picture containing chart&#10;&#10;Description automatically generated">
            <a:extLst>
              <a:ext uri="{FF2B5EF4-FFF2-40B4-BE49-F238E27FC236}">
                <a16:creationId xmlns:a16="http://schemas.microsoft.com/office/drawing/2014/main" id="{EC1CFC9B-D0B3-4963-9A32-C225CC3815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1108" y="1281096"/>
            <a:ext cx="9109784" cy="5314041"/>
          </a:xfrm>
          <a:prstGeom prst="rect">
            <a:avLst/>
          </a:prstGeom>
        </p:spPr>
      </p:pic>
      <p:sp>
        <p:nvSpPr>
          <p:cNvPr id="4" name="TextBox 3">
            <a:extLst>
              <a:ext uri="{FF2B5EF4-FFF2-40B4-BE49-F238E27FC236}">
                <a16:creationId xmlns:a16="http://schemas.microsoft.com/office/drawing/2014/main" id="{6EC45008-5C91-48E5-8A51-A493EA7E1414}"/>
              </a:ext>
            </a:extLst>
          </p:cNvPr>
          <p:cNvSpPr txBox="1"/>
          <p:nvPr/>
        </p:nvSpPr>
        <p:spPr>
          <a:xfrm>
            <a:off x="1624614" y="408373"/>
            <a:ext cx="4230645" cy="646331"/>
          </a:xfrm>
          <a:prstGeom prst="rect">
            <a:avLst/>
          </a:prstGeom>
          <a:noFill/>
        </p:spPr>
        <p:txBody>
          <a:bodyPr wrap="none" rtlCol="0">
            <a:spAutoFit/>
          </a:bodyPr>
          <a:lstStyle/>
          <a:p>
            <a:r>
              <a:rPr lang="en-US" sz="3600" dirty="0"/>
              <a:t>Missed Opportunities</a:t>
            </a:r>
          </a:p>
        </p:txBody>
      </p:sp>
    </p:spTree>
    <p:extLst>
      <p:ext uri="{BB962C8B-B14F-4D97-AF65-F5344CB8AC3E}">
        <p14:creationId xmlns:p14="http://schemas.microsoft.com/office/powerpoint/2010/main" val="190682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7000">
              <a:schemeClr val="bg1">
                <a:tint val="90000"/>
                <a:shade val="96000"/>
                <a:hueMod val="100000"/>
                <a:satMod val="180000"/>
                <a:lumMod val="110000"/>
              </a:schemeClr>
            </a:gs>
            <a:gs pos="100000">
              <a:schemeClr val="accent6">
                <a:lumMod val="50000"/>
              </a:schemeClr>
            </a:gs>
          </a:gsLst>
          <a:lin ang="474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B4D1FA-8394-4857-BD4E-DD7E49EF20EA}"/>
              </a:ext>
            </a:extLst>
          </p:cNvPr>
          <p:cNvSpPr txBox="1"/>
          <p:nvPr/>
        </p:nvSpPr>
        <p:spPr>
          <a:xfrm>
            <a:off x="2354093" y="2645923"/>
            <a:ext cx="9513651" cy="1200329"/>
          </a:xfrm>
          <a:prstGeom prst="rect">
            <a:avLst/>
          </a:prstGeom>
          <a:noFill/>
        </p:spPr>
        <p:txBody>
          <a:bodyPr wrap="square" rtlCol="0">
            <a:spAutoFit/>
          </a:bodyPr>
          <a:lstStyle/>
          <a:p>
            <a:r>
              <a:rPr lang="en-US" sz="7200" dirty="0"/>
              <a:t>Channel Managers</a:t>
            </a:r>
          </a:p>
        </p:txBody>
      </p:sp>
    </p:spTree>
    <p:extLst>
      <p:ext uri="{BB962C8B-B14F-4D97-AF65-F5344CB8AC3E}">
        <p14:creationId xmlns:p14="http://schemas.microsoft.com/office/powerpoint/2010/main" val="74488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accent6">
                <a:lumMod val="50000"/>
              </a:schemeClr>
            </a:gs>
          </a:gsLst>
          <a:lin ang="4740000" scaled="1"/>
        </a:gradFill>
        <a:effectLst/>
      </p:bgPr>
    </p:bg>
    <p:spTree>
      <p:nvGrpSpPr>
        <p:cNvPr id="1" name=""/>
        <p:cNvGrpSpPr/>
        <p:nvPr/>
      </p:nvGrpSpPr>
      <p:grpSpPr>
        <a:xfrm>
          <a:off x="0" y="0"/>
          <a:ext cx="0" cy="0"/>
          <a:chOff x="0" y="0"/>
          <a:chExt cx="0" cy="0"/>
        </a:xfrm>
      </p:grpSpPr>
      <p:pic>
        <p:nvPicPr>
          <p:cNvPr id="7" name="Picture 6" descr="Diagram&#10;&#10;Description automatically generated with medium confidence">
            <a:extLst>
              <a:ext uri="{FF2B5EF4-FFF2-40B4-BE49-F238E27FC236}">
                <a16:creationId xmlns:a16="http://schemas.microsoft.com/office/drawing/2014/main" id="{E4721CFD-AFAB-4060-A8E8-F3C930C6D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62" y="1261886"/>
            <a:ext cx="9231876" cy="5385261"/>
          </a:xfrm>
          <a:prstGeom prst="rect">
            <a:avLst/>
          </a:prstGeom>
        </p:spPr>
      </p:pic>
      <p:sp>
        <p:nvSpPr>
          <p:cNvPr id="2" name="TextBox 1">
            <a:extLst>
              <a:ext uri="{FF2B5EF4-FFF2-40B4-BE49-F238E27FC236}">
                <a16:creationId xmlns:a16="http://schemas.microsoft.com/office/drawing/2014/main" id="{BBF31CF7-32DC-4609-A4F2-7F13A77218E5}"/>
              </a:ext>
            </a:extLst>
          </p:cNvPr>
          <p:cNvSpPr txBox="1"/>
          <p:nvPr/>
        </p:nvSpPr>
        <p:spPr>
          <a:xfrm>
            <a:off x="1587062" y="231228"/>
            <a:ext cx="8765628" cy="646331"/>
          </a:xfrm>
          <a:prstGeom prst="rect">
            <a:avLst/>
          </a:prstGeom>
          <a:noFill/>
        </p:spPr>
        <p:txBody>
          <a:bodyPr wrap="square" rtlCol="0">
            <a:spAutoFit/>
          </a:bodyPr>
          <a:lstStyle/>
          <a:p>
            <a:r>
              <a:rPr lang="en-US" sz="3600" dirty="0"/>
              <a:t>Channel Manager Contributions</a:t>
            </a:r>
          </a:p>
        </p:txBody>
      </p:sp>
    </p:spTree>
    <p:extLst>
      <p:ext uri="{BB962C8B-B14F-4D97-AF65-F5344CB8AC3E}">
        <p14:creationId xmlns:p14="http://schemas.microsoft.com/office/powerpoint/2010/main" val="3306781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accent6">
                <a:lumMod val="75000"/>
              </a:schemeClr>
            </a:gs>
          </a:gsLst>
          <a:lin ang="4740000" scaled="1"/>
        </a:gra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45BD5F48-B8D3-4866-BF38-995618F5D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709" y="803441"/>
            <a:ext cx="8608392" cy="5251118"/>
          </a:xfrm>
          <a:prstGeom prst="rect">
            <a:avLst/>
          </a:prstGeom>
        </p:spPr>
      </p:pic>
      <p:sp>
        <p:nvSpPr>
          <p:cNvPr id="2" name="TextBox 1">
            <a:extLst>
              <a:ext uri="{FF2B5EF4-FFF2-40B4-BE49-F238E27FC236}">
                <a16:creationId xmlns:a16="http://schemas.microsoft.com/office/drawing/2014/main" id="{3C2AC5BC-0DA8-4532-8C9B-95217FA3BEC9}"/>
              </a:ext>
            </a:extLst>
          </p:cNvPr>
          <p:cNvSpPr txBox="1"/>
          <p:nvPr/>
        </p:nvSpPr>
        <p:spPr>
          <a:xfrm>
            <a:off x="231228" y="1450428"/>
            <a:ext cx="2921875" cy="1200329"/>
          </a:xfrm>
          <a:prstGeom prst="rect">
            <a:avLst/>
          </a:prstGeom>
          <a:noFill/>
        </p:spPr>
        <p:txBody>
          <a:bodyPr wrap="square" rtlCol="0">
            <a:spAutoFit/>
          </a:bodyPr>
          <a:lstStyle/>
          <a:p>
            <a:r>
              <a:rPr lang="en-US" sz="3600" dirty="0">
                <a:solidFill>
                  <a:schemeClr val="bg1"/>
                </a:solidFill>
              </a:rPr>
              <a:t>Monthly Contributions</a:t>
            </a:r>
          </a:p>
        </p:txBody>
      </p:sp>
    </p:spTree>
    <p:extLst>
      <p:ext uri="{BB962C8B-B14F-4D97-AF65-F5344CB8AC3E}">
        <p14:creationId xmlns:p14="http://schemas.microsoft.com/office/powerpoint/2010/main" val="20072122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75000"/>
              </a:schemeClr>
            </a:gs>
            <a:gs pos="100000">
              <a:srgbClr val="00B0F0"/>
            </a:gs>
          </a:gsLst>
          <a:lin ang="4740000" scaled="1"/>
        </a:gradFill>
        <a:effectLst/>
      </p:bgPr>
    </p:bg>
    <p:spTree>
      <p:nvGrpSpPr>
        <p:cNvPr id="1" name=""/>
        <p:cNvGrpSpPr/>
        <p:nvPr/>
      </p:nvGrpSpPr>
      <p:grpSpPr>
        <a:xfrm>
          <a:off x="0" y="0"/>
          <a:ext cx="0" cy="0"/>
          <a:chOff x="0" y="0"/>
          <a:chExt cx="0" cy="0"/>
        </a:xfrm>
      </p:grpSpPr>
      <p:pic>
        <p:nvPicPr>
          <p:cNvPr id="15" name="Picture 14" descr="Chart&#10;&#10;Description automatically generated">
            <a:extLst>
              <a:ext uri="{FF2B5EF4-FFF2-40B4-BE49-F238E27FC236}">
                <a16:creationId xmlns:a16="http://schemas.microsoft.com/office/drawing/2014/main" id="{5A203034-126B-4F86-94DF-EAE5CC418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08" y="968888"/>
            <a:ext cx="9002227" cy="5251299"/>
          </a:xfrm>
          <a:prstGeom prst="rect">
            <a:avLst/>
          </a:prstGeom>
        </p:spPr>
      </p:pic>
      <p:sp>
        <p:nvSpPr>
          <p:cNvPr id="2" name="TextBox 1">
            <a:extLst>
              <a:ext uri="{FF2B5EF4-FFF2-40B4-BE49-F238E27FC236}">
                <a16:creationId xmlns:a16="http://schemas.microsoft.com/office/drawing/2014/main" id="{6748B689-B436-4516-8D59-1B319C665F50}"/>
              </a:ext>
            </a:extLst>
          </p:cNvPr>
          <p:cNvSpPr txBox="1"/>
          <p:nvPr/>
        </p:nvSpPr>
        <p:spPr>
          <a:xfrm>
            <a:off x="9375228" y="3741682"/>
            <a:ext cx="2816772" cy="1200329"/>
          </a:xfrm>
          <a:prstGeom prst="rect">
            <a:avLst/>
          </a:prstGeom>
          <a:noFill/>
        </p:spPr>
        <p:txBody>
          <a:bodyPr wrap="square" rtlCol="0">
            <a:spAutoFit/>
          </a:bodyPr>
          <a:lstStyle/>
          <a:p>
            <a:r>
              <a:rPr lang="en-US" sz="3600" dirty="0"/>
              <a:t>Missed Opportunities</a:t>
            </a:r>
          </a:p>
        </p:txBody>
      </p:sp>
    </p:spTree>
    <p:extLst>
      <p:ext uri="{BB962C8B-B14F-4D97-AF65-F5344CB8AC3E}">
        <p14:creationId xmlns:p14="http://schemas.microsoft.com/office/powerpoint/2010/main" val="320265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760000"/>
            </a:gs>
            <a:gs pos="0">
              <a:schemeClr val="accent5">
                <a:lumMod val="75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4BA8-0BE4-4331-9A5A-133B88F9995F}"/>
              </a:ext>
            </a:extLst>
          </p:cNvPr>
          <p:cNvSpPr>
            <a:spLocks noGrp="1"/>
          </p:cNvSpPr>
          <p:nvPr>
            <p:ph type="title"/>
          </p:nvPr>
        </p:nvSpPr>
        <p:spPr/>
        <p:txBody>
          <a:bodyPr/>
          <a:lstStyle/>
          <a:p>
            <a:r>
              <a:rPr lang="en-US" dirty="0"/>
              <a:t>Q/Q opportunity creation by channel manager</a:t>
            </a:r>
          </a:p>
        </p:txBody>
      </p:sp>
      <p:pic>
        <p:nvPicPr>
          <p:cNvPr id="5" name="Picture 4" descr="Chart, line chart&#10;&#10;Description automatically generated">
            <a:extLst>
              <a:ext uri="{FF2B5EF4-FFF2-40B4-BE49-F238E27FC236}">
                <a16:creationId xmlns:a16="http://schemas.microsoft.com/office/drawing/2014/main" id="{229C11C5-229A-408C-BCC3-BEDA2DDF8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5" y="928687"/>
            <a:ext cx="8572500" cy="5000625"/>
          </a:xfrm>
          <a:prstGeom prst="rect">
            <a:avLst/>
          </a:prstGeom>
        </p:spPr>
      </p:pic>
      <p:sp>
        <p:nvSpPr>
          <p:cNvPr id="6" name="TextBox 5">
            <a:extLst>
              <a:ext uri="{FF2B5EF4-FFF2-40B4-BE49-F238E27FC236}">
                <a16:creationId xmlns:a16="http://schemas.microsoft.com/office/drawing/2014/main" id="{F450D519-937E-4BA4-B0C8-14F646DBF9F1}"/>
              </a:ext>
            </a:extLst>
          </p:cNvPr>
          <p:cNvSpPr txBox="1"/>
          <p:nvPr/>
        </p:nvSpPr>
        <p:spPr>
          <a:xfrm>
            <a:off x="8910536" y="771655"/>
            <a:ext cx="2925196" cy="1384995"/>
          </a:xfrm>
          <a:prstGeom prst="rect">
            <a:avLst/>
          </a:prstGeom>
          <a:noFill/>
        </p:spPr>
        <p:txBody>
          <a:bodyPr wrap="square" rtlCol="0">
            <a:spAutoFit/>
          </a:bodyPr>
          <a:lstStyle/>
          <a:p>
            <a:r>
              <a:rPr lang="en-US" sz="2800" dirty="0"/>
              <a:t>Channel Managers Quarter over Quarter</a:t>
            </a:r>
          </a:p>
        </p:txBody>
      </p:sp>
    </p:spTree>
    <p:extLst>
      <p:ext uri="{BB962C8B-B14F-4D97-AF65-F5344CB8AC3E}">
        <p14:creationId xmlns:p14="http://schemas.microsoft.com/office/powerpoint/2010/main" val="173657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lumOff val="5000"/>
              </a:schemeClr>
            </a:gs>
            <a:gs pos="0">
              <a:srgbClr val="580000"/>
            </a:gs>
          </a:gsLst>
          <a:lin ang="474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50917D-03C4-40BB-8D96-2B918B0EA9ED}"/>
              </a:ext>
            </a:extLst>
          </p:cNvPr>
          <p:cNvSpPr txBox="1"/>
          <p:nvPr/>
        </p:nvSpPr>
        <p:spPr>
          <a:xfrm>
            <a:off x="2237361" y="2607013"/>
            <a:ext cx="8754894" cy="1200329"/>
          </a:xfrm>
          <a:prstGeom prst="rect">
            <a:avLst/>
          </a:prstGeom>
          <a:noFill/>
        </p:spPr>
        <p:txBody>
          <a:bodyPr wrap="square" rtlCol="0">
            <a:spAutoFit/>
          </a:bodyPr>
          <a:lstStyle/>
          <a:p>
            <a:r>
              <a:rPr lang="en-US" sz="7200" dirty="0"/>
              <a:t>Revenue Predictions</a:t>
            </a:r>
          </a:p>
        </p:txBody>
      </p:sp>
    </p:spTree>
    <p:extLst>
      <p:ext uri="{BB962C8B-B14F-4D97-AF65-F5344CB8AC3E}">
        <p14:creationId xmlns:p14="http://schemas.microsoft.com/office/powerpoint/2010/main" val="419461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693168"/>
            </a:gs>
            <a:gs pos="100000">
              <a:srgbClr val="580000"/>
            </a:gs>
          </a:gsLst>
          <a:lin ang="4740000" scaled="1"/>
        </a:gradFill>
        <a:effectLst/>
      </p:bgPr>
    </p:bg>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471A58DC-7234-4E66-BAE0-6B9783025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34" y="113359"/>
            <a:ext cx="5493361" cy="3204461"/>
          </a:xfrm>
          <a:prstGeom prst="rect">
            <a:avLst/>
          </a:prstGeom>
        </p:spPr>
      </p:pic>
      <p:pic>
        <p:nvPicPr>
          <p:cNvPr id="8" name="Picture 7" descr="Chart&#10;&#10;Description automatically generated">
            <a:extLst>
              <a:ext uri="{FF2B5EF4-FFF2-40B4-BE49-F238E27FC236}">
                <a16:creationId xmlns:a16="http://schemas.microsoft.com/office/drawing/2014/main" id="{968C333E-A37D-4369-9D7D-1339D3C76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340" y="113359"/>
            <a:ext cx="5493362" cy="3204461"/>
          </a:xfrm>
          <a:prstGeom prst="rect">
            <a:avLst/>
          </a:prstGeom>
        </p:spPr>
      </p:pic>
      <p:pic>
        <p:nvPicPr>
          <p:cNvPr id="10" name="Picture 9" descr="Chart, line chart&#10;&#10;Description automatically generated">
            <a:extLst>
              <a:ext uri="{FF2B5EF4-FFF2-40B4-BE49-F238E27FC236}">
                <a16:creationId xmlns:a16="http://schemas.microsoft.com/office/drawing/2014/main" id="{699F4066-32B6-4244-AD24-C965CA556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233" y="3540180"/>
            <a:ext cx="5493361" cy="3204461"/>
          </a:xfrm>
          <a:prstGeom prst="rect">
            <a:avLst/>
          </a:prstGeom>
        </p:spPr>
      </p:pic>
      <p:pic>
        <p:nvPicPr>
          <p:cNvPr id="12" name="Picture 11" descr="Chart, line chart&#10;&#10;Description automatically generated">
            <a:extLst>
              <a:ext uri="{FF2B5EF4-FFF2-40B4-BE49-F238E27FC236}">
                <a16:creationId xmlns:a16="http://schemas.microsoft.com/office/drawing/2014/main" id="{928CBFDB-A335-4E93-BED9-12596750D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4341" y="3540180"/>
            <a:ext cx="5493361" cy="3204461"/>
          </a:xfrm>
          <a:prstGeom prst="rect">
            <a:avLst/>
          </a:prstGeom>
        </p:spPr>
      </p:pic>
    </p:spTree>
    <p:extLst>
      <p:ext uri="{BB962C8B-B14F-4D97-AF65-F5344CB8AC3E}">
        <p14:creationId xmlns:p14="http://schemas.microsoft.com/office/powerpoint/2010/main" val="153295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760000"/>
            </a:gs>
            <a:gs pos="74000">
              <a:schemeClr val="accent1">
                <a:lumMod val="75000"/>
              </a:schemeClr>
            </a:gs>
            <a:gs pos="100000">
              <a:schemeClr val="bg2">
                <a:lumMod val="50000"/>
              </a:schemeClr>
            </a:gs>
          </a:gsLst>
          <a:lin ang="5400000" scaled="1"/>
        </a:gradFill>
        <a:effectLst/>
      </p:bgPr>
    </p:bg>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077B9AF9-6B0D-4172-B002-54F9B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04" y="228295"/>
            <a:ext cx="5345175" cy="3118019"/>
          </a:xfrm>
          <a:prstGeom prst="rect">
            <a:avLst/>
          </a:prstGeom>
        </p:spPr>
      </p:pic>
      <p:pic>
        <p:nvPicPr>
          <p:cNvPr id="10" name="Picture 9" descr="Chart, line chart&#10;&#10;Description automatically generated">
            <a:extLst>
              <a:ext uri="{FF2B5EF4-FFF2-40B4-BE49-F238E27FC236}">
                <a16:creationId xmlns:a16="http://schemas.microsoft.com/office/drawing/2014/main" id="{CA2423C2-4B6D-4C6F-B74C-3F5E4A314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274" y="228295"/>
            <a:ext cx="5345175" cy="3118019"/>
          </a:xfrm>
          <a:prstGeom prst="rect">
            <a:avLst/>
          </a:prstGeom>
        </p:spPr>
      </p:pic>
      <p:pic>
        <p:nvPicPr>
          <p:cNvPr id="12" name="Picture 11" descr="Chart, line chart&#10;&#10;Description automatically generated">
            <a:extLst>
              <a:ext uri="{FF2B5EF4-FFF2-40B4-BE49-F238E27FC236}">
                <a16:creationId xmlns:a16="http://schemas.microsoft.com/office/drawing/2014/main" id="{C089366A-98D4-4807-B525-8273F1AF3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03" y="3511687"/>
            <a:ext cx="5345175" cy="3118019"/>
          </a:xfrm>
          <a:prstGeom prst="rect">
            <a:avLst/>
          </a:prstGeom>
        </p:spPr>
      </p:pic>
      <p:pic>
        <p:nvPicPr>
          <p:cNvPr id="16" name="Picture 15" descr="Chart, line chart&#10;&#10;Description automatically generated">
            <a:extLst>
              <a:ext uri="{FF2B5EF4-FFF2-40B4-BE49-F238E27FC236}">
                <a16:creationId xmlns:a16="http://schemas.microsoft.com/office/drawing/2014/main" id="{E049F42D-DFA7-413E-9727-7592D24F82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274" y="3511687"/>
            <a:ext cx="5345174" cy="3118018"/>
          </a:xfrm>
          <a:prstGeom prst="rect">
            <a:avLst/>
          </a:prstGeom>
        </p:spPr>
      </p:pic>
    </p:spTree>
    <p:extLst>
      <p:ext uri="{BB962C8B-B14F-4D97-AF65-F5344CB8AC3E}">
        <p14:creationId xmlns:p14="http://schemas.microsoft.com/office/powerpoint/2010/main" val="224661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35000">
              <a:schemeClr val="accent3">
                <a:lumMod val="5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648C-0726-4D83-8E34-46A0E0A4AC03}"/>
              </a:ext>
            </a:extLst>
          </p:cNvPr>
          <p:cNvSpPr>
            <a:spLocks noGrp="1"/>
          </p:cNvSpPr>
          <p:nvPr>
            <p:ph type="title"/>
          </p:nvPr>
        </p:nvSpPr>
        <p:spPr>
          <a:xfrm>
            <a:off x="685801" y="215185"/>
            <a:ext cx="10131425" cy="1468800"/>
          </a:xfrm>
        </p:spPr>
        <p:txBody>
          <a:bodyPr>
            <a:normAutofit/>
          </a:bodyPr>
          <a:lstStyle/>
          <a:p>
            <a:r>
              <a:rPr lang="en-US" sz="4800" dirty="0"/>
              <a:t>Future work </a:t>
            </a:r>
          </a:p>
        </p:txBody>
      </p:sp>
      <p:sp>
        <p:nvSpPr>
          <p:cNvPr id="3" name="Text Placeholder 2">
            <a:extLst>
              <a:ext uri="{FF2B5EF4-FFF2-40B4-BE49-F238E27FC236}">
                <a16:creationId xmlns:a16="http://schemas.microsoft.com/office/drawing/2014/main" id="{7F7A97F2-7BD8-44F8-83CA-CEC30E62A40F}"/>
              </a:ext>
            </a:extLst>
          </p:cNvPr>
          <p:cNvSpPr>
            <a:spLocks noGrp="1"/>
          </p:cNvSpPr>
          <p:nvPr>
            <p:ph type="body" idx="1"/>
          </p:nvPr>
        </p:nvSpPr>
        <p:spPr>
          <a:xfrm>
            <a:off x="685801" y="1917449"/>
            <a:ext cx="10131426" cy="1993070"/>
          </a:xfrm>
        </p:spPr>
        <p:txBody>
          <a:bodyPr>
            <a:normAutofit/>
          </a:bodyPr>
          <a:lstStyle/>
          <a:p>
            <a:pPr marL="342900" indent="-342900">
              <a:buFont typeface="Arial" panose="020B0604020202020204" pitchFamily="34" charset="0"/>
              <a:buChar char="•"/>
            </a:pPr>
            <a:r>
              <a:rPr lang="en-US" dirty="0"/>
              <a:t>Drill more into the nature of the underperforming Partners and Channel Managers</a:t>
            </a:r>
          </a:p>
          <a:p>
            <a:pPr marL="342900" indent="-342900">
              <a:buFont typeface="Arial" panose="020B0604020202020204" pitchFamily="34" charset="0"/>
              <a:buChar char="•"/>
            </a:pPr>
            <a:r>
              <a:rPr lang="en-US" dirty="0"/>
              <a:t>Add linear predictions for 2H 2021 projections</a:t>
            </a:r>
          </a:p>
          <a:p>
            <a:pPr marL="342900" indent="-342900">
              <a:buFont typeface="Arial" panose="020B0604020202020204" pitchFamily="34" charset="0"/>
              <a:buChar char="•"/>
            </a:pPr>
            <a:r>
              <a:rPr lang="en-US" dirty="0"/>
              <a:t>Expand working knowledge of top performers to 50</a:t>
            </a:r>
          </a:p>
          <a:p>
            <a:pPr marL="342900" indent="-342900">
              <a:buFont typeface="Arial" panose="020B0604020202020204" pitchFamily="34" charset="0"/>
              <a:buChar char="•"/>
            </a:pPr>
            <a:r>
              <a:rPr lang="en-US" dirty="0"/>
              <a:t>Model the future revenue in terms of more granular timescale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6724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4000">
              <a:srgbClr val="5B52B2"/>
            </a:gs>
            <a:gs pos="100000">
              <a:schemeClr val="accent4">
                <a:lumMod val="50000"/>
              </a:schemeClr>
            </a:gs>
            <a:gs pos="59000">
              <a:schemeClr val="accent4">
                <a:lumMod val="75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Google Shape;533;p74">
            <a:extLst>
              <a:ext uri="{FF2B5EF4-FFF2-40B4-BE49-F238E27FC236}">
                <a16:creationId xmlns:a16="http://schemas.microsoft.com/office/drawing/2014/main" id="{106E5DBD-46DA-4C02-9DEA-D98533FEB5B1}"/>
              </a:ext>
            </a:extLst>
          </p:cNvPr>
          <p:cNvSpPr/>
          <p:nvPr/>
        </p:nvSpPr>
        <p:spPr>
          <a:xfrm>
            <a:off x="5241213" y="586475"/>
            <a:ext cx="1296300" cy="1294800"/>
          </a:xfrm>
          <a:prstGeom prst="ellipse">
            <a:avLst/>
          </a:prstGeom>
          <a:solidFill>
            <a:srgbClr val="FFFFFF"/>
          </a:solidFill>
          <a:ln>
            <a:noFill/>
          </a:ln>
          <a:effectLst>
            <a:outerShdw blurRad="127000" dist="114300" dir="2280000" rotWithShape="0">
              <a:schemeClr val="accent4">
                <a:alpha val="14900"/>
              </a:scheme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6" name="Google Shape;534;p74">
            <a:extLst>
              <a:ext uri="{FF2B5EF4-FFF2-40B4-BE49-F238E27FC236}">
                <a16:creationId xmlns:a16="http://schemas.microsoft.com/office/drawing/2014/main" id="{6E3F6296-8CBD-4D4D-97D2-48BD8C1E5864}"/>
              </a:ext>
            </a:extLst>
          </p:cNvPr>
          <p:cNvSpPr/>
          <p:nvPr/>
        </p:nvSpPr>
        <p:spPr>
          <a:xfrm>
            <a:off x="7859806" y="2631731"/>
            <a:ext cx="1296300" cy="1294800"/>
          </a:xfrm>
          <a:prstGeom prst="ellipse">
            <a:avLst/>
          </a:prstGeom>
          <a:solidFill>
            <a:srgbClr val="FFFFFF"/>
          </a:solidFill>
          <a:ln>
            <a:noFill/>
          </a:ln>
          <a:effectLst>
            <a:outerShdw blurRad="127000" dist="114300" dir="2280000" rotWithShape="0">
              <a:schemeClr val="accent4">
                <a:alpha val="14900"/>
              </a:scheme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7" name="Google Shape;539;p74">
            <a:extLst>
              <a:ext uri="{FF2B5EF4-FFF2-40B4-BE49-F238E27FC236}">
                <a16:creationId xmlns:a16="http://schemas.microsoft.com/office/drawing/2014/main" id="{8E95DEA6-FA2F-4FC2-B7AC-C83F8CD1C10F}"/>
              </a:ext>
            </a:extLst>
          </p:cNvPr>
          <p:cNvSpPr/>
          <p:nvPr/>
        </p:nvSpPr>
        <p:spPr>
          <a:xfrm>
            <a:off x="2706906" y="2631731"/>
            <a:ext cx="1296300" cy="1294800"/>
          </a:xfrm>
          <a:prstGeom prst="ellipse">
            <a:avLst/>
          </a:prstGeom>
          <a:solidFill>
            <a:srgbClr val="FFFFFF"/>
          </a:solidFill>
          <a:ln>
            <a:noFill/>
          </a:ln>
          <a:effectLst>
            <a:outerShdw blurRad="127000" dist="114300" dir="2280000" rotWithShape="0">
              <a:schemeClr val="accent4">
                <a:alpha val="14900"/>
              </a:scheme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7EDF2BF6-7467-4FDE-B49C-82EB9D5BCF8A}"/>
              </a:ext>
            </a:extLst>
          </p:cNvPr>
          <p:cNvSpPr txBox="1"/>
          <p:nvPr/>
        </p:nvSpPr>
        <p:spPr>
          <a:xfrm>
            <a:off x="2817416" y="2951527"/>
            <a:ext cx="1139030" cy="584775"/>
          </a:xfrm>
          <a:prstGeom prst="rect">
            <a:avLst/>
          </a:prstGeom>
          <a:noFill/>
        </p:spPr>
        <p:txBody>
          <a:bodyPr wrap="square" rtlCol="0">
            <a:spAutoFit/>
          </a:bodyPr>
          <a:lstStyle/>
          <a:p>
            <a:r>
              <a:rPr lang="en-US" sz="1600" dirty="0">
                <a:solidFill>
                  <a:schemeClr val="bg1"/>
                </a:solidFill>
              </a:rPr>
              <a:t>Channel </a:t>
            </a:r>
          </a:p>
          <a:p>
            <a:r>
              <a:rPr lang="en-US" sz="1600" dirty="0">
                <a:solidFill>
                  <a:schemeClr val="bg1"/>
                </a:solidFill>
              </a:rPr>
              <a:t>Managers</a:t>
            </a:r>
          </a:p>
        </p:txBody>
      </p:sp>
      <p:sp>
        <p:nvSpPr>
          <p:cNvPr id="10" name="TextBox 9">
            <a:extLst>
              <a:ext uri="{FF2B5EF4-FFF2-40B4-BE49-F238E27FC236}">
                <a16:creationId xmlns:a16="http://schemas.microsoft.com/office/drawing/2014/main" id="{B6BBD6C9-C67E-4AEE-AEF6-91745EA816D2}"/>
              </a:ext>
            </a:extLst>
          </p:cNvPr>
          <p:cNvSpPr txBox="1"/>
          <p:nvPr/>
        </p:nvSpPr>
        <p:spPr>
          <a:xfrm>
            <a:off x="7989311" y="3099708"/>
            <a:ext cx="1044934" cy="338554"/>
          </a:xfrm>
          <a:prstGeom prst="rect">
            <a:avLst/>
          </a:prstGeom>
          <a:noFill/>
        </p:spPr>
        <p:txBody>
          <a:bodyPr wrap="square" rtlCol="0">
            <a:spAutoFit/>
          </a:bodyPr>
          <a:lstStyle/>
          <a:p>
            <a:r>
              <a:rPr lang="en-US" sz="1600" dirty="0">
                <a:solidFill>
                  <a:schemeClr val="bg1"/>
                </a:solidFill>
              </a:rPr>
              <a:t>Partners</a:t>
            </a:r>
          </a:p>
        </p:txBody>
      </p:sp>
      <p:sp>
        <p:nvSpPr>
          <p:cNvPr id="11" name="TextBox 10">
            <a:extLst>
              <a:ext uri="{FF2B5EF4-FFF2-40B4-BE49-F238E27FC236}">
                <a16:creationId xmlns:a16="http://schemas.microsoft.com/office/drawing/2014/main" id="{0CE96528-F859-4CF1-862C-7BDE8799D904}"/>
              </a:ext>
            </a:extLst>
          </p:cNvPr>
          <p:cNvSpPr txBox="1"/>
          <p:nvPr/>
        </p:nvSpPr>
        <p:spPr>
          <a:xfrm>
            <a:off x="5185126" y="1055976"/>
            <a:ext cx="1601063" cy="338554"/>
          </a:xfrm>
          <a:prstGeom prst="rect">
            <a:avLst/>
          </a:prstGeom>
          <a:noFill/>
        </p:spPr>
        <p:txBody>
          <a:bodyPr wrap="square" rtlCol="0">
            <a:spAutoFit/>
          </a:bodyPr>
          <a:lstStyle/>
          <a:p>
            <a:r>
              <a:rPr lang="en-US" sz="1600" dirty="0">
                <a:solidFill>
                  <a:schemeClr val="bg1"/>
                </a:solidFill>
              </a:rPr>
              <a:t>Opportunities</a:t>
            </a:r>
          </a:p>
        </p:txBody>
      </p:sp>
      <p:cxnSp>
        <p:nvCxnSpPr>
          <p:cNvPr id="12" name="Straight Arrow Connector 11">
            <a:extLst>
              <a:ext uri="{FF2B5EF4-FFF2-40B4-BE49-F238E27FC236}">
                <a16:creationId xmlns:a16="http://schemas.microsoft.com/office/drawing/2014/main" id="{BD9F3860-0DDE-4678-8067-C78ABC952CF8}"/>
              </a:ext>
            </a:extLst>
          </p:cNvPr>
          <p:cNvCxnSpPr>
            <a:stCxn id="5" idx="5"/>
            <a:endCxn id="6" idx="1"/>
          </p:cNvCxnSpPr>
          <p:nvPr/>
        </p:nvCxnSpPr>
        <p:spPr>
          <a:xfrm>
            <a:off x="6347674" y="1691656"/>
            <a:ext cx="1701971" cy="1129694"/>
          </a:xfrm>
          <a:prstGeom prst="straightConnector1">
            <a:avLst/>
          </a:prstGeom>
          <a:ln>
            <a:gradFill>
              <a:gsLst>
                <a:gs pos="0">
                  <a:schemeClr val="accent1">
                    <a:lumMod val="5000"/>
                    <a:lumOff val="95000"/>
                  </a:schemeClr>
                </a:gs>
                <a:gs pos="74000">
                  <a:schemeClr val="accent2">
                    <a:lumMod val="60000"/>
                    <a:lumOff val="40000"/>
                  </a:schemeClr>
                </a:gs>
                <a:gs pos="83000">
                  <a:schemeClr val="accent3">
                    <a:lumMod val="50000"/>
                    <a:lumOff val="50000"/>
                  </a:schemeClr>
                </a:gs>
                <a:gs pos="100000">
                  <a:schemeClr val="accent3">
                    <a:lumMod val="75000"/>
                    <a:lumOff val="25000"/>
                  </a:schemeClr>
                </a:gs>
              </a:gsLst>
              <a:lin ang="5400000" scaled="1"/>
            </a:gradFill>
            <a:tailEnd type="triangle"/>
          </a:ln>
          <a:effectLst>
            <a:outerShdw blurRad="50800" dist="50800" dir="5400000" algn="ctr" rotWithShape="0">
              <a:schemeClr val="accent6"/>
            </a:outerShdw>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EEF8944-D96B-4E09-B6CC-29E1EB13B8E6}"/>
              </a:ext>
            </a:extLst>
          </p:cNvPr>
          <p:cNvCxnSpPr>
            <a:cxnSpLocks/>
            <a:stCxn id="7" idx="5"/>
            <a:endCxn id="20" idx="1"/>
          </p:cNvCxnSpPr>
          <p:nvPr/>
        </p:nvCxnSpPr>
        <p:spPr>
          <a:xfrm>
            <a:off x="3813367" y="3736912"/>
            <a:ext cx="1659828" cy="1551678"/>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a:effectLst>
            <a:outerShdw blurRad="50800" dist="50800" dir="5400000" algn="ctr" rotWithShape="0">
              <a:schemeClr val="accent6"/>
            </a:outerShdw>
          </a:effectLst>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F15D3B2-8D6F-4C4F-AAF4-802F2F3485D4}"/>
              </a:ext>
            </a:extLst>
          </p:cNvPr>
          <p:cNvCxnSpPr>
            <a:cxnSpLocks/>
            <a:stCxn id="6" idx="3"/>
            <a:endCxn id="20" idx="7"/>
          </p:cNvCxnSpPr>
          <p:nvPr/>
        </p:nvCxnSpPr>
        <p:spPr>
          <a:xfrm flipH="1">
            <a:off x="6389817" y="3736912"/>
            <a:ext cx="1659828" cy="1551678"/>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a:effectLst>
            <a:outerShdw blurRad="50800" dist="50800" dir="5400000" algn="ctr" rotWithShape="0">
              <a:schemeClr val="accent6"/>
            </a:outerShdw>
          </a:effectLst>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623FE0C-75BC-40CF-908F-65578BF70888}"/>
              </a:ext>
            </a:extLst>
          </p:cNvPr>
          <p:cNvCxnSpPr>
            <a:cxnSpLocks/>
            <a:stCxn id="6" idx="2"/>
            <a:endCxn id="7" idx="6"/>
          </p:cNvCxnSpPr>
          <p:nvPr/>
        </p:nvCxnSpPr>
        <p:spPr>
          <a:xfrm flipH="1">
            <a:off x="4003206" y="3279131"/>
            <a:ext cx="3856600" cy="0"/>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a:effectLst>
            <a:outerShdw blurRad="50800" dist="50800" dir="5400000" algn="ctr" rotWithShape="0">
              <a:schemeClr val="accent6"/>
            </a:outerShdw>
          </a:effectLst>
        </p:spPr>
        <p:style>
          <a:lnRef idx="1">
            <a:schemeClr val="dk1"/>
          </a:lnRef>
          <a:fillRef idx="0">
            <a:schemeClr val="dk1"/>
          </a:fillRef>
          <a:effectRef idx="0">
            <a:schemeClr val="dk1"/>
          </a:effectRef>
          <a:fontRef idx="minor">
            <a:schemeClr val="tx1"/>
          </a:fontRef>
        </p:style>
      </p:cxnSp>
      <p:pic>
        <p:nvPicPr>
          <p:cNvPr id="19" name="Graphic 18" descr="Wave Gesture with solid fill">
            <a:extLst>
              <a:ext uri="{FF2B5EF4-FFF2-40B4-BE49-F238E27FC236}">
                <a16:creationId xmlns:a16="http://schemas.microsoft.com/office/drawing/2014/main" id="{C137F946-CBC7-4519-A609-90B5A8DF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0307" y="1691656"/>
            <a:ext cx="914400" cy="914400"/>
          </a:xfrm>
          <a:prstGeom prst="rect">
            <a:avLst/>
          </a:prstGeom>
        </p:spPr>
      </p:pic>
      <p:sp>
        <p:nvSpPr>
          <p:cNvPr id="20" name="Google Shape;532;p74">
            <a:extLst>
              <a:ext uri="{FF2B5EF4-FFF2-40B4-BE49-F238E27FC236}">
                <a16:creationId xmlns:a16="http://schemas.microsoft.com/office/drawing/2014/main" id="{95AEEBC7-04C7-4147-A1D4-9DBA17B8CD06}"/>
              </a:ext>
            </a:extLst>
          </p:cNvPr>
          <p:cNvSpPr/>
          <p:nvPr/>
        </p:nvSpPr>
        <p:spPr>
          <a:xfrm>
            <a:off x="5283356" y="5098971"/>
            <a:ext cx="1296300" cy="1294800"/>
          </a:xfrm>
          <a:prstGeom prst="ellipse">
            <a:avLst/>
          </a:prstGeom>
          <a:solidFill>
            <a:srgbClr val="FFFFFF"/>
          </a:solidFill>
          <a:ln>
            <a:noFill/>
          </a:ln>
          <a:effectLst>
            <a:outerShdw blurRad="127000" dist="114300" dir="2280000" rotWithShape="0">
              <a:schemeClr val="accent4">
                <a:alpha val="14900"/>
              </a:scheme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dirty="0">
                <a:solidFill>
                  <a:srgbClr val="000000"/>
                </a:solidFill>
                <a:latin typeface="Arial"/>
                <a:ea typeface="Arial"/>
                <a:cs typeface="Arial"/>
                <a:sym typeface="Arial"/>
              </a:rPr>
              <a:t>Sales</a:t>
            </a:r>
            <a:endParaRPr sz="1700" b="0" i="0" u="none" strike="noStrike" cap="none" dirty="0">
              <a:solidFill>
                <a:srgbClr val="000000"/>
              </a:solidFill>
              <a:latin typeface="Arial"/>
              <a:ea typeface="Arial"/>
              <a:cs typeface="Arial"/>
              <a:sym typeface="Arial"/>
            </a:endParaRPr>
          </a:p>
        </p:txBody>
      </p:sp>
      <p:sp>
        <p:nvSpPr>
          <p:cNvPr id="21" name="TextBox 20">
            <a:extLst>
              <a:ext uri="{FF2B5EF4-FFF2-40B4-BE49-F238E27FC236}">
                <a16:creationId xmlns:a16="http://schemas.microsoft.com/office/drawing/2014/main" id="{62627499-279E-4F44-ADC2-E18FC4B1FEC9}"/>
              </a:ext>
            </a:extLst>
          </p:cNvPr>
          <p:cNvSpPr txBox="1"/>
          <p:nvPr/>
        </p:nvSpPr>
        <p:spPr>
          <a:xfrm>
            <a:off x="1260987" y="641555"/>
            <a:ext cx="3222523" cy="769441"/>
          </a:xfrm>
          <a:prstGeom prst="rect">
            <a:avLst/>
          </a:prstGeom>
          <a:noFill/>
        </p:spPr>
        <p:txBody>
          <a:bodyPr wrap="square" rtlCol="0">
            <a:spAutoFit/>
          </a:bodyPr>
          <a:lstStyle/>
          <a:p>
            <a:r>
              <a:rPr lang="en-US" sz="4400" dirty="0"/>
              <a:t>The Pipeline</a:t>
            </a:r>
          </a:p>
        </p:txBody>
      </p:sp>
      <p:pic>
        <p:nvPicPr>
          <p:cNvPr id="25" name="Graphic 24" descr="Artificial Intelligence with solid fill">
            <a:extLst>
              <a:ext uri="{FF2B5EF4-FFF2-40B4-BE49-F238E27FC236}">
                <a16:creationId xmlns:a16="http://schemas.microsoft.com/office/drawing/2014/main" id="{33A751D8-945D-487B-B79D-5AEBCBDEF6AC}"/>
              </a:ext>
            </a:extLst>
          </p:cNvPr>
          <p:cNvPicPr>
            <a:picLocks noChangeAspect="1"/>
          </p:cNvPicPr>
          <p:nvPr/>
        </p:nvPicPr>
        <p:blipFill>
          <a:blip r:embed="rId5">
            <a:lum bright="70000" contrast="-70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7358" y="4011250"/>
            <a:ext cx="914400" cy="914400"/>
          </a:xfrm>
          <a:prstGeom prst="rect">
            <a:avLst/>
          </a:prstGeom>
        </p:spPr>
      </p:pic>
      <p:pic>
        <p:nvPicPr>
          <p:cNvPr id="27" name="Graphic 26" descr="Artificial Intelligence outline">
            <a:extLst>
              <a:ext uri="{FF2B5EF4-FFF2-40B4-BE49-F238E27FC236}">
                <a16:creationId xmlns:a16="http://schemas.microsoft.com/office/drawing/2014/main" id="{DD64BB37-048B-4F5E-969B-680A9937FC12}"/>
              </a:ext>
            </a:extLst>
          </p:cNvPr>
          <p:cNvPicPr>
            <a:picLocks noChangeAspect="1"/>
          </p:cNvPicPr>
          <p:nvPr/>
        </p:nvPicPr>
        <p:blipFill>
          <a:blip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22196" y="4011250"/>
            <a:ext cx="914400" cy="914400"/>
          </a:xfrm>
          <a:prstGeom prst="rect">
            <a:avLst/>
          </a:prstGeom>
        </p:spPr>
      </p:pic>
      <p:pic>
        <p:nvPicPr>
          <p:cNvPr id="29" name="Graphic 28" descr="Handshake with solid fill">
            <a:extLst>
              <a:ext uri="{FF2B5EF4-FFF2-40B4-BE49-F238E27FC236}">
                <a16:creationId xmlns:a16="http://schemas.microsoft.com/office/drawing/2014/main" id="{222BC50F-E303-460A-A82D-FD5FED358C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35915" y="2817452"/>
            <a:ext cx="914400" cy="914400"/>
          </a:xfrm>
          <a:prstGeom prst="rect">
            <a:avLst/>
          </a:prstGeom>
        </p:spPr>
      </p:pic>
    </p:spTree>
    <p:extLst>
      <p:ext uri="{BB962C8B-B14F-4D97-AF65-F5344CB8AC3E}">
        <p14:creationId xmlns:p14="http://schemas.microsoft.com/office/powerpoint/2010/main" val="374779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18000">
              <a:schemeClr val="accent4">
                <a:lumMod val="5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ECD5-56D3-40E4-9F1B-DD7C3E08E05E}"/>
              </a:ext>
            </a:extLst>
          </p:cNvPr>
          <p:cNvSpPr>
            <a:spLocks noGrp="1"/>
          </p:cNvSpPr>
          <p:nvPr>
            <p:ph type="title"/>
          </p:nvPr>
        </p:nvSpPr>
        <p:spPr>
          <a:xfrm>
            <a:off x="4168303" y="3283162"/>
            <a:ext cx="10131425" cy="1468800"/>
          </a:xfrm>
        </p:spPr>
        <p:txBody>
          <a:bodyPr>
            <a:normAutofit fontScale="90000"/>
          </a:bodyPr>
          <a:lstStyle/>
          <a:p>
            <a:r>
              <a:rPr lang="en-US" sz="7200" dirty="0"/>
              <a:t>Thank you</a:t>
            </a:r>
            <a:br>
              <a:rPr lang="en-US" sz="7200" dirty="0"/>
            </a:br>
            <a:br>
              <a:rPr lang="en-US" sz="7200" dirty="0"/>
            </a:br>
            <a:r>
              <a:rPr lang="en-US" sz="7200" dirty="0"/>
              <a:t>Questions?</a:t>
            </a:r>
          </a:p>
        </p:txBody>
      </p:sp>
    </p:spTree>
    <p:extLst>
      <p:ext uri="{BB962C8B-B14F-4D97-AF65-F5344CB8AC3E}">
        <p14:creationId xmlns:p14="http://schemas.microsoft.com/office/powerpoint/2010/main" val="210547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1000">
              <a:schemeClr val="accent4">
                <a:lumMod val="75000"/>
              </a:schemeClr>
            </a:gs>
            <a:gs pos="0">
              <a:schemeClr val="accent4">
                <a:lumMod val="50000"/>
              </a:schemeClr>
            </a:gs>
            <a:gs pos="100000">
              <a:srgbClr val="005828"/>
            </a:gs>
          </a:gsLst>
          <a:lin ang="4740000" scaled="1"/>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61CA8E-86B6-4BB1-9D79-8D8AB65C2A49}"/>
              </a:ext>
            </a:extLst>
          </p:cNvPr>
          <p:cNvGraphicFramePr/>
          <p:nvPr>
            <p:extLst>
              <p:ext uri="{D42A27DB-BD31-4B8C-83A1-F6EECF244321}">
                <p14:modId xmlns:p14="http://schemas.microsoft.com/office/powerpoint/2010/main" val="1834444035"/>
              </p:ext>
            </p:extLst>
          </p:nvPr>
        </p:nvGraphicFramePr>
        <p:xfrm>
          <a:off x="2949267" y="225596"/>
          <a:ext cx="6293466" cy="4139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reeform: Shape 3">
            <a:extLst>
              <a:ext uri="{FF2B5EF4-FFF2-40B4-BE49-F238E27FC236}">
                <a16:creationId xmlns:a16="http://schemas.microsoft.com/office/drawing/2014/main" id="{E0D09DDC-F958-4B83-BFBA-B94D9BD2E6FC}"/>
              </a:ext>
            </a:extLst>
          </p:cNvPr>
          <p:cNvSpPr/>
          <p:nvPr/>
        </p:nvSpPr>
        <p:spPr>
          <a:xfrm>
            <a:off x="1260988" y="914401"/>
            <a:ext cx="2227936" cy="3694936"/>
          </a:xfrm>
          <a:custGeom>
            <a:avLst/>
            <a:gdLst>
              <a:gd name="connsiteX0" fmla="*/ 2021473 w 2021473"/>
              <a:gd name="connsiteY0" fmla="*/ 0 h 4034149"/>
              <a:gd name="connsiteX1" fmla="*/ 686744 w 2021473"/>
              <a:gd name="connsiteY1" fmla="*/ 612058 h 4034149"/>
              <a:gd name="connsiteX2" fmla="*/ 67311 w 2021473"/>
              <a:gd name="connsiteY2" fmla="*/ 3672348 h 4034149"/>
              <a:gd name="connsiteX3" fmla="*/ 45189 w 2021473"/>
              <a:gd name="connsiteY3" fmla="*/ 3856703 h 4034149"/>
            </a:gdLst>
            <a:ahLst/>
            <a:cxnLst>
              <a:cxn ang="0">
                <a:pos x="connsiteX0" y="connsiteY0"/>
              </a:cxn>
              <a:cxn ang="0">
                <a:pos x="connsiteX1" y="connsiteY1"/>
              </a:cxn>
              <a:cxn ang="0">
                <a:pos x="connsiteX2" y="connsiteY2"/>
              </a:cxn>
              <a:cxn ang="0">
                <a:pos x="connsiteX3" y="connsiteY3"/>
              </a:cxn>
            </a:cxnLst>
            <a:rect l="l" t="t" r="r" b="b"/>
            <a:pathLst>
              <a:path w="2021473" h="4034149">
                <a:moveTo>
                  <a:pt x="2021473" y="0"/>
                </a:moveTo>
                <a:cubicBezTo>
                  <a:pt x="1516955" y="0"/>
                  <a:pt x="1012438" y="0"/>
                  <a:pt x="686744" y="612058"/>
                </a:cubicBezTo>
                <a:cubicBezTo>
                  <a:pt x="361050" y="1224116"/>
                  <a:pt x="174237" y="3131574"/>
                  <a:pt x="67311" y="3672348"/>
                </a:cubicBezTo>
                <a:cubicBezTo>
                  <a:pt x="-39615" y="4213122"/>
                  <a:pt x="2787" y="4034912"/>
                  <a:pt x="45189" y="385670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5" name="Freeform: Shape 4">
            <a:extLst>
              <a:ext uri="{FF2B5EF4-FFF2-40B4-BE49-F238E27FC236}">
                <a16:creationId xmlns:a16="http://schemas.microsoft.com/office/drawing/2014/main" id="{C4269A85-FF63-4334-9870-DFBB13AD21F1}"/>
              </a:ext>
            </a:extLst>
          </p:cNvPr>
          <p:cNvSpPr/>
          <p:nvPr/>
        </p:nvSpPr>
        <p:spPr>
          <a:xfrm>
            <a:off x="1260989" y="1615737"/>
            <a:ext cx="2781916" cy="2993600"/>
          </a:xfrm>
          <a:custGeom>
            <a:avLst/>
            <a:gdLst>
              <a:gd name="connsiteX0" fmla="*/ 2021473 w 2021473"/>
              <a:gd name="connsiteY0" fmla="*/ 0 h 4034149"/>
              <a:gd name="connsiteX1" fmla="*/ 686744 w 2021473"/>
              <a:gd name="connsiteY1" fmla="*/ 612058 h 4034149"/>
              <a:gd name="connsiteX2" fmla="*/ 67311 w 2021473"/>
              <a:gd name="connsiteY2" fmla="*/ 3672348 h 4034149"/>
              <a:gd name="connsiteX3" fmla="*/ 45189 w 2021473"/>
              <a:gd name="connsiteY3" fmla="*/ 3856703 h 4034149"/>
            </a:gdLst>
            <a:ahLst/>
            <a:cxnLst>
              <a:cxn ang="0">
                <a:pos x="connsiteX0" y="connsiteY0"/>
              </a:cxn>
              <a:cxn ang="0">
                <a:pos x="connsiteX1" y="connsiteY1"/>
              </a:cxn>
              <a:cxn ang="0">
                <a:pos x="connsiteX2" y="connsiteY2"/>
              </a:cxn>
              <a:cxn ang="0">
                <a:pos x="connsiteX3" y="connsiteY3"/>
              </a:cxn>
            </a:cxnLst>
            <a:rect l="l" t="t" r="r" b="b"/>
            <a:pathLst>
              <a:path w="2021473" h="4034149">
                <a:moveTo>
                  <a:pt x="2021473" y="0"/>
                </a:moveTo>
                <a:cubicBezTo>
                  <a:pt x="1516955" y="0"/>
                  <a:pt x="1012438" y="0"/>
                  <a:pt x="686744" y="612058"/>
                </a:cubicBezTo>
                <a:cubicBezTo>
                  <a:pt x="361050" y="1224116"/>
                  <a:pt x="174237" y="3131574"/>
                  <a:pt x="67311" y="3672348"/>
                </a:cubicBezTo>
                <a:cubicBezTo>
                  <a:pt x="-39615" y="4213122"/>
                  <a:pt x="2787" y="4034912"/>
                  <a:pt x="45189" y="385670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8AA9FBF4-A464-4E1C-A83B-588F34579091}"/>
              </a:ext>
            </a:extLst>
          </p:cNvPr>
          <p:cNvSpPr/>
          <p:nvPr/>
        </p:nvSpPr>
        <p:spPr>
          <a:xfrm>
            <a:off x="1260989" y="2348680"/>
            <a:ext cx="3300719" cy="2260657"/>
          </a:xfrm>
          <a:custGeom>
            <a:avLst/>
            <a:gdLst>
              <a:gd name="connsiteX0" fmla="*/ 2021473 w 2021473"/>
              <a:gd name="connsiteY0" fmla="*/ 0 h 4034149"/>
              <a:gd name="connsiteX1" fmla="*/ 686744 w 2021473"/>
              <a:gd name="connsiteY1" fmla="*/ 612058 h 4034149"/>
              <a:gd name="connsiteX2" fmla="*/ 67311 w 2021473"/>
              <a:gd name="connsiteY2" fmla="*/ 3672348 h 4034149"/>
              <a:gd name="connsiteX3" fmla="*/ 45189 w 2021473"/>
              <a:gd name="connsiteY3" fmla="*/ 3856703 h 4034149"/>
            </a:gdLst>
            <a:ahLst/>
            <a:cxnLst>
              <a:cxn ang="0">
                <a:pos x="connsiteX0" y="connsiteY0"/>
              </a:cxn>
              <a:cxn ang="0">
                <a:pos x="connsiteX1" y="connsiteY1"/>
              </a:cxn>
              <a:cxn ang="0">
                <a:pos x="connsiteX2" y="connsiteY2"/>
              </a:cxn>
              <a:cxn ang="0">
                <a:pos x="connsiteX3" y="connsiteY3"/>
              </a:cxn>
            </a:cxnLst>
            <a:rect l="l" t="t" r="r" b="b"/>
            <a:pathLst>
              <a:path w="2021473" h="4034149">
                <a:moveTo>
                  <a:pt x="2021473" y="0"/>
                </a:moveTo>
                <a:cubicBezTo>
                  <a:pt x="1516955" y="0"/>
                  <a:pt x="1012438" y="0"/>
                  <a:pt x="686744" y="612058"/>
                </a:cubicBezTo>
                <a:cubicBezTo>
                  <a:pt x="361050" y="1224116"/>
                  <a:pt x="174237" y="3131574"/>
                  <a:pt x="67311" y="3672348"/>
                </a:cubicBezTo>
                <a:cubicBezTo>
                  <a:pt x="-39615" y="4213122"/>
                  <a:pt x="2787" y="4034912"/>
                  <a:pt x="45189" y="385670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CD00EDFE-8A5C-464B-A529-49854E488FEB}"/>
              </a:ext>
            </a:extLst>
          </p:cNvPr>
          <p:cNvSpPr/>
          <p:nvPr/>
        </p:nvSpPr>
        <p:spPr>
          <a:xfrm>
            <a:off x="1327356" y="3000652"/>
            <a:ext cx="3786222" cy="1608685"/>
          </a:xfrm>
          <a:custGeom>
            <a:avLst/>
            <a:gdLst>
              <a:gd name="connsiteX0" fmla="*/ 2021473 w 2021473"/>
              <a:gd name="connsiteY0" fmla="*/ 0 h 4034149"/>
              <a:gd name="connsiteX1" fmla="*/ 686744 w 2021473"/>
              <a:gd name="connsiteY1" fmla="*/ 612058 h 4034149"/>
              <a:gd name="connsiteX2" fmla="*/ 67311 w 2021473"/>
              <a:gd name="connsiteY2" fmla="*/ 3672348 h 4034149"/>
              <a:gd name="connsiteX3" fmla="*/ 45189 w 2021473"/>
              <a:gd name="connsiteY3" fmla="*/ 3856703 h 4034149"/>
            </a:gdLst>
            <a:ahLst/>
            <a:cxnLst>
              <a:cxn ang="0">
                <a:pos x="connsiteX0" y="connsiteY0"/>
              </a:cxn>
              <a:cxn ang="0">
                <a:pos x="connsiteX1" y="connsiteY1"/>
              </a:cxn>
              <a:cxn ang="0">
                <a:pos x="connsiteX2" y="connsiteY2"/>
              </a:cxn>
              <a:cxn ang="0">
                <a:pos x="connsiteX3" y="connsiteY3"/>
              </a:cxn>
            </a:cxnLst>
            <a:rect l="l" t="t" r="r" b="b"/>
            <a:pathLst>
              <a:path w="2021473" h="4034149">
                <a:moveTo>
                  <a:pt x="2021473" y="0"/>
                </a:moveTo>
                <a:cubicBezTo>
                  <a:pt x="1516955" y="0"/>
                  <a:pt x="1012438" y="0"/>
                  <a:pt x="686744" y="612058"/>
                </a:cubicBezTo>
                <a:cubicBezTo>
                  <a:pt x="361050" y="1224116"/>
                  <a:pt x="174237" y="3131574"/>
                  <a:pt x="67311" y="3672348"/>
                </a:cubicBezTo>
                <a:cubicBezTo>
                  <a:pt x="-39615" y="4213122"/>
                  <a:pt x="2787" y="4034912"/>
                  <a:pt x="45189" y="385670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8" name="Freeform: Shape 7">
            <a:extLst>
              <a:ext uri="{FF2B5EF4-FFF2-40B4-BE49-F238E27FC236}">
                <a16:creationId xmlns:a16="http://schemas.microsoft.com/office/drawing/2014/main" id="{B64851F7-825F-427D-8116-3CBE26690B80}"/>
              </a:ext>
            </a:extLst>
          </p:cNvPr>
          <p:cNvSpPr/>
          <p:nvPr/>
        </p:nvSpPr>
        <p:spPr>
          <a:xfrm>
            <a:off x="1408472" y="3694937"/>
            <a:ext cx="4236178" cy="914400"/>
          </a:xfrm>
          <a:custGeom>
            <a:avLst/>
            <a:gdLst>
              <a:gd name="connsiteX0" fmla="*/ 2021473 w 2021473"/>
              <a:gd name="connsiteY0" fmla="*/ 0 h 4034149"/>
              <a:gd name="connsiteX1" fmla="*/ 686744 w 2021473"/>
              <a:gd name="connsiteY1" fmla="*/ 612058 h 4034149"/>
              <a:gd name="connsiteX2" fmla="*/ 67311 w 2021473"/>
              <a:gd name="connsiteY2" fmla="*/ 3672348 h 4034149"/>
              <a:gd name="connsiteX3" fmla="*/ 45189 w 2021473"/>
              <a:gd name="connsiteY3" fmla="*/ 3856703 h 4034149"/>
            </a:gdLst>
            <a:ahLst/>
            <a:cxnLst>
              <a:cxn ang="0">
                <a:pos x="connsiteX0" y="connsiteY0"/>
              </a:cxn>
              <a:cxn ang="0">
                <a:pos x="connsiteX1" y="connsiteY1"/>
              </a:cxn>
              <a:cxn ang="0">
                <a:pos x="connsiteX2" y="connsiteY2"/>
              </a:cxn>
              <a:cxn ang="0">
                <a:pos x="connsiteX3" y="connsiteY3"/>
              </a:cxn>
            </a:cxnLst>
            <a:rect l="l" t="t" r="r" b="b"/>
            <a:pathLst>
              <a:path w="2021473" h="4034149">
                <a:moveTo>
                  <a:pt x="2021473" y="0"/>
                </a:moveTo>
                <a:cubicBezTo>
                  <a:pt x="1516955" y="0"/>
                  <a:pt x="1012438" y="0"/>
                  <a:pt x="686744" y="612058"/>
                </a:cubicBezTo>
                <a:cubicBezTo>
                  <a:pt x="361050" y="1224116"/>
                  <a:pt x="174237" y="3131574"/>
                  <a:pt x="67311" y="3672348"/>
                </a:cubicBezTo>
                <a:cubicBezTo>
                  <a:pt x="-39615" y="4213122"/>
                  <a:pt x="2787" y="4034912"/>
                  <a:pt x="45189" y="385670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pic>
        <p:nvPicPr>
          <p:cNvPr id="10" name="Graphic 9" descr="Garbage with solid fill">
            <a:extLst>
              <a:ext uri="{FF2B5EF4-FFF2-40B4-BE49-F238E27FC236}">
                <a16:creationId xmlns:a16="http://schemas.microsoft.com/office/drawing/2014/main" id="{24E08B88-6744-421D-B313-31C13E877E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608" y="4509320"/>
            <a:ext cx="1773493" cy="1773493"/>
          </a:xfrm>
          <a:prstGeom prst="rect">
            <a:avLst/>
          </a:prstGeom>
        </p:spPr>
      </p:pic>
      <p:pic>
        <p:nvPicPr>
          <p:cNvPr id="12" name="Graphic 11" descr="Filter outline">
            <a:extLst>
              <a:ext uri="{FF2B5EF4-FFF2-40B4-BE49-F238E27FC236}">
                <a16:creationId xmlns:a16="http://schemas.microsoft.com/office/drawing/2014/main" id="{BC5122CA-0E44-4924-9937-12175B92E8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2382" y="4321714"/>
            <a:ext cx="914400" cy="914400"/>
          </a:xfrm>
          <a:prstGeom prst="rect">
            <a:avLst/>
          </a:prstGeom>
        </p:spPr>
      </p:pic>
      <p:pic>
        <p:nvPicPr>
          <p:cNvPr id="16" name="Graphic 15" descr="Piggy Bank outline">
            <a:extLst>
              <a:ext uri="{FF2B5EF4-FFF2-40B4-BE49-F238E27FC236}">
                <a16:creationId xmlns:a16="http://schemas.microsoft.com/office/drawing/2014/main" id="{07AC679E-0657-4FE8-ADE3-35BD90A91B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1487" y="4963378"/>
            <a:ext cx="1669026" cy="1669026"/>
          </a:xfrm>
          <a:prstGeom prst="rect">
            <a:avLst/>
          </a:prstGeom>
        </p:spPr>
      </p:pic>
      <p:sp>
        <p:nvSpPr>
          <p:cNvPr id="17" name="TextBox 16">
            <a:extLst>
              <a:ext uri="{FF2B5EF4-FFF2-40B4-BE49-F238E27FC236}">
                <a16:creationId xmlns:a16="http://schemas.microsoft.com/office/drawing/2014/main" id="{87260CD4-68FC-445C-B171-73DD3AC9A5D9}"/>
              </a:ext>
            </a:extLst>
          </p:cNvPr>
          <p:cNvSpPr txBox="1"/>
          <p:nvPr/>
        </p:nvSpPr>
        <p:spPr>
          <a:xfrm>
            <a:off x="9056474" y="683974"/>
            <a:ext cx="3454107" cy="707886"/>
          </a:xfrm>
          <a:prstGeom prst="rect">
            <a:avLst/>
          </a:prstGeom>
          <a:noFill/>
        </p:spPr>
        <p:txBody>
          <a:bodyPr wrap="square" rtlCol="0">
            <a:spAutoFit/>
          </a:bodyPr>
          <a:lstStyle/>
          <a:p>
            <a:r>
              <a:rPr lang="en-US" sz="4000" dirty="0"/>
              <a:t>Sales Pipeline</a:t>
            </a:r>
          </a:p>
        </p:txBody>
      </p:sp>
      <p:sp>
        <p:nvSpPr>
          <p:cNvPr id="15" name="TextBox 14">
            <a:extLst>
              <a:ext uri="{FF2B5EF4-FFF2-40B4-BE49-F238E27FC236}">
                <a16:creationId xmlns:a16="http://schemas.microsoft.com/office/drawing/2014/main" id="{12E11AF6-18A6-43DA-9C09-3F59E9DA8EE6}"/>
              </a:ext>
            </a:extLst>
          </p:cNvPr>
          <p:cNvSpPr txBox="1"/>
          <p:nvPr/>
        </p:nvSpPr>
        <p:spPr>
          <a:xfrm>
            <a:off x="9056474" y="1391860"/>
            <a:ext cx="2888584" cy="1631216"/>
          </a:xfrm>
          <a:prstGeom prst="rect">
            <a:avLst/>
          </a:prstGeom>
          <a:noFill/>
        </p:spPr>
        <p:txBody>
          <a:bodyPr wrap="square" rtlCol="0">
            <a:spAutoFit/>
          </a:bodyPr>
          <a:lstStyle/>
          <a:p>
            <a:r>
              <a:rPr lang="en-US" sz="2000" dirty="0"/>
              <a:t>When the dust settles, there should be approximately</a:t>
            </a:r>
          </a:p>
          <a:p>
            <a:pPr marL="457200" indent="-457200">
              <a:buFont typeface="Arial" panose="020B0604020202020204" pitchFamily="34" charset="0"/>
              <a:buChar char="•"/>
            </a:pPr>
            <a:r>
              <a:rPr lang="en-US" sz="2000" dirty="0"/>
              <a:t>68% Lost</a:t>
            </a:r>
          </a:p>
          <a:p>
            <a:pPr marL="457200" indent="-457200">
              <a:buFont typeface="Arial" panose="020B0604020202020204" pitchFamily="34" charset="0"/>
              <a:buChar char="•"/>
            </a:pPr>
            <a:r>
              <a:rPr lang="en-US" sz="2000" dirty="0"/>
              <a:t>32% Won</a:t>
            </a:r>
          </a:p>
        </p:txBody>
      </p:sp>
      <p:sp>
        <p:nvSpPr>
          <p:cNvPr id="11" name="TextBox 10">
            <a:extLst>
              <a:ext uri="{FF2B5EF4-FFF2-40B4-BE49-F238E27FC236}">
                <a16:creationId xmlns:a16="http://schemas.microsoft.com/office/drawing/2014/main" id="{1302EAE3-E631-447E-8B47-BAD2F6DBC2A1}"/>
              </a:ext>
            </a:extLst>
          </p:cNvPr>
          <p:cNvSpPr txBox="1"/>
          <p:nvPr/>
        </p:nvSpPr>
        <p:spPr>
          <a:xfrm>
            <a:off x="585614" y="6086090"/>
            <a:ext cx="1669025" cy="646331"/>
          </a:xfrm>
          <a:prstGeom prst="rect">
            <a:avLst/>
          </a:prstGeom>
          <a:noFill/>
        </p:spPr>
        <p:txBody>
          <a:bodyPr wrap="square" rtlCol="0">
            <a:spAutoFit/>
          </a:bodyPr>
          <a:lstStyle/>
          <a:p>
            <a:r>
              <a:rPr lang="en-US" dirty="0"/>
              <a:t>1002 Opportunities</a:t>
            </a:r>
          </a:p>
        </p:txBody>
      </p:sp>
      <p:sp>
        <p:nvSpPr>
          <p:cNvPr id="20" name="TextBox 19">
            <a:extLst>
              <a:ext uri="{FF2B5EF4-FFF2-40B4-BE49-F238E27FC236}">
                <a16:creationId xmlns:a16="http://schemas.microsoft.com/office/drawing/2014/main" id="{27D2E652-CDB7-46DB-99F2-8009B5E77685}"/>
              </a:ext>
            </a:extLst>
          </p:cNvPr>
          <p:cNvSpPr txBox="1"/>
          <p:nvPr/>
        </p:nvSpPr>
        <p:spPr>
          <a:xfrm>
            <a:off x="5342564" y="4499906"/>
            <a:ext cx="1669025" cy="646331"/>
          </a:xfrm>
          <a:prstGeom prst="rect">
            <a:avLst/>
          </a:prstGeom>
          <a:noFill/>
        </p:spPr>
        <p:txBody>
          <a:bodyPr wrap="square" rtlCol="0">
            <a:spAutoFit/>
          </a:bodyPr>
          <a:lstStyle/>
          <a:p>
            <a:r>
              <a:rPr lang="en-US" dirty="0"/>
              <a:t>475 Opportunities</a:t>
            </a:r>
          </a:p>
        </p:txBody>
      </p:sp>
      <p:sp>
        <p:nvSpPr>
          <p:cNvPr id="21" name="TextBox 20">
            <a:extLst>
              <a:ext uri="{FF2B5EF4-FFF2-40B4-BE49-F238E27FC236}">
                <a16:creationId xmlns:a16="http://schemas.microsoft.com/office/drawing/2014/main" id="{2264BD72-648C-4326-8AF0-120EA7D641E3}"/>
              </a:ext>
            </a:extLst>
          </p:cNvPr>
          <p:cNvSpPr txBox="1"/>
          <p:nvPr/>
        </p:nvSpPr>
        <p:spPr>
          <a:xfrm>
            <a:off x="6930513" y="1972394"/>
            <a:ext cx="1669025" cy="646331"/>
          </a:xfrm>
          <a:prstGeom prst="rect">
            <a:avLst/>
          </a:prstGeom>
          <a:noFill/>
        </p:spPr>
        <p:txBody>
          <a:bodyPr wrap="square" rtlCol="0">
            <a:spAutoFit/>
          </a:bodyPr>
          <a:lstStyle/>
          <a:p>
            <a:r>
              <a:rPr lang="en-US" dirty="0"/>
              <a:t>475 Opportunities</a:t>
            </a:r>
          </a:p>
        </p:txBody>
      </p:sp>
      <p:sp>
        <p:nvSpPr>
          <p:cNvPr id="13" name="Oval 12">
            <a:extLst>
              <a:ext uri="{FF2B5EF4-FFF2-40B4-BE49-F238E27FC236}">
                <a16:creationId xmlns:a16="http://schemas.microsoft.com/office/drawing/2014/main" id="{3B1AE5BC-3828-40C1-8551-338AFC3EC95E}"/>
              </a:ext>
            </a:extLst>
          </p:cNvPr>
          <p:cNvSpPr/>
          <p:nvPr/>
        </p:nvSpPr>
        <p:spPr>
          <a:xfrm>
            <a:off x="2280468" y="825623"/>
            <a:ext cx="1030903" cy="3425769"/>
          </a:xfrm>
          <a:prstGeom prst="ellipse">
            <a:avLst/>
          </a:prstGeom>
          <a:solidFill>
            <a:srgbClr val="000000">
              <a:alpha val="27843"/>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77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8000">
              <a:srgbClr val="00B050"/>
            </a:gs>
            <a:gs pos="99000">
              <a:schemeClr val="bg1">
                <a:lumMod val="95000"/>
                <a:lumOff val="5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301-B970-460A-AC6C-DECA8DD986E2}"/>
              </a:ext>
            </a:extLst>
          </p:cNvPr>
          <p:cNvSpPr>
            <a:spLocks noGrp="1"/>
          </p:cNvSpPr>
          <p:nvPr>
            <p:ph type="ctrTitle"/>
          </p:nvPr>
        </p:nvSpPr>
        <p:spPr>
          <a:xfrm>
            <a:off x="643464" y="5432322"/>
            <a:ext cx="10905069" cy="1150373"/>
          </a:xfrm>
        </p:spPr>
        <p:txBody>
          <a:bodyPr>
            <a:normAutofit/>
          </a:bodyPr>
          <a:lstStyle/>
          <a:p>
            <a:r>
              <a:rPr lang="en-US" dirty="0"/>
              <a:t>Our opportunities</a:t>
            </a:r>
          </a:p>
        </p:txBody>
      </p:sp>
      <p:pic>
        <p:nvPicPr>
          <p:cNvPr id="12" name="Picture 11" descr="Chart, bar chart&#10;&#10;Description automatically generated">
            <a:extLst>
              <a:ext uri="{FF2B5EF4-FFF2-40B4-BE49-F238E27FC236}">
                <a16:creationId xmlns:a16="http://schemas.microsoft.com/office/drawing/2014/main" id="{0125672A-B535-48C8-920A-466A7310F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232" y="275305"/>
            <a:ext cx="9255536" cy="5399063"/>
          </a:xfrm>
          <a:prstGeom prst="rect">
            <a:avLst/>
          </a:prstGeom>
        </p:spPr>
      </p:pic>
      <p:cxnSp>
        <p:nvCxnSpPr>
          <p:cNvPr id="4" name="Straight Connector 3">
            <a:extLst>
              <a:ext uri="{FF2B5EF4-FFF2-40B4-BE49-F238E27FC236}">
                <a16:creationId xmlns:a16="http://schemas.microsoft.com/office/drawing/2014/main" id="{E92A0AA5-CAAD-4542-B4AB-78B481C3C47A}"/>
              </a:ext>
            </a:extLst>
          </p:cNvPr>
          <p:cNvCxnSpPr/>
          <p:nvPr/>
        </p:nvCxnSpPr>
        <p:spPr>
          <a:xfrm flipV="1">
            <a:off x="3036163" y="1908699"/>
            <a:ext cx="6143348" cy="5859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86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18000">
              <a:schemeClr val="bg1">
                <a:lumMod val="95000"/>
                <a:lumOff val="5000"/>
              </a:schemeClr>
            </a:gs>
          </a:gsLst>
          <a:lin ang="474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130F4D-4E43-48CE-BCE4-D556CBB23C32}"/>
              </a:ext>
            </a:extLst>
          </p:cNvPr>
          <p:cNvSpPr txBox="1"/>
          <p:nvPr/>
        </p:nvSpPr>
        <p:spPr>
          <a:xfrm>
            <a:off x="4202349" y="2533019"/>
            <a:ext cx="8686800" cy="1200329"/>
          </a:xfrm>
          <a:prstGeom prst="rect">
            <a:avLst/>
          </a:prstGeom>
          <a:noFill/>
        </p:spPr>
        <p:txBody>
          <a:bodyPr wrap="square" rtlCol="0">
            <a:spAutoFit/>
          </a:bodyPr>
          <a:lstStyle/>
          <a:p>
            <a:r>
              <a:rPr lang="en-US" sz="7200" dirty="0"/>
              <a:t>Partners</a:t>
            </a:r>
          </a:p>
        </p:txBody>
      </p:sp>
    </p:spTree>
    <p:extLst>
      <p:ext uri="{BB962C8B-B14F-4D97-AF65-F5344CB8AC3E}">
        <p14:creationId xmlns:p14="http://schemas.microsoft.com/office/powerpoint/2010/main" val="187758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biLevel thresh="25000"/>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301-B970-460A-AC6C-DECA8DD986E2}"/>
              </a:ext>
            </a:extLst>
          </p:cNvPr>
          <p:cNvSpPr>
            <a:spLocks noGrp="1"/>
          </p:cNvSpPr>
          <p:nvPr>
            <p:ph type="ctrTitle"/>
          </p:nvPr>
        </p:nvSpPr>
        <p:spPr>
          <a:xfrm>
            <a:off x="9069644" y="1275735"/>
            <a:ext cx="3009285" cy="1150373"/>
          </a:xfrm>
        </p:spPr>
        <p:txBody>
          <a:bodyPr>
            <a:noAutofit/>
          </a:bodyPr>
          <a:lstStyle/>
          <a:p>
            <a:pPr algn="l"/>
            <a:r>
              <a:rPr lang="en-US" sz="3200" dirty="0"/>
              <a:t>TOP 15 Partners for opportunities</a:t>
            </a:r>
          </a:p>
        </p:txBody>
      </p:sp>
      <p:pic>
        <p:nvPicPr>
          <p:cNvPr id="9" name="Picture 8" descr="Chart, histogram&#10;&#10;Description automatically generated">
            <a:extLst>
              <a:ext uri="{FF2B5EF4-FFF2-40B4-BE49-F238E27FC236}">
                <a16:creationId xmlns:a16="http://schemas.microsoft.com/office/drawing/2014/main" id="{706B8866-2621-4895-9A9E-752689FE42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05" y="408344"/>
            <a:ext cx="8572500" cy="5000625"/>
          </a:xfrm>
          <a:prstGeom prst="rect">
            <a:avLst/>
          </a:prstGeom>
        </p:spPr>
      </p:pic>
    </p:spTree>
    <p:extLst>
      <p:ext uri="{BB962C8B-B14F-4D97-AF65-F5344CB8AC3E}">
        <p14:creationId xmlns:p14="http://schemas.microsoft.com/office/powerpoint/2010/main" val="5046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AA65386-A243-43EB-A954-92C8DC53F93D}"/>
              </a:ext>
            </a:extLst>
          </p:cNvPr>
          <p:cNvSpPr txBox="1">
            <a:spLocks/>
          </p:cNvSpPr>
          <p:nvPr/>
        </p:nvSpPr>
        <p:spPr>
          <a:xfrm>
            <a:off x="1774722" y="-117987"/>
            <a:ext cx="10905069" cy="1150373"/>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TOP 15 Partners for Closed revenue</a:t>
            </a:r>
          </a:p>
        </p:txBody>
      </p:sp>
      <p:pic>
        <p:nvPicPr>
          <p:cNvPr id="7" name="Picture 6" descr="Chart, histogram&#10;&#10;Description automatically generated">
            <a:extLst>
              <a:ext uri="{FF2B5EF4-FFF2-40B4-BE49-F238E27FC236}">
                <a16:creationId xmlns:a16="http://schemas.microsoft.com/office/drawing/2014/main" id="{4337B43C-04DA-4E93-9C6D-AC97503AA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898" y="1150373"/>
            <a:ext cx="9178500" cy="5354125"/>
          </a:xfrm>
          <a:prstGeom prst="rect">
            <a:avLst/>
          </a:prstGeom>
        </p:spPr>
      </p:pic>
    </p:spTree>
    <p:extLst>
      <p:ext uri="{BB962C8B-B14F-4D97-AF65-F5344CB8AC3E}">
        <p14:creationId xmlns:p14="http://schemas.microsoft.com/office/powerpoint/2010/main" val="278829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biLevel thresh="75000"/>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301-B970-460A-AC6C-DECA8DD986E2}"/>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8E3235E-D225-4A6A-A539-5458F302CA61}"/>
              </a:ext>
            </a:extLst>
          </p:cNvPr>
          <p:cNvSpPr>
            <a:spLocks noGrp="1"/>
          </p:cNvSpPr>
          <p:nvPr>
            <p:ph type="subTitle" idx="1"/>
          </p:nvPr>
        </p:nvSpPr>
        <p:spPr/>
        <p:txBody>
          <a:bodyPr/>
          <a:lstStyle/>
          <a:p>
            <a:endParaRPr lang="en-US"/>
          </a:p>
        </p:txBody>
      </p:sp>
      <p:pic>
        <p:nvPicPr>
          <p:cNvPr id="15" name="Picture 14" descr="Graphical user interface&#10;&#10;Description automatically generated with low confidence">
            <a:extLst>
              <a:ext uri="{FF2B5EF4-FFF2-40B4-BE49-F238E27FC236}">
                <a16:creationId xmlns:a16="http://schemas.microsoft.com/office/drawing/2014/main" id="{23D6B3CD-63C1-42CE-B7E4-01A513B3B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524" y="427472"/>
            <a:ext cx="10290951" cy="6003055"/>
          </a:xfrm>
          <a:prstGeom prst="rect">
            <a:avLst/>
          </a:prstGeom>
        </p:spPr>
      </p:pic>
    </p:spTree>
    <p:extLst>
      <p:ext uri="{BB962C8B-B14F-4D97-AF65-F5344CB8AC3E}">
        <p14:creationId xmlns:p14="http://schemas.microsoft.com/office/powerpoint/2010/main" val="43019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prstClr val="black"/>
              <a:schemeClr val="tx2">
                <a:tint val="45000"/>
                <a:satMod val="400000"/>
              </a:schemeClr>
            </a:duotone>
            <a:extLst>
              <a:ext uri="{BEBA8EAE-BF5A-486C-A8C5-ECC9F3942E4B}">
                <a14:imgProps xmlns:a14="http://schemas.microsoft.com/office/drawing/2010/main">
                  <a14:imgLayer r:embed="rId4">
                    <a14:imgEffect>
                      <a14:colorTemperature colorTemp="5249"/>
                    </a14:imgEffect>
                    <a14:imgEffect>
                      <a14:saturation sat="206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C301-B970-460A-AC6C-DECA8DD986E2}"/>
              </a:ext>
            </a:extLst>
          </p:cNvPr>
          <p:cNvSpPr>
            <a:spLocks noGrp="1"/>
          </p:cNvSpPr>
          <p:nvPr>
            <p:ph type="ctrTitle"/>
          </p:nvPr>
        </p:nvSpPr>
        <p:spPr>
          <a:xfrm>
            <a:off x="8256418" y="928687"/>
            <a:ext cx="3763762" cy="1601244"/>
          </a:xfrm>
        </p:spPr>
        <p:txBody>
          <a:bodyPr>
            <a:noAutofit/>
          </a:bodyPr>
          <a:lstStyle/>
          <a:p>
            <a:r>
              <a:rPr lang="en-US" sz="3200" dirty="0"/>
              <a:t>Understanding Partner revenue contributions</a:t>
            </a:r>
          </a:p>
        </p:txBody>
      </p:sp>
      <p:pic>
        <p:nvPicPr>
          <p:cNvPr id="7" name="Picture 6" descr="Diagram&#10;&#10;Description automatically generated">
            <a:extLst>
              <a:ext uri="{FF2B5EF4-FFF2-40B4-BE49-F238E27FC236}">
                <a16:creationId xmlns:a16="http://schemas.microsoft.com/office/drawing/2014/main" id="{0EC90715-33E8-4EEE-BD42-4A50E3C2C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820" y="928687"/>
            <a:ext cx="8572500" cy="5000625"/>
          </a:xfrm>
          <a:prstGeom prst="rect">
            <a:avLst/>
          </a:prstGeom>
        </p:spPr>
      </p:pic>
    </p:spTree>
    <p:extLst>
      <p:ext uri="{BB962C8B-B14F-4D97-AF65-F5344CB8AC3E}">
        <p14:creationId xmlns:p14="http://schemas.microsoft.com/office/powerpoint/2010/main" val="293038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910</Words>
  <Application>Microsoft Office PowerPoint</Application>
  <PresentationFormat>Widescreen</PresentationFormat>
  <Paragraphs>62</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Overview of Partner Operations Q2 2020- Q1 2021 </vt:lpstr>
      <vt:lpstr>PowerPoint Presentation</vt:lpstr>
      <vt:lpstr>PowerPoint Presentation</vt:lpstr>
      <vt:lpstr>Our opportunities</vt:lpstr>
      <vt:lpstr>PowerPoint Presentation</vt:lpstr>
      <vt:lpstr>TOP 15 Partners for opportunities</vt:lpstr>
      <vt:lpstr>PowerPoint Presentation</vt:lpstr>
      <vt:lpstr>PowerPoint Presentation</vt:lpstr>
      <vt:lpstr>Understanding Partner revenue contributions</vt:lpstr>
      <vt:lpstr>PowerPoint Presentation</vt:lpstr>
      <vt:lpstr>PowerPoint Presentation</vt:lpstr>
      <vt:lpstr>PowerPoint Presentation</vt:lpstr>
      <vt:lpstr>PowerPoint Presentation</vt:lpstr>
      <vt:lpstr>PowerPoint Presentation</vt:lpstr>
      <vt:lpstr>Q/Q opportunity creation by channel manager</vt:lpstr>
      <vt:lpstr>PowerPoint Presentation</vt:lpstr>
      <vt:lpstr>PowerPoint Presentation</vt:lpstr>
      <vt:lpstr>PowerPoint Presentation</vt:lpstr>
      <vt:lpstr>Future work </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Mahoney</dc:creator>
  <cp:lastModifiedBy>Michael</cp:lastModifiedBy>
  <cp:revision>17</cp:revision>
  <dcterms:created xsi:type="dcterms:W3CDTF">2021-05-11T23:56:54Z</dcterms:created>
  <dcterms:modified xsi:type="dcterms:W3CDTF">2021-05-12T15:39:31Z</dcterms:modified>
</cp:coreProperties>
</file>