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8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A41EC-1358-4073-9585-488D6E35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43" r="-1" b="578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22916-AB92-4A5F-9DD8-1F256084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800" b="1"/>
              <a:t>The Rise of Fake News in the Political Scene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39AEF-0EE5-4E4A-AE71-20037F373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By Michael Mahoney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9471-9259-4468-A38F-349E78CB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D513-BC70-4E4E-8979-11B9CDBC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5D33654-E506-4F1A-BE73-5A4B3B96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1" b="15535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D8FCD-A3E8-4447-B6B1-D7EC81D8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Who is This Presentation For</a:t>
            </a:r>
          </a:p>
        </p:txBody>
      </p:sp>
    </p:spTree>
    <p:extLst>
      <p:ext uri="{BB962C8B-B14F-4D97-AF65-F5344CB8AC3E}">
        <p14:creationId xmlns:p14="http://schemas.microsoft.com/office/powerpoint/2010/main" val="33899864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The Rise of Fake News in the Political Scene</vt:lpstr>
      <vt:lpstr>Presentation Overview</vt:lpstr>
      <vt:lpstr>Who is This Presentation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Fake News in the Political Scene</dc:title>
  <dc:creator>Michael</dc:creator>
  <cp:lastModifiedBy>Michael</cp:lastModifiedBy>
  <cp:revision>1</cp:revision>
  <dcterms:created xsi:type="dcterms:W3CDTF">2021-02-09T20:15:32Z</dcterms:created>
  <dcterms:modified xsi:type="dcterms:W3CDTF">2021-02-09T20:19:40Z</dcterms:modified>
</cp:coreProperties>
</file>