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6624D-8897-4EE8-AD3C-FE9D7778F6D2}" v="1" dt="2021-02-11T07:22:54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0df92e9667c24698" providerId="LiveId" clId="{BCF6624D-8897-4EE8-AD3C-FE9D7778F6D2}"/>
    <pc:docChg chg="custSel addSld modSld">
      <pc:chgData name="Michael" userId="0df92e9667c24698" providerId="LiveId" clId="{BCF6624D-8897-4EE8-AD3C-FE9D7778F6D2}" dt="2021-02-11T07:23:06.455" v="131" actId="26606"/>
      <pc:docMkLst>
        <pc:docMk/>
      </pc:docMkLst>
      <pc:sldChg chg="addSp delSp modSp mod setBg">
        <pc:chgData name="Michael" userId="0df92e9667c24698" providerId="LiveId" clId="{BCF6624D-8897-4EE8-AD3C-FE9D7778F6D2}" dt="2021-02-11T07:21:54.453" v="128" actId="26606"/>
        <pc:sldMkLst>
          <pc:docMk/>
          <pc:sldMk cId="2114640038" sldId="257"/>
        </pc:sldMkLst>
        <pc:spChg chg="mod">
          <ac:chgData name="Michael" userId="0df92e9667c24698" providerId="LiveId" clId="{BCF6624D-8897-4EE8-AD3C-FE9D7778F6D2}" dt="2021-02-11T07:21:54.453" v="128" actId="26606"/>
          <ac:spMkLst>
            <pc:docMk/>
            <pc:sldMk cId="2114640038" sldId="257"/>
            <ac:spMk id="2" creationId="{7C079471-9259-4468-A38F-349E78CBC85F}"/>
          </ac:spMkLst>
        </pc:spChg>
        <pc:spChg chg="del">
          <ac:chgData name="Michael" userId="0df92e9667c24698" providerId="LiveId" clId="{BCF6624D-8897-4EE8-AD3C-FE9D7778F6D2}" dt="2021-02-11T07:21:42.715" v="126" actId="26606"/>
          <ac:spMkLst>
            <pc:docMk/>
            <pc:sldMk cId="2114640038" sldId="257"/>
            <ac:spMk id="3" creationId="{8ED5D513-BC70-4E4E-8979-11B9CDBC4CE3}"/>
          </ac:spMkLst>
        </pc:spChg>
        <pc:spChg chg="add del">
          <ac:chgData name="Michael" userId="0df92e9667c24698" providerId="LiveId" clId="{BCF6624D-8897-4EE8-AD3C-FE9D7778F6D2}" dt="2021-02-11T07:21:54.453" v="128" actId="26606"/>
          <ac:spMkLst>
            <pc:docMk/>
            <pc:sldMk cId="2114640038" sldId="257"/>
            <ac:spMk id="9" creationId="{DA381740-063A-41A4-836D-85D14980EEF0}"/>
          </ac:spMkLst>
        </pc:spChg>
        <pc:spChg chg="add del">
          <ac:chgData name="Michael" userId="0df92e9667c24698" providerId="LiveId" clId="{BCF6624D-8897-4EE8-AD3C-FE9D7778F6D2}" dt="2021-02-11T07:21:54.453" v="128" actId="26606"/>
          <ac:spMkLst>
            <pc:docMk/>
            <pc:sldMk cId="2114640038" sldId="257"/>
            <ac:spMk id="11" creationId="{D2306AB6-9D65-4F8E-9FD7-C3F3A3DE395D}"/>
          </ac:spMkLst>
        </pc:spChg>
        <pc:spChg chg="add del">
          <ac:chgData name="Michael" userId="0df92e9667c24698" providerId="LiveId" clId="{BCF6624D-8897-4EE8-AD3C-FE9D7778F6D2}" dt="2021-02-11T07:21:54.453" v="128" actId="26606"/>
          <ac:spMkLst>
            <pc:docMk/>
            <pc:sldMk cId="2114640038" sldId="257"/>
            <ac:spMk id="13" creationId="{284C940E-7A1D-418E-A9E8-C9852CA8EE57}"/>
          </ac:spMkLst>
        </pc:spChg>
        <pc:spChg chg="add del">
          <ac:chgData name="Michael" userId="0df92e9667c24698" providerId="LiveId" clId="{BCF6624D-8897-4EE8-AD3C-FE9D7778F6D2}" dt="2021-02-11T07:21:54.453" v="128" actId="26606"/>
          <ac:spMkLst>
            <pc:docMk/>
            <pc:sldMk cId="2114640038" sldId="257"/>
            <ac:spMk id="15" creationId="{72E0F698-EDF5-464C-B466-8D34B8AF17C7}"/>
          </ac:spMkLst>
        </pc:spChg>
        <pc:spChg chg="add">
          <ac:chgData name="Michael" userId="0df92e9667c24698" providerId="LiveId" clId="{BCF6624D-8897-4EE8-AD3C-FE9D7778F6D2}" dt="2021-02-11T07:21:54.453" v="128" actId="26606"/>
          <ac:spMkLst>
            <pc:docMk/>
            <pc:sldMk cId="2114640038" sldId="257"/>
            <ac:spMk id="20" creationId="{DA381740-063A-41A4-836D-85D14980EEF0}"/>
          </ac:spMkLst>
        </pc:spChg>
        <pc:spChg chg="add">
          <ac:chgData name="Michael" userId="0df92e9667c24698" providerId="LiveId" clId="{BCF6624D-8897-4EE8-AD3C-FE9D7778F6D2}" dt="2021-02-11T07:21:54.453" v="128" actId="26606"/>
          <ac:spMkLst>
            <pc:docMk/>
            <pc:sldMk cId="2114640038" sldId="257"/>
            <ac:spMk id="22" creationId="{168AB93A-48BC-4C25-A3AD-C17B5A682A94}"/>
          </ac:spMkLst>
        </pc:spChg>
        <pc:spChg chg="add">
          <ac:chgData name="Michael" userId="0df92e9667c24698" providerId="LiveId" clId="{BCF6624D-8897-4EE8-AD3C-FE9D7778F6D2}" dt="2021-02-11T07:21:54.453" v="128" actId="26606"/>
          <ac:spMkLst>
            <pc:docMk/>
            <pc:sldMk cId="2114640038" sldId="257"/>
            <ac:spMk id="24" creationId="{3FCFB1DE-0B7E-48CC-BA90-B2AB0889F9D6}"/>
          </ac:spMkLst>
        </pc:spChg>
        <pc:picChg chg="add mod ord">
          <ac:chgData name="Michael" userId="0df92e9667c24698" providerId="LiveId" clId="{BCF6624D-8897-4EE8-AD3C-FE9D7778F6D2}" dt="2021-02-11T07:21:54.453" v="128" actId="26606"/>
          <ac:picMkLst>
            <pc:docMk/>
            <pc:sldMk cId="2114640038" sldId="257"/>
            <ac:picMk id="5" creationId="{BA893595-DFD6-44FF-93FB-3185B787EDC4}"/>
          </ac:picMkLst>
        </pc:picChg>
      </pc:sldChg>
      <pc:sldChg chg="addSp modSp new mod setBg">
        <pc:chgData name="Michael" userId="0df92e9667c24698" providerId="LiveId" clId="{BCF6624D-8897-4EE8-AD3C-FE9D7778F6D2}" dt="2021-02-11T07:20:16.445" v="124" actId="26606"/>
        <pc:sldMkLst>
          <pc:docMk/>
          <pc:sldMk cId="2674961052" sldId="259"/>
        </pc:sldMkLst>
        <pc:spChg chg="mod">
          <ac:chgData name="Michael" userId="0df92e9667c24698" providerId="LiveId" clId="{BCF6624D-8897-4EE8-AD3C-FE9D7778F6D2}" dt="2021-02-11T07:20:16.445" v="124" actId="26606"/>
          <ac:spMkLst>
            <pc:docMk/>
            <pc:sldMk cId="2674961052" sldId="259"/>
            <ac:spMk id="2" creationId="{493E4F06-8A4F-4241-8E34-E41DF7795EF5}"/>
          </ac:spMkLst>
        </pc:spChg>
        <pc:spChg chg="mod">
          <ac:chgData name="Michael" userId="0df92e9667c24698" providerId="LiveId" clId="{BCF6624D-8897-4EE8-AD3C-FE9D7778F6D2}" dt="2021-02-11T07:20:16.445" v="124" actId="26606"/>
          <ac:spMkLst>
            <pc:docMk/>
            <pc:sldMk cId="2674961052" sldId="259"/>
            <ac:spMk id="3" creationId="{D4447A6D-6A7E-49F9-9FD9-7C16E6D15218}"/>
          </ac:spMkLst>
        </pc:spChg>
        <pc:spChg chg="add">
          <ac:chgData name="Michael" userId="0df92e9667c24698" providerId="LiveId" clId="{BCF6624D-8897-4EE8-AD3C-FE9D7778F6D2}" dt="2021-02-11T07:20:16.445" v="124" actId="26606"/>
          <ac:spMkLst>
            <pc:docMk/>
            <pc:sldMk cId="2674961052" sldId="259"/>
            <ac:spMk id="9" creationId="{2C61293E-6EBE-43EF-A52C-9BEBFD7679D4}"/>
          </ac:spMkLst>
        </pc:spChg>
        <pc:spChg chg="add">
          <ac:chgData name="Michael" userId="0df92e9667c24698" providerId="LiveId" clId="{BCF6624D-8897-4EE8-AD3C-FE9D7778F6D2}" dt="2021-02-11T07:20:16.445" v="124" actId="26606"/>
          <ac:spMkLst>
            <pc:docMk/>
            <pc:sldMk cId="2674961052" sldId="259"/>
            <ac:spMk id="11" creationId="{3FCFB1DE-0B7E-48CC-BA90-B2AB0889F9D6}"/>
          </ac:spMkLst>
        </pc:spChg>
        <pc:picChg chg="add">
          <ac:chgData name="Michael" userId="0df92e9667c24698" providerId="LiveId" clId="{BCF6624D-8897-4EE8-AD3C-FE9D7778F6D2}" dt="2021-02-11T07:20:16.445" v="124" actId="26606"/>
          <ac:picMkLst>
            <pc:docMk/>
            <pc:sldMk cId="2674961052" sldId="259"/>
            <ac:picMk id="5" creationId="{38B9E1BA-3FB8-4604-B68C-432B088ACC79}"/>
          </ac:picMkLst>
        </pc:picChg>
      </pc:sldChg>
      <pc:sldChg chg="addSp modSp new mod setBg">
        <pc:chgData name="Michael" userId="0df92e9667c24698" providerId="LiveId" clId="{BCF6624D-8897-4EE8-AD3C-FE9D7778F6D2}" dt="2021-02-11T07:20:45.044" v="125" actId="26606"/>
        <pc:sldMkLst>
          <pc:docMk/>
          <pc:sldMk cId="1605746849" sldId="260"/>
        </pc:sldMkLst>
        <pc:spChg chg="mod">
          <ac:chgData name="Michael" userId="0df92e9667c24698" providerId="LiveId" clId="{BCF6624D-8897-4EE8-AD3C-FE9D7778F6D2}" dt="2021-02-11T07:20:45.044" v="125" actId="26606"/>
          <ac:spMkLst>
            <pc:docMk/>
            <pc:sldMk cId="1605746849" sldId="260"/>
            <ac:spMk id="2" creationId="{71E54A4C-27C8-425E-8D48-B9444171A947}"/>
          </ac:spMkLst>
        </pc:spChg>
        <pc:spChg chg="mod">
          <ac:chgData name="Michael" userId="0df92e9667c24698" providerId="LiveId" clId="{BCF6624D-8897-4EE8-AD3C-FE9D7778F6D2}" dt="2021-02-11T07:20:45.044" v="125" actId="26606"/>
          <ac:spMkLst>
            <pc:docMk/>
            <pc:sldMk cId="1605746849" sldId="260"/>
            <ac:spMk id="3" creationId="{EF8B6F65-2A6F-42C3-B8D8-31896C394E47}"/>
          </ac:spMkLst>
        </pc:spChg>
        <pc:spChg chg="add">
          <ac:chgData name="Michael" userId="0df92e9667c24698" providerId="LiveId" clId="{BCF6624D-8897-4EE8-AD3C-FE9D7778F6D2}" dt="2021-02-11T07:20:45.044" v="125" actId="26606"/>
          <ac:spMkLst>
            <pc:docMk/>
            <pc:sldMk cId="1605746849" sldId="260"/>
            <ac:spMk id="9" creationId="{2C61293E-6EBE-43EF-A52C-9BEBFD7679D4}"/>
          </ac:spMkLst>
        </pc:spChg>
        <pc:spChg chg="add">
          <ac:chgData name="Michael" userId="0df92e9667c24698" providerId="LiveId" clId="{BCF6624D-8897-4EE8-AD3C-FE9D7778F6D2}" dt="2021-02-11T07:20:45.044" v="125" actId="26606"/>
          <ac:spMkLst>
            <pc:docMk/>
            <pc:sldMk cId="1605746849" sldId="260"/>
            <ac:spMk id="11" creationId="{3FCFB1DE-0B7E-48CC-BA90-B2AB0889F9D6}"/>
          </ac:spMkLst>
        </pc:spChg>
        <pc:picChg chg="add">
          <ac:chgData name="Michael" userId="0df92e9667c24698" providerId="LiveId" clId="{BCF6624D-8897-4EE8-AD3C-FE9D7778F6D2}" dt="2021-02-11T07:20:45.044" v="125" actId="26606"/>
          <ac:picMkLst>
            <pc:docMk/>
            <pc:sldMk cId="1605746849" sldId="260"/>
            <ac:picMk id="5" creationId="{2E3BBD6E-E0FA-434A-8C9A-A141AA369CA9}"/>
          </ac:picMkLst>
        </pc:picChg>
      </pc:sldChg>
      <pc:sldChg chg="modSp new mod">
        <pc:chgData name="Michael" userId="0df92e9667c24698" providerId="LiveId" clId="{BCF6624D-8897-4EE8-AD3C-FE9D7778F6D2}" dt="2021-02-11T06:08:20.780" v="101" actId="20577"/>
        <pc:sldMkLst>
          <pc:docMk/>
          <pc:sldMk cId="3302558011" sldId="261"/>
        </pc:sldMkLst>
        <pc:spChg chg="mod">
          <ac:chgData name="Michael" userId="0df92e9667c24698" providerId="LiveId" clId="{BCF6624D-8897-4EE8-AD3C-FE9D7778F6D2}" dt="2021-02-11T06:08:20.780" v="101" actId="20577"/>
          <ac:spMkLst>
            <pc:docMk/>
            <pc:sldMk cId="3302558011" sldId="261"/>
            <ac:spMk id="2" creationId="{540CDC84-4EE6-4E14-90C4-56266BC3456A}"/>
          </ac:spMkLst>
        </pc:spChg>
      </pc:sldChg>
      <pc:sldChg chg="addSp delSp modSp new mod setBg">
        <pc:chgData name="Michael" userId="0df92e9667c24698" providerId="LiveId" clId="{BCF6624D-8897-4EE8-AD3C-FE9D7778F6D2}" dt="2021-02-11T07:23:06.455" v="131" actId="26606"/>
        <pc:sldMkLst>
          <pc:docMk/>
          <pc:sldMk cId="1859402302" sldId="262"/>
        </pc:sldMkLst>
        <pc:spChg chg="mod">
          <ac:chgData name="Michael" userId="0df92e9667c24698" providerId="LiveId" clId="{BCF6624D-8897-4EE8-AD3C-FE9D7778F6D2}" dt="2021-02-11T07:23:06.455" v="131" actId="26606"/>
          <ac:spMkLst>
            <pc:docMk/>
            <pc:sldMk cId="1859402302" sldId="262"/>
            <ac:spMk id="2" creationId="{146D8000-12F0-41F9-BB17-FCA9930209F1}"/>
          </ac:spMkLst>
        </pc:spChg>
        <pc:spChg chg="del">
          <ac:chgData name="Michael" userId="0df92e9667c24698" providerId="LiveId" clId="{BCF6624D-8897-4EE8-AD3C-FE9D7778F6D2}" dt="2021-02-11T07:22:54.364" v="129" actId="931"/>
          <ac:spMkLst>
            <pc:docMk/>
            <pc:sldMk cId="1859402302" sldId="262"/>
            <ac:spMk id="3" creationId="{91685C2C-44D0-4085-9BDE-0A0D4EAF1D35}"/>
          </ac:spMkLst>
        </pc:spChg>
        <pc:spChg chg="add">
          <ac:chgData name="Michael" userId="0df92e9667c24698" providerId="LiveId" clId="{BCF6624D-8897-4EE8-AD3C-FE9D7778F6D2}" dt="2021-02-11T07:23:06.455" v="131" actId="26606"/>
          <ac:spMkLst>
            <pc:docMk/>
            <pc:sldMk cId="1859402302" sldId="262"/>
            <ac:spMk id="9" creationId="{F30D4082-C655-4F88-A4C2-7C0536FA074E}"/>
          </ac:spMkLst>
        </pc:spChg>
        <pc:spChg chg="add">
          <ac:chgData name="Michael" userId="0df92e9667c24698" providerId="LiveId" clId="{BCF6624D-8897-4EE8-AD3C-FE9D7778F6D2}" dt="2021-02-11T07:23:06.455" v="131" actId="26606"/>
          <ac:spMkLst>
            <pc:docMk/>
            <pc:sldMk cId="1859402302" sldId="262"/>
            <ac:spMk id="12" creationId="{F13C74B1-5B17-4795-BED0-7140497B445A}"/>
          </ac:spMkLst>
        </pc:spChg>
        <pc:spChg chg="add">
          <ac:chgData name="Michael" userId="0df92e9667c24698" providerId="LiveId" clId="{BCF6624D-8897-4EE8-AD3C-FE9D7778F6D2}" dt="2021-02-11T07:23:06.455" v="131" actId="26606"/>
          <ac:spMkLst>
            <pc:docMk/>
            <pc:sldMk cId="1859402302" sldId="262"/>
            <ac:spMk id="14" creationId="{3FCFB1DE-0B7E-48CC-BA90-B2AB0889F9D6}"/>
          </ac:spMkLst>
        </pc:spChg>
        <pc:picChg chg="add mod">
          <ac:chgData name="Michael" userId="0df92e9667c24698" providerId="LiveId" clId="{BCF6624D-8897-4EE8-AD3C-FE9D7778F6D2}" dt="2021-02-11T07:23:06.455" v="131" actId="26606"/>
          <ac:picMkLst>
            <pc:docMk/>
            <pc:sldMk cId="1859402302" sldId="262"/>
            <ac:picMk id="5" creationId="{6ED14EC7-9708-4199-8AE8-2B4C8A004A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8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2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7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4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A41EC-1358-4073-9585-488D6E35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43" r="-1" b="578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22916-AB92-4A5F-9DD8-1F2560848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800" b="1"/>
              <a:t>The Rise of Fake News in the Political Scene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39AEF-0EE5-4E4A-AE71-20037F373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By Michael Mahoney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79471-9259-4468-A38F-349E78CB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Presentation Overview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48497"/>
          </a:solidFill>
          <a:ln w="38100" cap="rnd">
            <a:solidFill>
              <a:srgbClr val="14849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- up of a microphone&#10;&#10;Description automatically generated with low confidence">
            <a:extLst>
              <a:ext uri="{FF2B5EF4-FFF2-40B4-BE49-F238E27FC236}">
                <a16:creationId xmlns:a16="http://schemas.microsoft.com/office/drawing/2014/main" id="{BA893595-DFD6-44FF-93FB-3185B787E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20040" y="1386173"/>
            <a:ext cx="7214616" cy="40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65D33654-E506-4F1A-BE73-5A4B3B968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1" b="15535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D8FCD-A3E8-4447-B6B1-D7EC81D8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Who is This Presentation For</a:t>
            </a:r>
          </a:p>
        </p:txBody>
      </p:sp>
    </p:spTree>
    <p:extLst>
      <p:ext uri="{BB962C8B-B14F-4D97-AF65-F5344CB8AC3E}">
        <p14:creationId xmlns:p14="http://schemas.microsoft.com/office/powerpoint/2010/main" val="33899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E4F06-8A4F-4241-8E34-E41DF779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Misinformation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7A6D-6A7E-49F9-9FD9-7C16E6D1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False is </a:t>
            </a:r>
            <a:r>
              <a:rPr lang="en-US" dirty="0" err="1"/>
              <a:t>easyish</a:t>
            </a:r>
            <a:endParaRPr lang="en-US" dirty="0"/>
          </a:p>
          <a:p>
            <a:r>
              <a:rPr lang="en-US" dirty="0"/>
              <a:t>True is less easy</a:t>
            </a:r>
          </a:p>
          <a:p>
            <a:r>
              <a:rPr lang="en-US" dirty="0"/>
              <a:t>Anything else is hard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9E1BA-3FB8-4604-B68C-432B088AC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4" r="3039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496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D8000-12F0-41F9-BB17-FCA9930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What to do about it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46696"/>
          </a:solidFill>
          <a:ln w="38100" cap="rnd">
            <a:solidFill>
              <a:srgbClr val="E466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0D4082-C655-4F88-A4C2-7C0536FA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ity lights focused in magnifying glass">
            <a:extLst>
              <a:ext uri="{FF2B5EF4-FFF2-40B4-BE49-F238E27FC236}">
                <a16:creationId xmlns:a16="http://schemas.microsoft.com/office/drawing/2014/main" id="{6ED14EC7-9708-4199-8AE8-2B4C8A004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r="162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94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54A4C-27C8-425E-8D48-B944417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Future Work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6F65-2A6F-42C3-B8D8-31896C39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BBD6E-E0FA-434A-8C9A-A141AA369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9" r="285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574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DC84-4EE6-4E14-90C4-56266BC3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7E69-7978-4938-A6C3-EDEE05AD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80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The Rise of Fake News in the Political Scene</vt:lpstr>
      <vt:lpstr>Presentation Overview</vt:lpstr>
      <vt:lpstr>Who is This Presentation For</vt:lpstr>
      <vt:lpstr>Misinformation</vt:lpstr>
      <vt:lpstr>What to do about it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Rise of Fake News in the Political Scene</dc:title>
  <dc:creator>Michael</dc:creator>
  <cp:lastModifiedBy>Michael</cp:lastModifiedBy>
  <cp:revision>1</cp:revision>
  <dcterms:created xsi:type="dcterms:W3CDTF">2021-02-09T20:15:32Z</dcterms:created>
  <dcterms:modified xsi:type="dcterms:W3CDTF">2021-02-11T07:23:27Z</dcterms:modified>
</cp:coreProperties>
</file>