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6" r:id="rId6"/>
    <p:sldId id="265" r:id="rId7"/>
    <p:sldId id="264" r:id="rId8"/>
    <p:sldId id="268" r:id="rId9"/>
    <p:sldId id="267" r:id="rId10"/>
    <p:sldId id="260" r:id="rId11"/>
    <p:sldId id="272" r:id="rId12"/>
    <p:sldId id="273" r:id="rId13"/>
    <p:sldId id="271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D052B-9B66-4B22-87B3-64C043FDF4A4}" v="47" dt="2020-10-15T19:43:41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honey" userId="0df92e9667c24698" providerId="LiveId" clId="{19C67A4E-B41B-4347-8364-A2EFF6590C68}"/>
    <pc:docChg chg="modSld">
      <pc:chgData name="Michael Mahoney" userId="0df92e9667c24698" providerId="LiveId" clId="{19C67A4E-B41B-4347-8364-A2EFF6590C68}" dt="2020-10-13T19:37:40.484" v="25" actId="20577"/>
      <pc:docMkLst>
        <pc:docMk/>
      </pc:docMkLst>
      <pc:sldChg chg="modSp">
        <pc:chgData name="Michael Mahoney" userId="0df92e9667c24698" providerId="LiveId" clId="{19C67A4E-B41B-4347-8364-A2EFF6590C68}" dt="2020-10-13T19:37:40.484" v="25" actId="20577"/>
        <pc:sldMkLst>
          <pc:docMk/>
          <pc:sldMk cId="1925554090" sldId="263"/>
        </pc:sldMkLst>
        <pc:spChg chg="mod">
          <ac:chgData name="Michael Mahoney" userId="0df92e9667c24698" providerId="LiveId" clId="{19C67A4E-B41B-4347-8364-A2EFF6590C68}" dt="2020-10-13T19:37:40.484" v="25" actId="20577"/>
          <ac:spMkLst>
            <pc:docMk/>
            <pc:sldMk cId="1925554090" sldId="263"/>
            <ac:spMk id="3" creationId="{18205C4C-403D-4B4F-97CB-93368219FC40}"/>
          </ac:spMkLst>
        </pc:spChg>
      </pc:sldChg>
    </pc:docChg>
  </pc:docChgLst>
  <pc:docChgLst>
    <pc:chgData name="Michael" userId="0df92e9667c24698" providerId="LiveId" clId="{3A97727F-ABEB-429F-9541-FBD1C5A14D13}"/>
    <pc:docChg chg="undo custSel mod addSld modSld sldOrd">
      <pc:chgData name="Michael" userId="0df92e9667c24698" providerId="LiveId" clId="{3A97727F-ABEB-429F-9541-FBD1C5A14D13}" dt="2020-10-06T16:21:49.478" v="513" actId="5793"/>
      <pc:docMkLst>
        <pc:docMk/>
      </pc:docMkLst>
      <pc:sldChg chg="modSp new mod">
        <pc:chgData name="Michael" userId="0df92e9667c24698" providerId="LiveId" clId="{3A97727F-ABEB-429F-9541-FBD1C5A14D13}" dt="2020-10-06T16:11:11.614" v="192" actId="20577"/>
        <pc:sldMkLst>
          <pc:docMk/>
          <pc:sldMk cId="3547194978" sldId="258"/>
        </pc:sldMkLst>
        <pc:spChg chg="mod">
          <ac:chgData name="Michael" userId="0df92e9667c24698" providerId="LiveId" clId="{3A97727F-ABEB-429F-9541-FBD1C5A14D13}" dt="2020-10-06T16:09:39.587" v="90" actId="20577"/>
          <ac:spMkLst>
            <pc:docMk/>
            <pc:sldMk cId="3547194978" sldId="258"/>
            <ac:spMk id="2" creationId="{45AE62FA-0FB7-486B-AC1F-59FE308A3CC2}"/>
          </ac:spMkLst>
        </pc:spChg>
        <pc:spChg chg="mod">
          <ac:chgData name="Michael" userId="0df92e9667c24698" providerId="LiveId" clId="{3A97727F-ABEB-429F-9541-FBD1C5A14D13}" dt="2020-10-06T16:11:11.614" v="192" actId="20577"/>
          <ac:spMkLst>
            <pc:docMk/>
            <pc:sldMk cId="3547194978" sldId="258"/>
            <ac:spMk id="3" creationId="{3A72ED06-B1AA-4AC7-A04D-42425230B8F9}"/>
          </ac:spMkLst>
        </pc:spChg>
      </pc:sldChg>
      <pc:sldChg chg="addSp delSp modSp new mod setBg">
        <pc:chgData name="Michael" userId="0df92e9667c24698" providerId="LiveId" clId="{3A97727F-ABEB-429F-9541-FBD1C5A14D13}" dt="2020-10-06T16:19:42.199" v="495" actId="20577"/>
        <pc:sldMkLst>
          <pc:docMk/>
          <pc:sldMk cId="2922571553" sldId="259"/>
        </pc:sldMkLst>
        <pc:spChg chg="mod">
          <ac:chgData name="Michael" userId="0df92e9667c24698" providerId="LiveId" clId="{3A97727F-ABEB-429F-9541-FBD1C5A14D13}" dt="2020-10-06T16:16:57.558" v="372" actId="26606"/>
          <ac:spMkLst>
            <pc:docMk/>
            <pc:sldMk cId="2922571553" sldId="259"/>
            <ac:spMk id="2" creationId="{0C326083-6ACB-4BD3-B3C1-C9B0389B9D5C}"/>
          </ac:spMkLst>
        </pc:spChg>
        <pc:spChg chg="del mod">
          <ac:chgData name="Michael" userId="0df92e9667c24698" providerId="LiveId" clId="{3A97727F-ABEB-429F-9541-FBD1C5A14D13}" dt="2020-10-06T16:16:43.698" v="368"/>
          <ac:spMkLst>
            <pc:docMk/>
            <pc:sldMk cId="2922571553" sldId="259"/>
            <ac:spMk id="3" creationId="{BDAA7038-A7BC-4C60-8A1B-208111479CA2}"/>
          </ac:spMkLst>
        </pc:spChg>
        <pc:spChg chg="add del">
          <ac:chgData name="Michael" userId="0df92e9667c24698" providerId="LiveId" clId="{3A97727F-ABEB-429F-9541-FBD1C5A14D13}" dt="2020-10-06T16:16:57.549" v="371" actId="26606"/>
          <ac:spMkLst>
            <pc:docMk/>
            <pc:sldMk cId="2922571553" sldId="259"/>
            <ac:spMk id="71" creationId="{7CA0DAA6-33B8-4A25-810D-2F4D816FB40E}"/>
          </ac:spMkLst>
        </pc:spChg>
        <pc:spChg chg="add">
          <ac:chgData name="Michael" userId="0df92e9667c24698" providerId="LiveId" clId="{3A97727F-ABEB-429F-9541-FBD1C5A14D13}" dt="2020-10-06T16:16:57.558" v="372" actId="26606"/>
          <ac:spMkLst>
            <pc:docMk/>
            <pc:sldMk cId="2922571553" sldId="259"/>
            <ac:spMk id="73" creationId="{233F6408-E1FB-40EE-933F-488D38CCC73F}"/>
          </ac:spMkLst>
        </pc:spChg>
        <pc:spChg chg="add">
          <ac:chgData name="Michael" userId="0df92e9667c24698" providerId="LiveId" clId="{3A97727F-ABEB-429F-9541-FBD1C5A14D13}" dt="2020-10-06T16:16:57.558" v="372" actId="26606"/>
          <ac:spMkLst>
            <pc:docMk/>
            <pc:sldMk cId="2922571553" sldId="259"/>
            <ac:spMk id="75" creationId="{F055C0C5-567C-4C02-83F3-B427BC740697}"/>
          </ac:spMkLst>
        </pc:spChg>
        <pc:spChg chg="add">
          <ac:chgData name="Michael" userId="0df92e9667c24698" providerId="LiveId" clId="{3A97727F-ABEB-429F-9541-FBD1C5A14D13}" dt="2020-10-06T16:16:57.558" v="372" actId="26606"/>
          <ac:spMkLst>
            <pc:docMk/>
            <pc:sldMk cId="2922571553" sldId="259"/>
            <ac:spMk id="77" creationId="{E48B6BD6-5DED-4B86-A4B3-D35037F68FC4}"/>
          </ac:spMkLst>
        </pc:spChg>
        <pc:spChg chg="add mod">
          <ac:chgData name="Michael" userId="0df92e9667c24698" providerId="LiveId" clId="{3A97727F-ABEB-429F-9541-FBD1C5A14D13}" dt="2020-10-06T16:19:42.199" v="495" actId="20577"/>
          <ac:spMkLst>
            <pc:docMk/>
            <pc:sldMk cId="2922571553" sldId="259"/>
            <ac:spMk id="1030" creationId="{4DEF6BD0-80E4-442B-9BE6-7B0CCD3143D1}"/>
          </ac:spMkLst>
        </pc:spChg>
        <pc:picChg chg="add mod">
          <ac:chgData name="Michael" userId="0df92e9667c24698" providerId="LiveId" clId="{3A97727F-ABEB-429F-9541-FBD1C5A14D13}" dt="2020-10-06T16:16:57.558" v="372" actId="26606"/>
          <ac:picMkLst>
            <pc:docMk/>
            <pc:sldMk cId="2922571553" sldId="259"/>
            <ac:picMk id="1026" creationId="{ECEAC110-80DE-4392-9D4A-5A0E4871B7C2}"/>
          </ac:picMkLst>
        </pc:picChg>
      </pc:sldChg>
      <pc:sldChg chg="modSp new mod">
        <pc:chgData name="Michael" userId="0df92e9667c24698" providerId="LiveId" clId="{3A97727F-ABEB-429F-9541-FBD1C5A14D13}" dt="2020-10-06T16:21:49.478" v="513" actId="5793"/>
        <pc:sldMkLst>
          <pc:docMk/>
          <pc:sldMk cId="2919392975" sldId="260"/>
        </pc:sldMkLst>
        <pc:spChg chg="mod">
          <ac:chgData name="Michael" userId="0df92e9667c24698" providerId="LiveId" clId="{3A97727F-ABEB-429F-9541-FBD1C5A14D13}" dt="2020-10-06T16:21:49.478" v="513" actId="5793"/>
          <ac:spMkLst>
            <pc:docMk/>
            <pc:sldMk cId="2919392975" sldId="260"/>
            <ac:spMk id="2" creationId="{BFEDB5B9-6FFB-4C86-9563-647CE757C7DC}"/>
          </ac:spMkLst>
        </pc:spChg>
      </pc:sldChg>
      <pc:sldChg chg="modSp new mod">
        <pc:chgData name="Michael" userId="0df92e9667c24698" providerId="LiveId" clId="{3A97727F-ABEB-429F-9541-FBD1C5A14D13}" dt="2020-10-06T16:03:22.482" v="26" actId="20577"/>
        <pc:sldMkLst>
          <pc:docMk/>
          <pc:sldMk cId="2827377315" sldId="261"/>
        </pc:sldMkLst>
        <pc:spChg chg="mod">
          <ac:chgData name="Michael" userId="0df92e9667c24698" providerId="LiveId" clId="{3A97727F-ABEB-429F-9541-FBD1C5A14D13}" dt="2020-10-06T16:03:22.482" v="26" actId="20577"/>
          <ac:spMkLst>
            <pc:docMk/>
            <pc:sldMk cId="2827377315" sldId="261"/>
            <ac:spMk id="2" creationId="{22BF7109-120B-4276-86EF-EDCD8C50EB5B}"/>
          </ac:spMkLst>
        </pc:spChg>
      </pc:sldChg>
      <pc:sldChg chg="modSp new mod ord">
        <pc:chgData name="Michael" userId="0df92e9667c24698" providerId="LiveId" clId="{3A97727F-ABEB-429F-9541-FBD1C5A14D13}" dt="2020-10-06T16:03:19.469" v="17"/>
        <pc:sldMkLst>
          <pc:docMk/>
          <pc:sldMk cId="2108858224" sldId="262"/>
        </pc:sldMkLst>
        <pc:spChg chg="mod">
          <ac:chgData name="Michael" userId="0df92e9667c24698" providerId="LiveId" clId="{3A97727F-ABEB-429F-9541-FBD1C5A14D13}" dt="2020-10-06T16:03:14.083" v="15" actId="20577"/>
          <ac:spMkLst>
            <pc:docMk/>
            <pc:sldMk cId="2108858224" sldId="262"/>
            <ac:spMk id="2" creationId="{AB7BD067-F822-48E9-A3E0-B6CFFB76D3BE}"/>
          </ac:spMkLst>
        </pc:spChg>
      </pc:sldChg>
      <pc:sldChg chg="modSp new mod">
        <pc:chgData name="Michael" userId="0df92e9667c24698" providerId="LiveId" clId="{3A97727F-ABEB-429F-9541-FBD1C5A14D13}" dt="2020-10-06T16:14:47.627" v="355" actId="20577"/>
        <pc:sldMkLst>
          <pc:docMk/>
          <pc:sldMk cId="1925554090" sldId="263"/>
        </pc:sldMkLst>
        <pc:spChg chg="mod">
          <ac:chgData name="Michael" userId="0df92e9667c24698" providerId="LiveId" clId="{3A97727F-ABEB-429F-9541-FBD1C5A14D13}" dt="2020-10-06T16:12:42.503" v="237" actId="20577"/>
          <ac:spMkLst>
            <pc:docMk/>
            <pc:sldMk cId="1925554090" sldId="263"/>
            <ac:spMk id="2" creationId="{DD3B1010-BCF2-4AA3-8957-DDC9348AD685}"/>
          </ac:spMkLst>
        </pc:spChg>
        <pc:spChg chg="mod">
          <ac:chgData name="Michael" userId="0df92e9667c24698" providerId="LiveId" clId="{3A97727F-ABEB-429F-9541-FBD1C5A14D13}" dt="2020-10-06T16:14:47.627" v="355" actId="20577"/>
          <ac:spMkLst>
            <pc:docMk/>
            <pc:sldMk cId="1925554090" sldId="263"/>
            <ac:spMk id="3" creationId="{18205C4C-403D-4B4F-97CB-93368219FC40}"/>
          </ac:spMkLst>
        </pc:spChg>
      </pc:sldChg>
    </pc:docChg>
  </pc:docChgLst>
  <pc:docChgLst>
    <pc:chgData name="Michael" userId="0df92e9667c24698" providerId="LiveId" clId="{7EDBF7C6-5D13-40E2-967E-4AF5D6DB076A}"/>
    <pc:docChg chg="undo custSel mod addSld modSld sldOrd modMainMaster">
      <pc:chgData name="Michael" userId="0df92e9667c24698" providerId="LiveId" clId="{7EDBF7C6-5D13-40E2-967E-4AF5D6DB076A}" dt="2020-10-13T04:27:34.446" v="2439" actId="20577"/>
      <pc:docMkLst>
        <pc:docMk/>
      </pc:docMkLst>
      <pc:sldChg chg="addSp modSp mod setBg setClrOvrMap">
        <pc:chgData name="Michael" userId="0df92e9667c24698" providerId="LiveId" clId="{7EDBF7C6-5D13-40E2-967E-4AF5D6DB076A}" dt="2020-10-12T18:03:10.085" v="1835"/>
        <pc:sldMkLst>
          <pc:docMk/>
          <pc:sldMk cId="272665402" sldId="256"/>
        </pc:sldMkLst>
        <pc:spChg chg="mod">
          <ac:chgData name="Michael" userId="0df92e9667c24698" providerId="LiveId" clId="{7EDBF7C6-5D13-40E2-967E-4AF5D6DB076A}" dt="2020-10-12T17:29:19.969" v="785" actId="26606"/>
          <ac:spMkLst>
            <pc:docMk/>
            <pc:sldMk cId="272665402" sldId="256"/>
            <ac:spMk id="2" creationId="{00A60699-CC25-4F57-A334-A704FD3DBF86}"/>
          </ac:spMkLst>
        </pc:spChg>
        <pc:spChg chg="mod">
          <ac:chgData name="Michael" userId="0df92e9667c24698" providerId="LiveId" clId="{7EDBF7C6-5D13-40E2-967E-4AF5D6DB076A}" dt="2020-10-12T17:29:19.969" v="785" actId="26606"/>
          <ac:spMkLst>
            <pc:docMk/>
            <pc:sldMk cId="272665402" sldId="256"/>
            <ac:spMk id="3" creationId="{2926F530-FA6F-4173-951C-6BABA62C6235}"/>
          </ac:spMkLst>
        </pc:spChg>
        <pc:spChg chg="add">
          <ac:chgData name="Michael" userId="0df92e9667c24698" providerId="LiveId" clId="{7EDBF7C6-5D13-40E2-967E-4AF5D6DB076A}" dt="2020-10-12T17:29:19.969" v="785" actId="26606"/>
          <ac:spMkLst>
            <pc:docMk/>
            <pc:sldMk cId="272665402" sldId="256"/>
            <ac:spMk id="8" creationId="{DA3C47C2-33A2-44B2-BEAB-FEB679075C24}"/>
          </ac:spMkLst>
        </pc:spChg>
        <pc:spChg chg="add">
          <ac:chgData name="Michael" userId="0df92e9667c24698" providerId="LiveId" clId="{7EDBF7C6-5D13-40E2-967E-4AF5D6DB076A}" dt="2020-10-12T17:29:19.969" v="785" actId="26606"/>
          <ac:spMkLst>
            <pc:docMk/>
            <pc:sldMk cId="272665402" sldId="256"/>
            <ac:spMk id="10" creationId="{AD182BA8-54AD-4D9F-8264-B0FA8BB47D7C}"/>
          </ac:spMkLst>
        </pc:spChg>
        <pc:spChg chg="add">
          <ac:chgData name="Michael" userId="0df92e9667c24698" providerId="LiveId" clId="{7EDBF7C6-5D13-40E2-967E-4AF5D6DB076A}" dt="2020-10-12T17:29:19.969" v="785" actId="26606"/>
          <ac:spMkLst>
            <pc:docMk/>
            <pc:sldMk cId="272665402" sldId="256"/>
            <ac:spMk id="12" creationId="{4ED83379-0499-45E1-AB78-6AA230F96442}"/>
          </ac:spMkLst>
        </pc:spChg>
      </pc:sldChg>
      <pc:sldChg chg="addSp delSp modSp mod ord setBg setClrOvrMap">
        <pc:chgData name="Michael" userId="0df92e9667c24698" providerId="LiveId" clId="{7EDBF7C6-5D13-40E2-967E-4AF5D6DB076A}" dt="2020-10-13T04:25:49.610" v="2420" actId="26606"/>
        <pc:sldMkLst>
          <pc:docMk/>
          <pc:sldMk cId="2024949746" sldId="257"/>
        </pc:sldMkLst>
        <pc:spChg chg="mod or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2" creationId="{872183BF-FCB9-4ABF-B782-803733259369}"/>
          </ac:spMkLst>
        </pc:spChg>
        <pc:spChg chg="mod or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3" creationId="{1DD9A883-AE81-48DC-ABCF-E5D2872CE545}"/>
          </ac:spMkLst>
        </pc:spChg>
        <pc:spChg chg="add del">
          <ac:chgData name="Michael" userId="0df92e9667c24698" providerId="LiveId" clId="{7EDBF7C6-5D13-40E2-967E-4AF5D6DB076A}" dt="2020-10-12T16:19:12.606" v="75" actId="26606"/>
          <ac:spMkLst>
            <pc:docMk/>
            <pc:sldMk cId="2024949746" sldId="257"/>
            <ac:spMk id="10" creationId="{0671A8AE-40A1-4631-A6B8-581AFF065482}"/>
          </ac:spMkLst>
        </pc:spChg>
        <pc:spChg chg="add del">
          <ac:chgData name="Michael" userId="0df92e9667c24698" providerId="LiveId" clId="{7EDBF7C6-5D13-40E2-967E-4AF5D6DB076A}" dt="2020-10-12T16:19:12.606" v="75" actId="26606"/>
          <ac:spMkLst>
            <pc:docMk/>
            <pc:sldMk cId="2024949746" sldId="257"/>
            <ac:spMk id="12" creationId="{AB58EF07-17C2-48CF-ABB0-EEF1F17CB8F0}"/>
          </ac:spMkLst>
        </pc:spChg>
        <pc:spChg chg="add del">
          <ac:chgData name="Michael" userId="0df92e9667c24698" providerId="LiveId" clId="{7EDBF7C6-5D13-40E2-967E-4AF5D6DB076A}" dt="2020-10-12T16:19:12.606" v="75" actId="26606"/>
          <ac:spMkLst>
            <pc:docMk/>
            <pc:sldMk cId="2024949746" sldId="257"/>
            <ac:spMk id="14" creationId="{AF2F604E-43BE-4DC3-B983-E071523364F8}"/>
          </ac:spMkLst>
        </pc:spChg>
        <pc:spChg chg="add del">
          <ac:chgData name="Michael" userId="0df92e9667c24698" providerId="LiveId" clId="{7EDBF7C6-5D13-40E2-967E-4AF5D6DB076A}" dt="2020-10-12T16:19:12.606" v="75" actId="26606"/>
          <ac:spMkLst>
            <pc:docMk/>
            <pc:sldMk cId="2024949746" sldId="257"/>
            <ac:spMk id="16" creationId="{08C9B587-E65E-4B52-B37C-ABEBB6E87928}"/>
          </ac:spMkLst>
        </pc:spChg>
        <pc:spChg chg="add del">
          <ac:chgData name="Michael" userId="0df92e9667c24698" providerId="LiveId" clId="{7EDBF7C6-5D13-40E2-967E-4AF5D6DB076A}" dt="2020-10-12T16:19:00.832" v="70" actId="26606"/>
          <ac:spMkLst>
            <pc:docMk/>
            <pc:sldMk cId="2024949746" sldId="257"/>
            <ac:spMk id="21" creationId="{E91DC736-0EF8-4F87-9146-EBF1D2EE4D3D}"/>
          </ac:spMkLst>
        </pc:spChg>
        <pc:spChg chg="add del">
          <ac:chgData name="Michael" userId="0df92e9667c24698" providerId="LiveId" clId="{7EDBF7C6-5D13-40E2-967E-4AF5D6DB076A}" dt="2020-10-12T16:19:00.832" v="70" actId="26606"/>
          <ac:spMkLst>
            <pc:docMk/>
            <pc:sldMk cId="2024949746" sldId="257"/>
            <ac:spMk id="23" creationId="{097CD68E-23E3-4007-8847-CD0944C4F7BE}"/>
          </ac:spMkLst>
        </pc:spChg>
        <pc:spChg chg="add del">
          <ac:chgData name="Michael" userId="0df92e9667c24698" providerId="LiveId" clId="{7EDBF7C6-5D13-40E2-967E-4AF5D6DB076A}" dt="2020-10-12T16:19:00.832" v="70" actId="26606"/>
          <ac:spMkLst>
            <pc:docMk/>
            <pc:sldMk cId="2024949746" sldId="257"/>
            <ac:spMk id="25" creationId="{AF2F604E-43BE-4DC3-B983-E071523364F8}"/>
          </ac:spMkLst>
        </pc:spChg>
        <pc:spChg chg="add del">
          <ac:chgData name="Michael" userId="0df92e9667c24698" providerId="LiveId" clId="{7EDBF7C6-5D13-40E2-967E-4AF5D6DB076A}" dt="2020-10-12T16:19:00.832" v="70" actId="26606"/>
          <ac:spMkLst>
            <pc:docMk/>
            <pc:sldMk cId="2024949746" sldId="257"/>
            <ac:spMk id="27" creationId="{08C9B587-E65E-4B52-B37C-ABEBB6E87928}"/>
          </ac:spMkLst>
        </pc:spChg>
        <pc:spChg chg="add del">
          <ac:chgData name="Michael" userId="0df92e9667c24698" providerId="LiveId" clId="{7EDBF7C6-5D13-40E2-967E-4AF5D6DB076A}" dt="2020-10-12T16:19:03.939" v="72" actId="26606"/>
          <ac:spMkLst>
            <pc:docMk/>
            <pc:sldMk cId="2024949746" sldId="257"/>
            <ac:spMk id="29" creationId="{E49CC64F-7275-4E33-961B-0C5CDC439875}"/>
          </ac:spMkLst>
        </pc:spChg>
        <pc:spChg chg="add del">
          <ac:chgData name="Michael" userId="0df92e9667c24698" providerId="LiveId" clId="{7EDBF7C6-5D13-40E2-967E-4AF5D6DB076A}" dt="2020-10-12T16:19:12.598" v="74" actId="26606"/>
          <ac:spMkLst>
            <pc:docMk/>
            <pc:sldMk cId="2024949746" sldId="257"/>
            <ac:spMk id="31" creationId="{233F6408-E1FB-40EE-933F-488D38CCC73F}"/>
          </ac:spMkLst>
        </pc:spChg>
        <pc:spChg chg="add del">
          <ac:chgData name="Michael" userId="0df92e9667c24698" providerId="LiveId" clId="{7EDBF7C6-5D13-40E2-967E-4AF5D6DB076A}" dt="2020-10-12T16:19:12.598" v="74" actId="26606"/>
          <ac:spMkLst>
            <pc:docMk/>
            <pc:sldMk cId="2024949746" sldId="257"/>
            <ac:spMk id="32" creationId="{F055C0C5-567C-4C02-83F3-B427BC740697}"/>
          </ac:spMkLst>
        </pc:spChg>
        <pc:spChg chg="add del">
          <ac:chgData name="Michael" userId="0df92e9667c24698" providerId="LiveId" clId="{7EDBF7C6-5D13-40E2-967E-4AF5D6DB076A}" dt="2020-10-12T16:19:12.598" v="74" actId="26606"/>
          <ac:spMkLst>
            <pc:docMk/>
            <pc:sldMk cId="2024949746" sldId="257"/>
            <ac:spMk id="33" creationId="{E48B6BD6-5DED-4B86-A4B3-D35037F68FC4}"/>
          </ac:spMkLst>
        </pc:spChg>
        <pc:spChg chg="add del">
          <ac:chgData name="Michael" userId="0df92e9667c24698" providerId="LiveId" clId="{7EDBF7C6-5D13-40E2-967E-4AF5D6DB076A}" dt="2020-10-12T16:20:43.487" v="84" actId="26606"/>
          <ac:spMkLst>
            <pc:docMk/>
            <pc:sldMk cId="2024949746" sldId="257"/>
            <ac:spMk id="35" creationId="{0671A8AE-40A1-4631-A6B8-581AFF065482}"/>
          </ac:spMkLst>
        </pc:spChg>
        <pc:spChg chg="add del">
          <ac:chgData name="Michael" userId="0df92e9667c24698" providerId="LiveId" clId="{7EDBF7C6-5D13-40E2-967E-4AF5D6DB076A}" dt="2020-10-12T16:20:43.487" v="84" actId="26606"/>
          <ac:spMkLst>
            <pc:docMk/>
            <pc:sldMk cId="2024949746" sldId="257"/>
            <ac:spMk id="36" creationId="{AB58EF07-17C2-48CF-ABB0-EEF1F17CB8F0}"/>
          </ac:spMkLst>
        </pc:spChg>
        <pc:spChg chg="add del">
          <ac:chgData name="Michael" userId="0df92e9667c24698" providerId="LiveId" clId="{7EDBF7C6-5D13-40E2-967E-4AF5D6DB076A}" dt="2020-10-12T16:20:43.487" v="84" actId="26606"/>
          <ac:spMkLst>
            <pc:docMk/>
            <pc:sldMk cId="2024949746" sldId="257"/>
            <ac:spMk id="37" creationId="{AF2F604E-43BE-4DC3-B983-E071523364F8}"/>
          </ac:spMkLst>
        </pc:spChg>
        <pc:spChg chg="add del">
          <ac:chgData name="Michael" userId="0df92e9667c24698" providerId="LiveId" clId="{7EDBF7C6-5D13-40E2-967E-4AF5D6DB076A}" dt="2020-10-12T16:20:43.487" v="84" actId="26606"/>
          <ac:spMkLst>
            <pc:docMk/>
            <pc:sldMk cId="2024949746" sldId="257"/>
            <ac:spMk id="38" creationId="{08C9B587-E65E-4B52-B37C-ABEBB6E87928}"/>
          </ac:spMkLst>
        </pc:spChg>
        <pc:spChg chg="add del">
          <ac:chgData name="Michael" userId="0df92e9667c24698" providerId="LiveId" clId="{7EDBF7C6-5D13-40E2-967E-4AF5D6DB076A}" dt="2020-10-12T16:20:43.364" v="83" actId="26606"/>
          <ac:spMkLst>
            <pc:docMk/>
            <pc:sldMk cId="2024949746" sldId="257"/>
            <ac:spMk id="43" creationId="{B4D3D850-2041-4B7C-AED9-54DA385B14F7}"/>
          </ac:spMkLst>
        </pc:spChg>
        <pc:spChg chg="add del">
          <ac:chgData name="Michael" userId="0df92e9667c24698" providerId="LiveId" clId="{7EDBF7C6-5D13-40E2-967E-4AF5D6DB076A}" dt="2020-10-12T16:20:43.364" v="83" actId="26606"/>
          <ac:spMkLst>
            <pc:docMk/>
            <pc:sldMk cId="2024949746" sldId="257"/>
            <ac:spMk id="45" creationId="{B497CCB5-5FC2-473C-AFCC-2430CEF1DF71}"/>
          </ac:spMkLst>
        </pc:spChg>
        <pc:spChg chg="add del">
          <ac:chgData name="Michael" userId="0df92e9667c24698" providerId="LiveId" clId="{7EDBF7C6-5D13-40E2-967E-4AF5D6DB076A}" dt="2020-10-12T16:20:43.364" v="83" actId="26606"/>
          <ac:spMkLst>
            <pc:docMk/>
            <pc:sldMk cId="2024949746" sldId="257"/>
            <ac:spMk id="47" creationId="{599C8C75-BFDF-44E7-A028-EEB5EDD58817}"/>
          </ac:spMkLst>
        </pc:spChg>
        <pc:spChg chg="add del">
          <ac:chgData name="Michael" userId="0df92e9667c24698" providerId="LiveId" clId="{7EDBF7C6-5D13-40E2-967E-4AF5D6DB076A}" dt="2020-10-12T16:21:14.123" v="96" actId="26606"/>
          <ac:spMkLst>
            <pc:docMk/>
            <pc:sldMk cId="2024949746" sldId="257"/>
            <ac:spMk id="49" creationId="{27BDFED6-6E33-4606-AFE2-886ADB1C018E}"/>
          </ac:spMkLst>
        </pc:spChg>
        <pc:spChg chg="add del">
          <ac:chgData name="Michael" userId="0df92e9667c24698" providerId="LiveId" clId="{7EDBF7C6-5D13-40E2-967E-4AF5D6DB076A}" dt="2020-10-12T16:21:14.123" v="96" actId="26606"/>
          <ac:spMkLst>
            <pc:docMk/>
            <pc:sldMk cId="2024949746" sldId="257"/>
            <ac:spMk id="50" creationId="{890DEF05-784E-4B61-89E4-04C4ECF4E5A0}"/>
          </ac:spMkLst>
        </pc:spChg>
        <pc:spChg chg="add del">
          <ac:chgData name="Michael" userId="0df92e9667c24698" providerId="LiveId" clId="{7EDBF7C6-5D13-40E2-967E-4AF5D6DB076A}" dt="2020-10-12T16:21:09.797" v="89" actId="26606"/>
          <ac:spMkLst>
            <pc:docMk/>
            <pc:sldMk cId="2024949746" sldId="257"/>
            <ac:spMk id="56" creationId="{22A397E7-BF60-45B2-84C7-B074B76C37A7}"/>
          </ac:spMkLst>
        </pc:spChg>
        <pc:spChg chg="add del">
          <ac:chgData name="Michael" userId="0df92e9667c24698" providerId="LiveId" clId="{7EDBF7C6-5D13-40E2-967E-4AF5D6DB076A}" dt="2020-10-12T16:21:09.797" v="89" actId="26606"/>
          <ac:spMkLst>
            <pc:docMk/>
            <pc:sldMk cId="2024949746" sldId="257"/>
            <ac:spMk id="58" creationId="{890DEF05-784E-4B61-89E4-04C4ECF4E5A0}"/>
          </ac:spMkLst>
        </pc:spChg>
        <pc:spChg chg="add del">
          <ac:chgData name="Michael" userId="0df92e9667c24698" providerId="LiveId" clId="{7EDBF7C6-5D13-40E2-967E-4AF5D6DB076A}" dt="2020-10-12T16:21:11.106" v="91" actId="26606"/>
          <ac:spMkLst>
            <pc:docMk/>
            <pc:sldMk cId="2024949746" sldId="257"/>
            <ac:spMk id="62" creationId="{87CC2527-562A-4F69-B487-4371E5B243E7}"/>
          </ac:spMkLst>
        </pc:spChg>
        <pc:spChg chg="add del">
          <ac:chgData name="Michael" userId="0df92e9667c24698" providerId="LiveId" clId="{7EDBF7C6-5D13-40E2-967E-4AF5D6DB076A}" dt="2020-10-12T16:21:12.058" v="93" actId="26606"/>
          <ac:spMkLst>
            <pc:docMk/>
            <pc:sldMk cId="2024949746" sldId="257"/>
            <ac:spMk id="65" creationId="{22A397E7-BF60-45B2-84C7-B074B76C37A7}"/>
          </ac:spMkLst>
        </pc:spChg>
        <pc:spChg chg="add del">
          <ac:chgData name="Michael" userId="0df92e9667c24698" providerId="LiveId" clId="{7EDBF7C6-5D13-40E2-967E-4AF5D6DB076A}" dt="2020-10-12T16:21:12.058" v="93" actId="26606"/>
          <ac:spMkLst>
            <pc:docMk/>
            <pc:sldMk cId="2024949746" sldId="257"/>
            <ac:spMk id="66" creationId="{890DEF05-784E-4B61-89E4-04C4ECF4E5A0}"/>
          </ac:spMkLst>
        </pc:spChg>
        <pc:spChg chg="add del">
          <ac:chgData name="Michael" userId="0df92e9667c24698" providerId="LiveId" clId="{7EDBF7C6-5D13-40E2-967E-4AF5D6DB076A}" dt="2020-10-12T16:21:14.115" v="95" actId="26606"/>
          <ac:spMkLst>
            <pc:docMk/>
            <pc:sldMk cId="2024949746" sldId="257"/>
            <ac:spMk id="69" creationId="{7F7D7B8D-EF99-4CA1-AB1E-4C0C047409F5}"/>
          </ac:spMkLst>
        </pc:spChg>
        <pc:spChg chg="add del">
          <ac:chgData name="Michael" userId="0df92e9667c24698" providerId="LiveId" clId="{7EDBF7C6-5D13-40E2-967E-4AF5D6DB076A}" dt="2020-10-12T16:22:43.980" v="103" actId="26606"/>
          <ac:spMkLst>
            <pc:docMk/>
            <pc:sldMk cId="2024949746" sldId="257"/>
            <ac:spMk id="71" creationId="{22A397E7-BF60-45B2-84C7-B074B76C37A7}"/>
          </ac:spMkLst>
        </pc:spChg>
        <pc:spChg chg="add del">
          <ac:chgData name="Michael" userId="0df92e9667c24698" providerId="LiveId" clId="{7EDBF7C6-5D13-40E2-967E-4AF5D6DB076A}" dt="2020-10-12T16:22:43.980" v="103" actId="26606"/>
          <ac:spMkLst>
            <pc:docMk/>
            <pc:sldMk cId="2024949746" sldId="257"/>
            <ac:spMk id="72" creationId="{890DEF05-784E-4B61-89E4-04C4ECF4E5A0}"/>
          </ac:spMkLst>
        </pc:spChg>
        <pc:spChg chg="add del">
          <ac:chgData name="Michael" userId="0df92e9667c24698" providerId="LiveId" clId="{7EDBF7C6-5D13-40E2-967E-4AF5D6DB076A}" dt="2020-10-12T16:22:43.877" v="102" actId="26606"/>
          <ac:spMkLst>
            <pc:docMk/>
            <pc:sldMk cId="2024949746" sldId="257"/>
            <ac:spMk id="78" creationId="{D928DD85-BB99-450D-A702-2683E0296282}"/>
          </ac:spMkLst>
        </pc:spChg>
        <pc:spChg chg="add del">
          <ac:chgData name="Michael" userId="0df92e9667c24698" providerId="LiveId" clId="{7EDBF7C6-5D13-40E2-967E-4AF5D6DB076A}" dt="2020-10-12T16:22:43.877" v="102" actId="26606"/>
          <ac:spMkLst>
            <pc:docMk/>
            <pc:sldMk cId="2024949746" sldId="257"/>
            <ac:spMk id="80" creationId="{240E5BD2-4019-4012-A1AA-628900E659E9}"/>
          </ac:spMkLst>
        </pc:spChg>
        <pc:spChg chg="add del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82" creationId="{7CA0DAA6-33B8-4A25-810D-2F4D816FB40E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87" creationId="{07322A9E-F1EC-405E-8971-BA906EFFCCB8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89" creationId="{A5704422-1118-4FD1-95AD-29A064EB80D9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91" creationId="{A88B2AAA-B805-498E-A9E6-98B885855498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93" creationId="{9B8051E0-19D7-43E1-BFD9-E6DBFEB3A3F1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95" creationId="{4EDB2B02-86A2-46F5-A4BE-B7D9B10411D6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97" creationId="{43954639-FB5D-41F4-9560-6F6DFE778425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99" creationId="{E898931C-0323-41FA-A036-20F818B1FF81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01" creationId="{89AFE9DD-0792-4B98-B4EB-97ACA17E6AA8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03" creationId="{3981F5C4-9AE1-404E-AF44-A4E6DB374F9D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05" creationId="{763C1781-8726-4FAC-8C45-FF40376BE409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07" creationId="{301491B5-56C7-43DC-A3D9-861EECCA056A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09" creationId="{237E2353-22DF-46E0-A200-FB30F8F394E2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11" creationId="{DD6138DB-057B-45F7-A5F4-E7BFDA20D02C}"/>
          </ac:spMkLst>
        </pc:spChg>
        <pc:spChg chg="add del">
          <ac:chgData name="Michael" userId="0df92e9667c24698" providerId="LiveId" clId="{7EDBF7C6-5D13-40E2-967E-4AF5D6DB076A}" dt="2020-10-13T04:25:49.599" v="2419" actId="26606"/>
          <ac:spMkLst>
            <pc:docMk/>
            <pc:sldMk cId="2024949746" sldId="257"/>
            <ac:spMk id="113" creationId="{79A54AB1-B64F-4843-BFAB-81CB74E66B65}"/>
          </ac:spMkLst>
        </pc:spChg>
        <pc:spChg chg="ad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115" creationId="{55666830-9A19-4E01-8505-D6C7F9AC5665}"/>
          </ac:spMkLst>
        </pc:spChg>
        <pc:spChg chg="ad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116" creationId="{AE9FC877-7FB6-4D22-9988-35420644E202}"/>
          </ac:spMkLst>
        </pc:spChg>
        <pc:spChg chg="ad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117" creationId="{E41809D1-F12E-46BB-B804-5F209D325E8B}"/>
          </ac:spMkLst>
        </pc:spChg>
        <pc:spChg chg="ad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118" creationId="{AF2F604E-43BE-4DC3-B983-E071523364F8}"/>
          </ac:spMkLst>
        </pc:spChg>
        <pc:spChg chg="add">
          <ac:chgData name="Michael" userId="0df92e9667c24698" providerId="LiveId" clId="{7EDBF7C6-5D13-40E2-967E-4AF5D6DB076A}" dt="2020-10-13T04:25:49.610" v="2420" actId="26606"/>
          <ac:spMkLst>
            <pc:docMk/>
            <pc:sldMk cId="2024949746" sldId="257"/>
            <ac:spMk id="119" creationId="{08C9B587-E65E-4B52-B37C-ABEBB6E87928}"/>
          </ac:spMkLst>
        </pc:spChg>
        <pc:picChg chg="add mod ord">
          <ac:chgData name="Michael" userId="0df92e9667c24698" providerId="LiveId" clId="{7EDBF7C6-5D13-40E2-967E-4AF5D6DB076A}" dt="2020-10-13T04:25:49.610" v="2420" actId="26606"/>
          <ac:picMkLst>
            <pc:docMk/>
            <pc:sldMk cId="2024949746" sldId="257"/>
            <ac:picMk id="5" creationId="{8570840F-A3D8-435C-B706-C6A182CCE5C1}"/>
          </ac:picMkLst>
        </pc:picChg>
        <pc:picChg chg="add mod ord">
          <ac:chgData name="Michael" userId="0df92e9667c24698" providerId="LiveId" clId="{7EDBF7C6-5D13-40E2-967E-4AF5D6DB076A}" dt="2020-10-12T16:21:20.320" v="98" actId="14100"/>
          <ac:picMkLst>
            <pc:docMk/>
            <pc:sldMk cId="2024949746" sldId="257"/>
            <ac:picMk id="7" creationId="{DBFDBD44-9C3C-4BE1-AED0-A163E79022F3}"/>
          </ac:picMkLst>
        </pc:picChg>
        <pc:cxnChg chg="add del">
          <ac:chgData name="Michael" userId="0df92e9667c24698" providerId="LiveId" clId="{7EDBF7C6-5D13-40E2-967E-4AF5D6DB076A}" dt="2020-10-12T16:21:14.123" v="96" actId="26606"/>
          <ac:cxnSpMkLst>
            <pc:docMk/>
            <pc:sldMk cId="2024949746" sldId="257"/>
            <ac:cxnSpMk id="51" creationId="{C41BAEC7-F7B0-4224-8B18-8F74B7D87F0B}"/>
          </ac:cxnSpMkLst>
        </pc:cxnChg>
        <pc:cxnChg chg="add del">
          <ac:chgData name="Michael" userId="0df92e9667c24698" providerId="LiveId" clId="{7EDBF7C6-5D13-40E2-967E-4AF5D6DB076A}" dt="2020-10-12T16:21:09.797" v="89" actId="26606"/>
          <ac:cxnSpMkLst>
            <pc:docMk/>
            <pc:sldMk cId="2024949746" sldId="257"/>
            <ac:cxnSpMk id="60" creationId="{C41BAEC7-F7B0-4224-8B18-8F74B7D87F0B}"/>
          </ac:cxnSpMkLst>
        </pc:cxnChg>
        <pc:cxnChg chg="add del">
          <ac:chgData name="Michael" userId="0df92e9667c24698" providerId="LiveId" clId="{7EDBF7C6-5D13-40E2-967E-4AF5D6DB076A}" dt="2020-10-12T16:21:11.106" v="91" actId="26606"/>
          <ac:cxnSpMkLst>
            <pc:docMk/>
            <pc:sldMk cId="2024949746" sldId="257"/>
            <ac:cxnSpMk id="63" creationId="{BCDAEC91-5BCE-4B55-9CC0-43EF94CB734B}"/>
          </ac:cxnSpMkLst>
        </pc:cxnChg>
        <pc:cxnChg chg="add del">
          <ac:chgData name="Michael" userId="0df92e9667c24698" providerId="LiveId" clId="{7EDBF7C6-5D13-40E2-967E-4AF5D6DB076A}" dt="2020-10-12T16:21:12.058" v="93" actId="26606"/>
          <ac:cxnSpMkLst>
            <pc:docMk/>
            <pc:sldMk cId="2024949746" sldId="257"/>
            <ac:cxnSpMk id="67" creationId="{C41BAEC7-F7B0-4224-8B18-8F74B7D87F0B}"/>
          </ac:cxnSpMkLst>
        </pc:cxnChg>
        <pc:cxnChg chg="add del">
          <ac:chgData name="Michael" userId="0df92e9667c24698" providerId="LiveId" clId="{7EDBF7C6-5D13-40E2-967E-4AF5D6DB076A}" dt="2020-10-12T16:22:43.980" v="103" actId="26606"/>
          <ac:cxnSpMkLst>
            <pc:docMk/>
            <pc:sldMk cId="2024949746" sldId="257"/>
            <ac:cxnSpMk id="73" creationId="{C41BAEC7-F7B0-4224-8B18-8F74B7D87F0B}"/>
          </ac:cxnSpMkLst>
        </pc:cxnChg>
      </pc:sldChg>
      <pc:sldChg chg="addSp delSp modSp mod ord setBg">
        <pc:chgData name="Michael" userId="0df92e9667c24698" providerId="LiveId" clId="{7EDBF7C6-5D13-40E2-967E-4AF5D6DB076A}" dt="2020-10-13T04:12:58.987" v="2279"/>
        <pc:sldMkLst>
          <pc:docMk/>
          <pc:sldMk cId="3547194978" sldId="258"/>
        </pc:sldMkLst>
        <pc:spChg chg="mod">
          <ac:chgData name="Michael" userId="0df92e9667c24698" providerId="LiveId" clId="{7EDBF7C6-5D13-40E2-967E-4AF5D6DB076A}" dt="2020-10-12T17:28:53.138" v="784" actId="26606"/>
          <ac:spMkLst>
            <pc:docMk/>
            <pc:sldMk cId="3547194978" sldId="258"/>
            <ac:spMk id="2" creationId="{45AE62FA-0FB7-486B-AC1F-59FE308A3CC2}"/>
          </ac:spMkLst>
        </pc:spChg>
        <pc:spChg chg="del mod">
          <ac:chgData name="Michael" userId="0df92e9667c24698" providerId="LiveId" clId="{7EDBF7C6-5D13-40E2-967E-4AF5D6DB076A}" dt="2020-10-12T17:28:53.138" v="784" actId="26606"/>
          <ac:spMkLst>
            <pc:docMk/>
            <pc:sldMk cId="3547194978" sldId="258"/>
            <ac:spMk id="3" creationId="{3A72ED06-B1AA-4AC7-A04D-42425230B8F9}"/>
          </ac:spMkLst>
        </pc:spChg>
        <pc:spChg chg="add del mod">
          <ac:chgData name="Michael" userId="0df92e9667c24698" providerId="LiveId" clId="{7EDBF7C6-5D13-40E2-967E-4AF5D6DB076A}" dt="2020-10-13T04:09:20.913" v="2240" actId="1076"/>
          <ac:spMkLst>
            <pc:docMk/>
            <pc:sldMk cId="3547194978" sldId="258"/>
            <ac:spMk id="4" creationId="{B3180451-0940-418A-8D81-12263E2BEAED}"/>
          </ac:spMkLst>
        </pc:spChg>
        <pc:spChg chg="add">
          <ac:chgData name="Michael" userId="0df92e9667c24698" providerId="LiveId" clId="{7EDBF7C6-5D13-40E2-967E-4AF5D6DB076A}" dt="2020-10-12T17:28:53.138" v="784" actId="26606"/>
          <ac:spMkLst>
            <pc:docMk/>
            <pc:sldMk cId="3547194978" sldId="258"/>
            <ac:spMk id="9" creationId="{42285737-90EE-47DC-AC80-8AE156B11969}"/>
          </ac:spMkLst>
        </pc:spChg>
        <pc:grpChg chg="add">
          <ac:chgData name="Michael" userId="0df92e9667c24698" providerId="LiveId" clId="{7EDBF7C6-5D13-40E2-967E-4AF5D6DB076A}" dt="2020-10-12T17:28:53.138" v="784" actId="26606"/>
          <ac:grpSpMkLst>
            <pc:docMk/>
            <pc:sldMk cId="3547194978" sldId="258"/>
            <ac:grpSpMk id="11" creationId="{B57BDC17-F1B3-455F-BBF1-680AA1F25C06}"/>
          </ac:grpSpMkLst>
        </pc:grpChg>
        <pc:graphicFrameChg chg="add mod">
          <ac:chgData name="Michael" userId="0df92e9667c24698" providerId="LiveId" clId="{7EDBF7C6-5D13-40E2-967E-4AF5D6DB076A}" dt="2020-10-13T04:09:15.911" v="2239" actId="1076"/>
          <ac:graphicFrameMkLst>
            <pc:docMk/>
            <pc:sldMk cId="3547194978" sldId="258"/>
            <ac:graphicFrameMk id="5" creationId="{ED1E153C-FA68-483C-A74F-372606CC3D5E}"/>
          </ac:graphicFrameMkLst>
        </pc:graphicFrameChg>
      </pc:sldChg>
      <pc:sldChg chg="addSp delSp modSp mod setBg setClrOvrMap">
        <pc:chgData name="Michael" userId="0df92e9667c24698" providerId="LiveId" clId="{7EDBF7C6-5D13-40E2-967E-4AF5D6DB076A}" dt="2020-10-13T04:22:57.583" v="2405" actId="26606"/>
        <pc:sldMkLst>
          <pc:docMk/>
          <pc:sldMk cId="2922571553" sldId="259"/>
        </pc:sldMkLst>
        <pc:spChg chg="mod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2" creationId="{0C326083-6ACB-4BD3-B3C1-C9B0389B9D5C}"/>
          </ac:spMkLst>
        </pc:spChg>
        <pc:spChg chg="add mod">
          <ac:chgData name="Michael" userId="0df92e9667c24698" providerId="LiveId" clId="{7EDBF7C6-5D13-40E2-967E-4AF5D6DB076A}" dt="2020-10-13T04:21:40.576" v="2390" actId="6549"/>
          <ac:spMkLst>
            <pc:docMk/>
            <pc:sldMk cId="2922571553" sldId="259"/>
            <ac:spMk id="3" creationId="{DB465685-BFAF-4D9C-BB4D-826BDE085844}"/>
          </ac:spMkLst>
        </pc:spChg>
        <pc:spChg chg="del">
          <ac:chgData name="Michael" userId="0df92e9667c24698" providerId="LiveId" clId="{7EDBF7C6-5D13-40E2-967E-4AF5D6DB076A}" dt="2020-10-13T04:21:30.381" v="2388" actId="26606"/>
          <ac:spMkLst>
            <pc:docMk/>
            <pc:sldMk cId="2922571553" sldId="259"/>
            <ac:spMk id="73" creationId="{233F6408-E1FB-40EE-933F-488D38CCC73F}"/>
          </ac:spMkLst>
        </pc:spChg>
        <pc:spChg chg="del">
          <ac:chgData name="Michael" userId="0df92e9667c24698" providerId="LiveId" clId="{7EDBF7C6-5D13-40E2-967E-4AF5D6DB076A}" dt="2020-10-13T04:21:30.381" v="2388" actId="26606"/>
          <ac:spMkLst>
            <pc:docMk/>
            <pc:sldMk cId="2922571553" sldId="259"/>
            <ac:spMk id="75" creationId="{F055C0C5-567C-4C02-83F3-B427BC740697}"/>
          </ac:spMkLst>
        </pc:spChg>
        <pc:spChg chg="add del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76" creationId="{432691CC-4AB8-48AF-B822-EBF7F4E9E6CD}"/>
          </ac:spMkLst>
        </pc:spChg>
        <pc:spChg chg="del">
          <ac:chgData name="Michael" userId="0df92e9667c24698" providerId="LiveId" clId="{7EDBF7C6-5D13-40E2-967E-4AF5D6DB076A}" dt="2020-10-13T04:21:30.381" v="2388" actId="26606"/>
          <ac:spMkLst>
            <pc:docMk/>
            <pc:sldMk cId="2922571553" sldId="259"/>
            <ac:spMk id="77" creationId="{E48B6BD6-5DED-4B86-A4B3-D35037F68FC4}"/>
          </ac:spMkLst>
        </pc:spChg>
        <pc:spChg chg="add del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78" creationId="{D6A8E1B4-B839-4C58-B08A-F0B09458080B}"/>
          </ac:spMkLst>
        </pc:spChg>
        <pc:spChg chg="add del">
          <ac:chgData name="Michael" userId="0df92e9667c24698" providerId="LiveId" clId="{7EDBF7C6-5D13-40E2-967E-4AF5D6DB076A}" dt="2020-10-13T04:22:15.147" v="2395" actId="26606"/>
          <ac:spMkLst>
            <pc:docMk/>
            <pc:sldMk cId="2922571553" sldId="259"/>
            <ac:spMk id="139" creationId="{9F7D788E-2C1B-4EF4-8719-12613771FF98}"/>
          </ac:spMkLst>
        </pc:spChg>
        <pc:spChg chg="add del">
          <ac:chgData name="Michael" userId="0df92e9667c24698" providerId="LiveId" clId="{7EDBF7C6-5D13-40E2-967E-4AF5D6DB076A}" dt="2020-10-13T04:22:15.147" v="2395" actId="26606"/>
          <ac:spMkLst>
            <pc:docMk/>
            <pc:sldMk cId="2922571553" sldId="259"/>
            <ac:spMk id="141" creationId="{7C54E824-C0F4-480B-BC88-689F50C45FBD}"/>
          </ac:spMkLst>
        </pc:spChg>
        <pc:spChg chg="add del">
          <ac:chgData name="Michael" userId="0df92e9667c24698" providerId="LiveId" clId="{7EDBF7C6-5D13-40E2-967E-4AF5D6DB076A}" dt="2020-10-13T04:22:15.147" v="2395" actId="26606"/>
          <ac:spMkLst>
            <pc:docMk/>
            <pc:sldMk cId="2922571553" sldId="259"/>
            <ac:spMk id="143" creationId="{58DEA6A1-FC5C-4E6E-BBBF-7E472949B394}"/>
          </ac:spMkLst>
        </pc:spChg>
        <pc:spChg chg="add del">
          <ac:chgData name="Michael" userId="0df92e9667c24698" providerId="LiveId" clId="{7EDBF7C6-5D13-40E2-967E-4AF5D6DB076A}" dt="2020-10-13T04:22:15.147" v="2395" actId="26606"/>
          <ac:spMkLst>
            <pc:docMk/>
            <pc:sldMk cId="2922571553" sldId="259"/>
            <ac:spMk id="145" creationId="{96AAAC3B-1954-46B7-BBAC-27DFF5B5295F}"/>
          </ac:spMkLst>
        </pc:spChg>
        <pc:spChg chg="add del">
          <ac:chgData name="Michael" userId="0df92e9667c24698" providerId="LiveId" clId="{7EDBF7C6-5D13-40E2-967E-4AF5D6DB076A}" dt="2020-10-13T04:22:15.147" v="2395" actId="26606"/>
          <ac:spMkLst>
            <pc:docMk/>
            <pc:sldMk cId="2922571553" sldId="259"/>
            <ac:spMk id="147" creationId="{A5AD6500-BB62-4AAC-9D2F-C10DDC90CBB1}"/>
          </ac:spMkLst>
        </pc:spChg>
        <pc:spChg chg="add del">
          <ac:chgData name="Michael" userId="0df92e9667c24698" providerId="LiveId" clId="{7EDBF7C6-5D13-40E2-967E-4AF5D6DB076A}" dt="2020-10-13T04:22:40.215" v="2401" actId="26606"/>
          <ac:spMkLst>
            <pc:docMk/>
            <pc:sldMk cId="2922571553" sldId="259"/>
            <ac:spMk id="192" creationId="{CF62D2A7-8207-488C-9F46-316BA81A16C8}"/>
          </ac:spMkLst>
        </pc:spChg>
        <pc:spChg chg="mod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1030" creationId="{4DEF6BD0-80E4-442B-9BE6-7B0CCD3143D1}"/>
          </ac:spMkLst>
        </pc:spChg>
        <pc:spChg chg="add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1032" creationId="{3B854194-185D-494D-905C-7C7CB2E30F6E}"/>
          </ac:spMkLst>
        </pc:spChg>
        <pc:spChg chg="add">
          <ac:chgData name="Michael" userId="0df92e9667c24698" providerId="LiveId" clId="{7EDBF7C6-5D13-40E2-967E-4AF5D6DB076A}" dt="2020-10-13T04:22:57.583" v="2405" actId="26606"/>
          <ac:spMkLst>
            <pc:docMk/>
            <pc:sldMk cId="2922571553" sldId="259"/>
            <ac:spMk id="1033" creationId="{B4F5FA0D-0104-4987-8241-EFF7C85B88DE}"/>
          </ac:spMkLst>
        </pc:spChg>
        <pc:picChg chg="add del mod ord">
          <ac:chgData name="Michael" userId="0df92e9667c24698" providerId="LiveId" clId="{7EDBF7C6-5D13-40E2-967E-4AF5D6DB076A}" dt="2020-10-13T04:22:48.765" v="2402" actId="478"/>
          <ac:picMkLst>
            <pc:docMk/>
            <pc:sldMk cId="2922571553" sldId="259"/>
            <ac:picMk id="4" creationId="{4EF62356-D4B2-4DE9-BCF8-B337B2387595}"/>
          </ac:picMkLst>
        </pc:picChg>
        <pc:picChg chg="add del mod ord">
          <ac:chgData name="Michael" userId="0df92e9667c24698" providerId="LiveId" clId="{7EDBF7C6-5D13-40E2-967E-4AF5D6DB076A}" dt="2020-10-13T04:22:49.691" v="2404" actId="478"/>
          <ac:picMkLst>
            <pc:docMk/>
            <pc:sldMk cId="2922571553" sldId="259"/>
            <ac:picMk id="5" creationId="{D4A2A92A-2B9F-4BBC-80F1-1C0FACE1E318}"/>
          </ac:picMkLst>
        </pc:picChg>
        <pc:picChg chg="del mod">
          <ac:chgData name="Michael" userId="0df92e9667c24698" providerId="LiveId" clId="{7EDBF7C6-5D13-40E2-967E-4AF5D6DB076A}" dt="2020-10-13T04:21:18.389" v="2387" actId="478"/>
          <ac:picMkLst>
            <pc:docMk/>
            <pc:sldMk cId="2922571553" sldId="259"/>
            <ac:picMk id="1026" creationId="{ECEAC110-80DE-4392-9D4A-5A0E4871B7C2}"/>
          </ac:picMkLst>
        </pc:picChg>
        <pc:picChg chg="add">
          <ac:chgData name="Michael" userId="0df92e9667c24698" providerId="LiveId" clId="{7EDBF7C6-5D13-40E2-967E-4AF5D6DB076A}" dt="2020-10-13T04:22:57.583" v="2405" actId="26606"/>
          <ac:picMkLst>
            <pc:docMk/>
            <pc:sldMk cId="2922571553" sldId="259"/>
            <ac:picMk id="1034" creationId="{2897127E-6CEF-446C-BE87-93B7C46E49D1}"/>
          </ac:picMkLst>
        </pc:picChg>
      </pc:sldChg>
      <pc:sldChg chg="addSp delSp modSp mod ord setBg setClrOvrMap">
        <pc:chgData name="Michael" userId="0df92e9667c24698" providerId="LiveId" clId="{7EDBF7C6-5D13-40E2-967E-4AF5D6DB076A}" dt="2020-10-13T04:24:50.576" v="2417" actId="14100"/>
        <pc:sldMkLst>
          <pc:docMk/>
          <pc:sldMk cId="2919392975" sldId="260"/>
        </pc:sldMkLst>
        <pc:spChg chg="mod ord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2" creationId="{BFEDB5B9-6FFB-4C86-9563-647CE757C7DC}"/>
          </ac:spMkLst>
        </pc:spChg>
        <pc:spChg chg="del">
          <ac:chgData name="Michael" userId="0df92e9667c24698" providerId="LiveId" clId="{7EDBF7C6-5D13-40E2-967E-4AF5D6DB076A}" dt="2020-10-12T16:41:04.869" v="282" actId="931"/>
          <ac:spMkLst>
            <pc:docMk/>
            <pc:sldMk cId="2919392975" sldId="260"/>
            <ac:spMk id="3" creationId="{8F146F7B-DF35-4C02-87A7-131292E37FD4}"/>
          </ac:spMkLst>
        </pc:spChg>
        <pc:spChg chg="add mod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6" creationId="{04E86B86-03B0-4238-BED9-45E1F5008F49}"/>
          </ac:spMkLst>
        </pc:spChg>
        <pc:spChg chg="add del">
          <ac:chgData name="Michael" userId="0df92e9667c24698" providerId="LiveId" clId="{7EDBF7C6-5D13-40E2-967E-4AF5D6DB076A}" dt="2020-10-12T18:00:11.930" v="1798" actId="26606"/>
          <ac:spMkLst>
            <pc:docMk/>
            <pc:sldMk cId="2919392975" sldId="260"/>
            <ac:spMk id="7" creationId="{53F29798-D584-4792-9B62-3F5F5C36D619}"/>
          </ac:spMkLst>
        </pc:spChg>
        <pc:spChg chg="add del">
          <ac:chgData name="Michael" userId="0df92e9667c24698" providerId="LiveId" clId="{7EDBF7C6-5D13-40E2-967E-4AF5D6DB076A}" dt="2020-10-12T18:00:02.316" v="1792" actId="26606"/>
          <ac:spMkLst>
            <pc:docMk/>
            <pc:sldMk cId="2919392975" sldId="260"/>
            <ac:spMk id="9" creationId="{CDD90FF0-CD0D-4EC2-8F4E-0D56AE7C607A}"/>
          </ac:spMkLst>
        </pc:spChg>
        <pc:spChg chg="add del">
          <ac:chgData name="Michael" userId="0df92e9667c24698" providerId="LiveId" clId="{7EDBF7C6-5D13-40E2-967E-4AF5D6DB076A}" dt="2020-10-12T17:59:55.114" v="1790" actId="26606"/>
          <ac:spMkLst>
            <pc:docMk/>
            <pc:sldMk cId="2919392975" sldId="260"/>
            <ac:spMk id="10" creationId="{16C5FA50-8D52-4617-AF91-5C7B1C8352F1}"/>
          </ac:spMkLst>
        </pc:spChg>
        <pc:spChg chg="add del">
          <ac:chgData name="Michael" userId="0df92e9667c24698" providerId="LiveId" clId="{7EDBF7C6-5D13-40E2-967E-4AF5D6DB076A}" dt="2020-10-12T18:00:15.550" v="1800" actId="26606"/>
          <ac:spMkLst>
            <pc:docMk/>
            <pc:sldMk cId="2919392975" sldId="260"/>
            <ac:spMk id="11" creationId="{5E8D2E83-FB3A-40E7-A9E5-7AB389D612B4}"/>
          </ac:spMkLst>
        </pc:spChg>
        <pc:spChg chg="add del">
          <ac:chgData name="Michael" userId="0df92e9667c24698" providerId="LiveId" clId="{7EDBF7C6-5D13-40E2-967E-4AF5D6DB076A}" dt="2020-10-12T17:59:55.114" v="1790" actId="26606"/>
          <ac:spMkLst>
            <pc:docMk/>
            <pc:sldMk cId="2919392975" sldId="260"/>
            <ac:spMk id="12" creationId="{E223798C-12AD-4B0C-A50C-D676347D67CF}"/>
          </ac:spMkLst>
        </pc:spChg>
        <pc:spChg chg="add del">
          <ac:chgData name="Michael" userId="0df92e9667c24698" providerId="LiveId" clId="{7EDBF7C6-5D13-40E2-967E-4AF5D6DB076A}" dt="2020-10-12T18:00:15.550" v="1800" actId="26606"/>
          <ac:spMkLst>
            <pc:docMk/>
            <pc:sldMk cId="2919392975" sldId="260"/>
            <ac:spMk id="13" creationId="{08725563-D39B-4549-A354-757E9E278642}"/>
          </ac:spMkLst>
        </pc:spChg>
        <pc:spChg chg="add del">
          <ac:chgData name="Michael" userId="0df92e9667c24698" providerId="LiveId" clId="{7EDBF7C6-5D13-40E2-967E-4AF5D6DB076A}" dt="2020-10-12T18:00:02.316" v="1792" actId="26606"/>
          <ac:spMkLst>
            <pc:docMk/>
            <pc:sldMk cId="2919392975" sldId="260"/>
            <ac:spMk id="14" creationId="{F055C0C5-567C-4C02-83F3-B427BC740697}"/>
          </ac:spMkLst>
        </pc:spChg>
        <pc:spChg chg="add del">
          <ac:chgData name="Michael" userId="0df92e9667c24698" providerId="LiveId" clId="{7EDBF7C6-5D13-40E2-967E-4AF5D6DB076A}" dt="2020-10-12T18:00:02.316" v="1792" actId="26606"/>
          <ac:spMkLst>
            <pc:docMk/>
            <pc:sldMk cId="2919392975" sldId="260"/>
            <ac:spMk id="15" creationId="{233F6408-E1FB-40EE-933F-488D38CCC73F}"/>
          </ac:spMkLst>
        </pc:spChg>
        <pc:spChg chg="add del">
          <ac:chgData name="Michael" userId="0df92e9667c24698" providerId="LiveId" clId="{7EDBF7C6-5D13-40E2-967E-4AF5D6DB076A}" dt="2020-10-12T18:00:02.316" v="1792" actId="26606"/>
          <ac:spMkLst>
            <pc:docMk/>
            <pc:sldMk cId="2919392975" sldId="260"/>
            <ac:spMk id="16" creationId="{E48B6BD6-5DED-4B86-A4B3-D35037F68FC4}"/>
          </ac:spMkLst>
        </pc:spChg>
        <pc:spChg chg="add del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17" creationId="{BEE73255-8084-4DF9-BB0B-15EAC92E2CB9}"/>
          </ac:spMkLst>
        </pc:spChg>
        <pc:spChg chg="add del">
          <ac:chgData name="Michael" userId="0df92e9667c24698" providerId="LiveId" clId="{7EDBF7C6-5D13-40E2-967E-4AF5D6DB076A}" dt="2020-10-12T18:00:08.100" v="1794" actId="26606"/>
          <ac:spMkLst>
            <pc:docMk/>
            <pc:sldMk cId="2919392975" sldId="260"/>
            <ac:spMk id="18" creationId="{CEEF22E7-C7EB-4303-91B7-B38A2A46C2B4}"/>
          </ac:spMkLst>
        </pc:spChg>
        <pc:spChg chg="add del">
          <ac:chgData name="Michael" userId="0df92e9667c24698" providerId="LiveId" clId="{7EDBF7C6-5D13-40E2-967E-4AF5D6DB076A}" dt="2020-10-12T18:00:08.100" v="1794" actId="26606"/>
          <ac:spMkLst>
            <pc:docMk/>
            <pc:sldMk cId="2919392975" sldId="260"/>
            <ac:spMk id="19" creationId="{F4EBD643-BE4C-4FC3-ADA1-A3F77746F90A}"/>
          </ac:spMkLst>
        </pc:spChg>
        <pc:spChg chg="add del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20" creationId="{67048353-8981-459A-9BC6-9711CE462E06}"/>
          </ac:spMkLst>
        </pc:spChg>
        <pc:spChg chg="add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22" creationId="{4038CB10-1F5C-4D54-9DF7-12586DE5B007}"/>
          </ac:spMkLst>
        </pc:spChg>
        <pc:spChg chg="add">
          <ac:chgData name="Michael" userId="0df92e9667c24698" providerId="LiveId" clId="{7EDBF7C6-5D13-40E2-967E-4AF5D6DB076A}" dt="2020-10-13T04:20:09.742" v="2380" actId="26606"/>
          <ac:spMkLst>
            <pc:docMk/>
            <pc:sldMk cId="2919392975" sldId="260"/>
            <ac:spMk id="23" creationId="{73ED6512-6858-4552-B699-9A97FE9A4EA2}"/>
          </ac:spMkLst>
        </pc:spChg>
        <pc:spChg chg="add del">
          <ac:chgData name="Michael" userId="0df92e9667c24698" providerId="LiveId" clId="{7EDBF7C6-5D13-40E2-967E-4AF5D6DB076A}" dt="2020-10-13T04:20:04.355" v="2379" actId="26606"/>
          <ac:spMkLst>
            <pc:docMk/>
            <pc:sldMk cId="2919392975" sldId="260"/>
            <ac:spMk id="25" creationId="{7C432AFE-B3D2-4BFF-BF8F-96C27AFF1AC7}"/>
          </ac:spMkLst>
        </pc:spChg>
        <pc:spChg chg="add del">
          <ac:chgData name="Michael" userId="0df92e9667c24698" providerId="LiveId" clId="{7EDBF7C6-5D13-40E2-967E-4AF5D6DB076A}" dt="2020-10-13T04:20:04.355" v="2379" actId="26606"/>
          <ac:spMkLst>
            <pc:docMk/>
            <pc:sldMk cId="2919392975" sldId="260"/>
            <ac:spMk id="27" creationId="{AF2F604E-43BE-4DC3-B983-E071523364F8}"/>
          </ac:spMkLst>
        </pc:spChg>
        <pc:spChg chg="add del">
          <ac:chgData name="Michael" userId="0df92e9667c24698" providerId="LiveId" clId="{7EDBF7C6-5D13-40E2-967E-4AF5D6DB076A}" dt="2020-10-13T04:20:04.355" v="2379" actId="26606"/>
          <ac:spMkLst>
            <pc:docMk/>
            <pc:sldMk cId="2919392975" sldId="260"/>
            <ac:spMk id="29" creationId="{08C9B587-E65E-4B52-B37C-ABEBB6E87928}"/>
          </ac:spMkLst>
        </pc:spChg>
        <pc:picChg chg="add mod">
          <ac:chgData name="Michael" userId="0df92e9667c24698" providerId="LiveId" clId="{7EDBF7C6-5D13-40E2-967E-4AF5D6DB076A}" dt="2020-10-13T04:24:50.576" v="2417" actId="14100"/>
          <ac:picMkLst>
            <pc:docMk/>
            <pc:sldMk cId="2919392975" sldId="260"/>
            <ac:picMk id="5" creationId="{A53C1D24-9017-4041-93D6-A3A83364BBF7}"/>
          </ac:picMkLst>
        </pc:picChg>
      </pc:sldChg>
      <pc:sldChg chg="addSp delSp modSp mod">
        <pc:chgData name="Michael" userId="0df92e9667c24698" providerId="LiveId" clId="{7EDBF7C6-5D13-40E2-967E-4AF5D6DB076A}" dt="2020-10-12T18:26:01.111" v="1898" actId="20577"/>
        <pc:sldMkLst>
          <pc:docMk/>
          <pc:sldMk cId="2827377315" sldId="261"/>
        </pc:sldMkLst>
        <pc:spChg chg="del">
          <ac:chgData name="Michael" userId="0df92e9667c24698" providerId="LiveId" clId="{7EDBF7C6-5D13-40E2-967E-4AF5D6DB076A}" dt="2020-10-12T16:36:38.504" v="279" actId="931"/>
          <ac:spMkLst>
            <pc:docMk/>
            <pc:sldMk cId="2827377315" sldId="261"/>
            <ac:spMk id="3" creationId="{67AEE2B4-E0E1-4DBF-8D02-FE02A1D71C68}"/>
          </ac:spMkLst>
        </pc:spChg>
        <pc:spChg chg="add mod">
          <ac:chgData name="Michael" userId="0df92e9667c24698" providerId="LiveId" clId="{7EDBF7C6-5D13-40E2-967E-4AF5D6DB076A}" dt="2020-10-12T18:26:01.111" v="1898" actId="20577"/>
          <ac:spMkLst>
            <pc:docMk/>
            <pc:sldMk cId="2827377315" sldId="261"/>
            <ac:spMk id="7" creationId="{75392E4D-9D11-431E-A57E-A489AF466B95}"/>
          </ac:spMkLst>
        </pc:spChg>
        <pc:picChg chg="add del mod">
          <ac:chgData name="Michael" userId="0df92e9667c24698" providerId="LiveId" clId="{7EDBF7C6-5D13-40E2-967E-4AF5D6DB076A}" dt="2020-10-12T16:42:03.399" v="292" actId="21"/>
          <ac:picMkLst>
            <pc:docMk/>
            <pc:sldMk cId="2827377315" sldId="261"/>
            <ac:picMk id="5" creationId="{99524ED9-662B-444A-8D2D-58CB4E93F469}"/>
          </ac:picMkLst>
        </pc:picChg>
      </pc:sldChg>
      <pc:sldChg chg="addSp delSp modSp mod setBg">
        <pc:chgData name="Michael" userId="0df92e9667c24698" providerId="LiveId" clId="{7EDBF7C6-5D13-40E2-967E-4AF5D6DB076A}" dt="2020-10-13T04:27:34.446" v="2439" actId="20577"/>
        <pc:sldMkLst>
          <pc:docMk/>
          <pc:sldMk cId="2108858224" sldId="262"/>
        </pc:sldMkLst>
        <pc:spChg chg="mod">
          <ac:chgData name="Michael" userId="0df92e9667c24698" providerId="LiveId" clId="{7EDBF7C6-5D13-40E2-967E-4AF5D6DB076A}" dt="2020-10-13T04:27:25.872" v="2434" actId="1076"/>
          <ac:spMkLst>
            <pc:docMk/>
            <pc:sldMk cId="2108858224" sldId="262"/>
            <ac:spMk id="2" creationId="{AB7BD067-F822-48E9-A3E0-B6CFFB76D3BE}"/>
          </ac:spMkLst>
        </pc:spChg>
        <pc:spChg chg="del">
          <ac:chgData name="Michael" userId="0df92e9667c24698" providerId="LiveId" clId="{7EDBF7C6-5D13-40E2-967E-4AF5D6DB076A}" dt="2020-10-13T04:21:05.076" v="2386" actId="26606"/>
          <ac:spMkLst>
            <pc:docMk/>
            <pc:sldMk cId="2108858224" sldId="262"/>
            <ac:spMk id="3" creationId="{B513FFD5-23F7-4CE4-A089-70BDD12395B7}"/>
          </ac:spMkLst>
        </pc:spChg>
        <pc:spChg chg="add del mod">
          <ac:chgData name="Michael" userId="0df92e9667c24698" providerId="LiveId" clId="{7EDBF7C6-5D13-40E2-967E-4AF5D6DB076A}" dt="2020-10-13T04:27:20.517" v="2432"/>
          <ac:spMkLst>
            <pc:docMk/>
            <pc:sldMk cId="2108858224" sldId="262"/>
            <ac:spMk id="5" creationId="{62E2975F-2285-4E5E-BE26-39CAA489BD04}"/>
          </ac:spMkLst>
        </pc:spChg>
        <pc:spChg chg="add mod">
          <ac:chgData name="Michael" userId="0df92e9667c24698" providerId="LiveId" clId="{7EDBF7C6-5D13-40E2-967E-4AF5D6DB076A}" dt="2020-10-13T04:27:34.446" v="2439" actId="20577"/>
          <ac:spMkLst>
            <pc:docMk/>
            <pc:sldMk cId="2108858224" sldId="262"/>
            <ac:spMk id="7" creationId="{B2C5DD68-2E0A-4664-A737-0E89B749FAC1}"/>
          </ac:spMkLst>
        </pc:spChg>
        <pc:spChg chg="add del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8" creationId="{23962611-DFD5-4092-AAFD-559E3DFCE2C9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15" creationId="{07322A9E-F1EC-405E-8971-BA906EFFCCB8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17" creationId="{A5704422-1118-4FD1-95AD-29A064EB80D9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19" creationId="{A88B2AAA-B805-498E-A9E6-98B885855498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21" creationId="{9B8051E0-19D7-43E1-BFD9-E6DBFEB3A3F1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23" creationId="{4EDB2B02-86A2-46F5-A4BE-B7D9B10411D6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25" creationId="{43954639-FB5D-41F4-9560-6F6DFE778425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27" creationId="{E898931C-0323-41FA-A036-20F818B1FF81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29" creationId="{89AFE9DD-0792-4B98-B4EB-97ACA17E6AA8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31" creationId="{3981F5C4-9AE1-404E-AF44-A4E6DB374F9D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33" creationId="{763C1781-8726-4FAC-8C45-FF40376BE409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35" creationId="{301491B5-56C7-43DC-A3D9-861EECCA056A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37" creationId="{237E2353-22DF-46E0-A200-FB30F8F394E2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39" creationId="{DD6138DB-057B-45F7-A5F4-E7BFDA20D02C}"/>
          </ac:spMkLst>
        </pc:spChg>
        <pc:spChg chg="add">
          <ac:chgData name="Michael" userId="0df92e9667c24698" providerId="LiveId" clId="{7EDBF7C6-5D13-40E2-967E-4AF5D6DB076A}" dt="2020-10-13T04:26:24.128" v="2424" actId="26606"/>
          <ac:spMkLst>
            <pc:docMk/>
            <pc:sldMk cId="2108858224" sldId="262"/>
            <ac:spMk id="41" creationId="{79A54AB1-B64F-4843-BFAB-81CB74E66B65}"/>
          </ac:spMkLst>
        </pc:spChg>
        <pc:picChg chg="add mod">
          <ac:chgData name="Michael" userId="0df92e9667c24698" providerId="LiveId" clId="{7EDBF7C6-5D13-40E2-967E-4AF5D6DB076A}" dt="2020-10-13T04:26:35.539" v="2427" actId="1076"/>
          <ac:picMkLst>
            <pc:docMk/>
            <pc:sldMk cId="2108858224" sldId="262"/>
            <ac:picMk id="4" creationId="{7C6B7B02-4EF6-4890-947F-F3A3181876C4}"/>
          </ac:picMkLst>
        </pc:picChg>
        <pc:picChg chg="add del">
          <ac:chgData name="Michael" userId="0df92e9667c24698" providerId="LiveId" clId="{7EDBF7C6-5D13-40E2-967E-4AF5D6DB076A}" dt="2020-10-13T04:26:24.128" v="2424" actId="26606"/>
          <ac:picMkLst>
            <pc:docMk/>
            <pc:sldMk cId="2108858224" sldId="262"/>
            <ac:picMk id="10" creationId="{2270F1FA-0425-408F-9861-80BF5AFB276D}"/>
          </ac:picMkLst>
        </pc:picChg>
      </pc:sldChg>
      <pc:sldChg chg="modSp mod ord">
        <pc:chgData name="Michael" userId="0df92e9667c24698" providerId="LiveId" clId="{7EDBF7C6-5D13-40E2-967E-4AF5D6DB076A}" dt="2020-10-12T17:29:45.827" v="787"/>
        <pc:sldMkLst>
          <pc:docMk/>
          <pc:sldMk cId="1925554090" sldId="263"/>
        </pc:sldMkLst>
        <pc:spChg chg="mod">
          <ac:chgData name="Michael" userId="0df92e9667c24698" providerId="LiveId" clId="{7EDBF7C6-5D13-40E2-967E-4AF5D6DB076A}" dt="2020-10-12T16:27:50.061" v="207" actId="20577"/>
          <ac:spMkLst>
            <pc:docMk/>
            <pc:sldMk cId="1925554090" sldId="263"/>
            <ac:spMk id="2" creationId="{DD3B1010-BCF2-4AA3-8957-DDC9348AD685}"/>
          </ac:spMkLst>
        </pc:spChg>
      </pc:sldChg>
      <pc:sldChg chg="addSp delSp modSp new mod setBg setClrOvrMap">
        <pc:chgData name="Michael" userId="0df92e9667c24698" providerId="LiveId" clId="{7EDBF7C6-5D13-40E2-967E-4AF5D6DB076A}" dt="2020-10-13T04:18:26.008" v="2358" actId="14100"/>
        <pc:sldMkLst>
          <pc:docMk/>
          <pc:sldMk cId="3503191938" sldId="264"/>
        </pc:sldMkLst>
        <pc:spChg chg="mod ord">
          <ac:chgData name="Michael" userId="0df92e9667c24698" providerId="LiveId" clId="{7EDBF7C6-5D13-40E2-967E-4AF5D6DB076A}" dt="2020-10-13T04:18:02.098" v="2350" actId="26606"/>
          <ac:spMkLst>
            <pc:docMk/>
            <pc:sldMk cId="3503191938" sldId="264"/>
            <ac:spMk id="2" creationId="{1519FEE5-8B15-440F-AE3F-034B53E08063}"/>
          </ac:spMkLst>
        </pc:spChg>
        <pc:spChg chg="del">
          <ac:chgData name="Michael" userId="0df92e9667c24698" providerId="LiveId" clId="{7EDBF7C6-5D13-40E2-967E-4AF5D6DB076A}" dt="2020-10-12T16:30:40.274" v="253" actId="931"/>
          <ac:spMkLst>
            <pc:docMk/>
            <pc:sldMk cId="3503191938" sldId="264"/>
            <ac:spMk id="3" creationId="{CB15B16D-537B-412F-B0BE-A9BDE6F7A54B}"/>
          </ac:spMkLst>
        </pc:spChg>
        <pc:spChg chg="add del mod">
          <ac:chgData name="Michael" userId="0df92e9667c24698" providerId="LiveId" clId="{7EDBF7C6-5D13-40E2-967E-4AF5D6DB076A}" dt="2020-10-12T16:41:44.503" v="288" actId="931"/>
          <ac:spMkLst>
            <pc:docMk/>
            <pc:sldMk cId="3503191938" sldId="264"/>
            <ac:spMk id="7" creationId="{E702515E-1E70-4F86-B9F0-5972AEB493DF}"/>
          </ac:spMkLst>
        </pc:spChg>
        <pc:spChg chg="add mod">
          <ac:chgData name="Michael" userId="0df92e9667c24698" providerId="LiveId" clId="{7EDBF7C6-5D13-40E2-967E-4AF5D6DB076A}" dt="2020-10-13T04:18:16.425" v="2356" actId="14100"/>
          <ac:spMkLst>
            <pc:docMk/>
            <pc:sldMk cId="3503191938" sldId="264"/>
            <ac:spMk id="13" creationId="{D32DD0E9-D0CF-4F92-99E0-1B7B5EAC1B57}"/>
          </ac:spMkLst>
        </pc:spChg>
        <pc:spChg chg="add">
          <ac:chgData name="Michael" userId="0df92e9667c24698" providerId="LiveId" clId="{7EDBF7C6-5D13-40E2-967E-4AF5D6DB076A}" dt="2020-10-13T04:18:02.098" v="2350" actId="26606"/>
          <ac:spMkLst>
            <pc:docMk/>
            <pc:sldMk cId="3503191938" sldId="264"/>
            <ac:spMk id="16" creationId="{33CBE267-1877-479F-82F0-E4BAA5BCE76F}"/>
          </ac:spMkLst>
        </pc:spChg>
        <pc:spChg chg="add">
          <ac:chgData name="Michael" userId="0df92e9667c24698" providerId="LiveId" clId="{7EDBF7C6-5D13-40E2-967E-4AF5D6DB076A}" dt="2020-10-13T04:18:02.098" v="2350" actId="26606"/>
          <ac:spMkLst>
            <pc:docMk/>
            <pc:sldMk cId="3503191938" sldId="264"/>
            <ac:spMk id="18" creationId="{F2EA12E3-1C9E-43D7-ABCC-C16A6ED4B0AE}"/>
          </ac:spMkLst>
        </pc:spChg>
        <pc:picChg chg="add del mod">
          <ac:chgData name="Michael" userId="0df92e9667c24698" providerId="LiveId" clId="{7EDBF7C6-5D13-40E2-967E-4AF5D6DB076A}" dt="2020-10-12T16:30:58.703" v="258" actId="478"/>
          <ac:picMkLst>
            <pc:docMk/>
            <pc:sldMk cId="3503191938" sldId="264"/>
            <ac:picMk id="5" creationId="{4192E16F-05A0-43FC-A83E-FFAB945E2A2D}"/>
          </ac:picMkLst>
        </pc:picChg>
        <pc:picChg chg="add del mod">
          <ac:chgData name="Michael" userId="0df92e9667c24698" providerId="LiveId" clId="{7EDBF7C6-5D13-40E2-967E-4AF5D6DB076A}" dt="2020-10-13T04:18:06.446" v="2352" actId="478"/>
          <ac:picMkLst>
            <pc:docMk/>
            <pc:sldMk cId="3503191938" sldId="264"/>
            <ac:picMk id="9" creationId="{E0C56F30-7024-4E86-B339-12602A799C25}"/>
          </ac:picMkLst>
        </pc:picChg>
        <pc:picChg chg="add mod">
          <ac:chgData name="Michael" userId="0df92e9667c24698" providerId="LiveId" clId="{7EDBF7C6-5D13-40E2-967E-4AF5D6DB076A}" dt="2020-10-13T04:18:26.008" v="2358" actId="14100"/>
          <ac:picMkLst>
            <pc:docMk/>
            <pc:sldMk cId="3503191938" sldId="264"/>
            <ac:picMk id="14" creationId="{FA712274-F7A7-4260-BD99-9AD3BB8F8F1A}"/>
          </ac:picMkLst>
        </pc:picChg>
      </pc:sldChg>
      <pc:sldChg chg="addSp delSp modSp new mod setBg">
        <pc:chgData name="Michael" userId="0df92e9667c24698" providerId="LiveId" clId="{7EDBF7C6-5D13-40E2-967E-4AF5D6DB076A}" dt="2020-10-12T18:03:10.085" v="1835"/>
        <pc:sldMkLst>
          <pc:docMk/>
          <pc:sldMk cId="4225712109" sldId="265"/>
        </pc:sldMkLst>
        <pc:spChg chg="mod">
          <ac:chgData name="Michael" userId="0df92e9667c24698" providerId="LiveId" clId="{7EDBF7C6-5D13-40E2-967E-4AF5D6DB076A}" dt="2020-10-12T16:57:58.237" v="360" actId="12"/>
          <ac:spMkLst>
            <pc:docMk/>
            <pc:sldMk cId="4225712109" sldId="265"/>
            <ac:spMk id="2" creationId="{6523E816-6EFE-4422-8760-F1EC464DBEAF}"/>
          </ac:spMkLst>
        </pc:spChg>
        <pc:spChg chg="del">
          <ac:chgData name="Michael" userId="0df92e9667c24698" providerId="LiveId" clId="{7EDBF7C6-5D13-40E2-967E-4AF5D6DB076A}" dt="2020-10-12T16:42:26.268" v="293" actId="931"/>
          <ac:spMkLst>
            <pc:docMk/>
            <pc:sldMk cId="4225712109" sldId="265"/>
            <ac:spMk id="3" creationId="{6E858F15-8B74-44DA-98C3-EDB3BBFBF039}"/>
          </ac:spMkLst>
        </pc:spChg>
        <pc:spChg chg="add del mod">
          <ac:chgData name="Michael" userId="0df92e9667c24698" providerId="LiveId" clId="{7EDBF7C6-5D13-40E2-967E-4AF5D6DB076A}" dt="2020-10-12T16:42:54.261" v="297" actId="931"/>
          <ac:spMkLst>
            <pc:docMk/>
            <pc:sldMk cId="4225712109" sldId="265"/>
            <ac:spMk id="7" creationId="{48F8F9AD-F04F-4771-A57C-10541E0EAC1F}"/>
          </ac:spMkLst>
        </pc:spChg>
        <pc:spChg chg="add del mod">
          <ac:chgData name="Michael" userId="0df92e9667c24698" providerId="LiveId" clId="{7EDBF7C6-5D13-40E2-967E-4AF5D6DB076A}" dt="2020-10-12T16:43:52.802" v="308" actId="931"/>
          <ac:spMkLst>
            <pc:docMk/>
            <pc:sldMk cId="4225712109" sldId="265"/>
            <ac:spMk id="11" creationId="{66EF98CE-A075-418B-AECF-B1B73EDCFE8D}"/>
          </ac:spMkLst>
        </pc:spChg>
        <pc:spChg chg="add">
          <ac:chgData name="Michael" userId="0df92e9667c24698" providerId="LiveId" clId="{7EDBF7C6-5D13-40E2-967E-4AF5D6DB076A}" dt="2020-10-12T16:43:17.778" v="302" actId="26606"/>
          <ac:spMkLst>
            <pc:docMk/>
            <pc:sldMk cId="4225712109" sldId="265"/>
            <ac:spMk id="14" creationId="{C3896A03-3945-419A-B66B-4EE266EDD152}"/>
          </ac:spMkLst>
        </pc:spChg>
        <pc:spChg chg="add">
          <ac:chgData name="Michael" userId="0df92e9667c24698" providerId="LiveId" clId="{7EDBF7C6-5D13-40E2-967E-4AF5D6DB076A}" dt="2020-10-12T16:43:17.778" v="302" actId="26606"/>
          <ac:spMkLst>
            <pc:docMk/>
            <pc:sldMk cId="4225712109" sldId="265"/>
            <ac:spMk id="16" creationId="{6832F003-FCA6-4CFB-A2EA-308F3AA257D1}"/>
          </ac:spMkLst>
        </pc:spChg>
        <pc:spChg chg="add">
          <ac:chgData name="Michael" userId="0df92e9667c24698" providerId="LiveId" clId="{7EDBF7C6-5D13-40E2-967E-4AF5D6DB076A}" dt="2020-10-12T16:43:17.778" v="302" actId="26606"/>
          <ac:spMkLst>
            <pc:docMk/>
            <pc:sldMk cId="4225712109" sldId="265"/>
            <ac:spMk id="18" creationId="{B34F5AD2-EDBD-4BBD-A55C-EAFFD0C7097A}"/>
          </ac:spMkLst>
        </pc:spChg>
        <pc:spChg chg="add mod">
          <ac:chgData name="Michael" userId="0df92e9667c24698" providerId="LiveId" clId="{7EDBF7C6-5D13-40E2-967E-4AF5D6DB076A}" dt="2020-10-12T17:03:17.336" v="754" actId="1076"/>
          <ac:spMkLst>
            <pc:docMk/>
            <pc:sldMk cId="4225712109" sldId="265"/>
            <ac:spMk id="19" creationId="{0E66013D-5C7D-437D-AE4C-FA51C55D85C2}"/>
          </ac:spMkLst>
        </pc:spChg>
        <pc:graphicFrameChg chg="add del modGraphic">
          <ac:chgData name="Michael" userId="0df92e9667c24698" providerId="LiveId" clId="{7EDBF7C6-5D13-40E2-967E-4AF5D6DB076A}" dt="2020-10-12T16:44:38.605" v="317" actId="478"/>
          <ac:graphicFrameMkLst>
            <pc:docMk/>
            <pc:sldMk cId="4225712109" sldId="265"/>
            <ac:graphicFrameMk id="17" creationId="{A736B1A9-FC65-4ED5-9A93-3BEDB557F12C}"/>
          </ac:graphicFrameMkLst>
        </pc:graphicFrameChg>
        <pc:picChg chg="add del mod">
          <ac:chgData name="Michael" userId="0df92e9667c24698" providerId="LiveId" clId="{7EDBF7C6-5D13-40E2-967E-4AF5D6DB076A}" dt="2020-10-12T16:42:40.534" v="296" actId="21"/>
          <ac:picMkLst>
            <pc:docMk/>
            <pc:sldMk cId="4225712109" sldId="265"/>
            <ac:picMk id="5" creationId="{52E36AC0-1ABF-4E2D-8507-0F85D428A696}"/>
          </ac:picMkLst>
        </pc:picChg>
        <pc:picChg chg="add del mod">
          <ac:chgData name="Michael" userId="0df92e9667c24698" providerId="LiveId" clId="{7EDBF7C6-5D13-40E2-967E-4AF5D6DB076A}" dt="2020-10-12T16:43:44.339" v="307" actId="478"/>
          <ac:picMkLst>
            <pc:docMk/>
            <pc:sldMk cId="4225712109" sldId="265"/>
            <ac:picMk id="9" creationId="{64F89C4C-6634-4B6D-A785-37D307C03A85}"/>
          </ac:picMkLst>
        </pc:picChg>
        <pc:picChg chg="add mod">
          <ac:chgData name="Michael" userId="0df92e9667c24698" providerId="LiveId" clId="{7EDBF7C6-5D13-40E2-967E-4AF5D6DB076A}" dt="2020-10-12T16:44:18.412" v="315" actId="1076"/>
          <ac:picMkLst>
            <pc:docMk/>
            <pc:sldMk cId="4225712109" sldId="265"/>
            <ac:picMk id="13" creationId="{ADA135BA-5A27-445F-8D73-034EE54D2573}"/>
          </ac:picMkLst>
        </pc:picChg>
      </pc:sldChg>
      <pc:sldChg chg="addSp delSp modSp new mod setBg setClrOvrMap">
        <pc:chgData name="Michael" userId="0df92e9667c24698" providerId="LiveId" clId="{7EDBF7C6-5D13-40E2-967E-4AF5D6DB076A}" dt="2020-10-13T04:12:58.987" v="2279"/>
        <pc:sldMkLst>
          <pc:docMk/>
          <pc:sldMk cId="110778273" sldId="266"/>
        </pc:sldMkLst>
        <pc:spChg chg="mod ord">
          <ac:chgData name="Michael" userId="0df92e9667c24698" providerId="LiveId" clId="{7EDBF7C6-5D13-40E2-967E-4AF5D6DB076A}" dt="2020-10-13T04:09:53.210" v="2242" actId="26606"/>
          <ac:spMkLst>
            <pc:docMk/>
            <pc:sldMk cId="110778273" sldId="266"/>
            <ac:spMk id="2" creationId="{8C1FADA2-AFBA-4BA0-99C6-F61D93EDA19B}"/>
          </ac:spMkLst>
        </pc:spChg>
        <pc:spChg chg="del">
          <ac:chgData name="Michael" userId="0df92e9667c24698" providerId="LiveId" clId="{7EDBF7C6-5D13-40E2-967E-4AF5D6DB076A}" dt="2020-10-12T17:28:14.175" v="765" actId="931"/>
          <ac:spMkLst>
            <pc:docMk/>
            <pc:sldMk cId="110778273" sldId="266"/>
            <ac:spMk id="3" creationId="{505804AA-868B-4510-974E-76C22CF46552}"/>
          </ac:spMkLst>
        </pc:spChg>
        <pc:spChg chg="add del">
          <ac:chgData name="Michael" userId="0df92e9667c24698" providerId="LiveId" clId="{7EDBF7C6-5D13-40E2-967E-4AF5D6DB076A}" dt="2020-10-12T17:56:32.581" v="1713" actId="26606"/>
          <ac:spMkLst>
            <pc:docMk/>
            <pc:sldMk cId="110778273" sldId="266"/>
            <ac:spMk id="7" creationId="{DE47DF98-723F-4AAC-ABCF-CACBC438F78F}"/>
          </ac:spMkLst>
        </pc:spChg>
        <pc:spChg chg="add del">
          <ac:chgData name="Michael" userId="0df92e9667c24698" providerId="LiveId" clId="{7EDBF7C6-5D13-40E2-967E-4AF5D6DB076A}" dt="2020-10-12T17:30:35.680" v="792" actId="26606"/>
          <ac:spMkLst>
            <pc:docMk/>
            <pc:sldMk cId="110778273" sldId="266"/>
            <ac:spMk id="9" creationId="{5E908BCC-114C-49A4-9326-FE0956FE8647}"/>
          </ac:spMkLst>
        </pc:spChg>
        <pc:spChg chg="add del">
          <ac:chgData name="Michael" userId="0df92e9667c24698" providerId="LiveId" clId="{7EDBF7C6-5D13-40E2-967E-4AF5D6DB076A}" dt="2020-10-12T17:56:32.581" v="1713" actId="26606"/>
          <ac:spMkLst>
            <pc:docMk/>
            <pc:sldMk cId="110778273" sldId="266"/>
            <ac:spMk id="10" creationId="{74426AB7-D619-4515-962A-BC83909EC015}"/>
          </ac:spMkLst>
        </pc:spChg>
        <pc:spChg chg="add del">
          <ac:chgData name="Michael" userId="0df92e9667c24698" providerId="LiveId" clId="{7EDBF7C6-5D13-40E2-967E-4AF5D6DB076A}" dt="2020-10-12T17:56:51.065" v="1733" actId="26606"/>
          <ac:spMkLst>
            <pc:docMk/>
            <pc:sldMk cId="110778273" sldId="266"/>
            <ac:spMk id="11" creationId="{DC6BEC6B-5C77-412D-B45A-5B0F46FEDAC7}"/>
          </ac:spMkLst>
        </pc:spChg>
        <pc:spChg chg="add del">
          <ac:chgData name="Michael" userId="0df92e9667c24698" providerId="LiveId" clId="{7EDBF7C6-5D13-40E2-967E-4AF5D6DB076A}" dt="2020-10-12T17:30:35.680" v="792" actId="26606"/>
          <ac:spMkLst>
            <pc:docMk/>
            <pc:sldMk cId="110778273" sldId="266"/>
            <ac:spMk id="12" creationId="{5AAE9118-0436-4488-AC4A-C14DF6A7B6B1}"/>
          </ac:spMkLst>
        </pc:spChg>
        <pc:spChg chg="add del">
          <ac:chgData name="Michael" userId="0df92e9667c24698" providerId="LiveId" clId="{7EDBF7C6-5D13-40E2-967E-4AF5D6DB076A}" dt="2020-10-12T17:56:33.371" v="1715" actId="26606"/>
          <ac:spMkLst>
            <pc:docMk/>
            <pc:sldMk cId="110778273" sldId="266"/>
            <ac:spMk id="13" creationId="{53F29798-D584-4792-9B62-3F5F5C36D619}"/>
          </ac:spMkLst>
        </pc:spChg>
        <pc:spChg chg="add del">
          <ac:chgData name="Michael" userId="0df92e9667c24698" providerId="LiveId" clId="{7EDBF7C6-5D13-40E2-967E-4AF5D6DB076A}" dt="2020-10-12T17:30:35.680" v="792" actId="26606"/>
          <ac:spMkLst>
            <pc:docMk/>
            <pc:sldMk cId="110778273" sldId="266"/>
            <ac:spMk id="14" creationId="{07A0C51E-5464-4470-855E-CA530A59BF98}"/>
          </ac:spMkLst>
        </pc:spChg>
        <pc:spChg chg="add del">
          <ac:chgData name="Michael" userId="0df92e9667c24698" providerId="LiveId" clId="{7EDBF7C6-5D13-40E2-967E-4AF5D6DB076A}" dt="2020-10-12T17:56:33.804" v="1717" actId="26606"/>
          <ac:spMkLst>
            <pc:docMk/>
            <pc:sldMk cId="110778273" sldId="266"/>
            <ac:spMk id="15" creationId="{74426AB7-D619-4515-962A-BC83909EC015}"/>
          </ac:spMkLst>
        </pc:spChg>
        <pc:spChg chg="add del">
          <ac:chgData name="Michael" userId="0df92e9667c24698" providerId="LiveId" clId="{7EDBF7C6-5D13-40E2-967E-4AF5D6DB076A}" dt="2020-10-12T17:56:33.804" v="1717" actId="26606"/>
          <ac:spMkLst>
            <pc:docMk/>
            <pc:sldMk cId="110778273" sldId="266"/>
            <ac:spMk id="16" creationId="{DE47DF98-723F-4AAC-ABCF-CACBC438F78F}"/>
          </ac:spMkLst>
        </pc:spChg>
        <pc:spChg chg="add del">
          <ac:chgData name="Michael" userId="0df92e9667c24698" providerId="LiveId" clId="{7EDBF7C6-5D13-40E2-967E-4AF5D6DB076A}" dt="2020-10-12T17:56:51.065" v="1733" actId="26606"/>
          <ac:spMkLst>
            <pc:docMk/>
            <pc:sldMk cId="110778273" sldId="266"/>
            <ac:spMk id="18" creationId="{B5F3277D-970C-4803-AB23-38F801567A99}"/>
          </ac:spMkLst>
        </pc:spChg>
        <pc:spChg chg="add del">
          <ac:chgData name="Michael" userId="0df92e9667c24698" providerId="LiveId" clId="{7EDBF7C6-5D13-40E2-967E-4AF5D6DB076A}" dt="2020-10-12T17:56:35.551" v="1719" actId="26606"/>
          <ac:spMkLst>
            <pc:docMk/>
            <pc:sldMk cId="110778273" sldId="266"/>
            <ac:spMk id="19" creationId="{9427AF5F-9A0E-42B7-A252-FD64C9885F9C}"/>
          </ac:spMkLst>
        </pc:spChg>
        <pc:spChg chg="add del">
          <ac:chgData name="Michael" userId="0df92e9667c24698" providerId="LiveId" clId="{7EDBF7C6-5D13-40E2-967E-4AF5D6DB076A}" dt="2020-10-12T17:56:35.551" v="1719" actId="26606"/>
          <ac:spMkLst>
            <pc:docMk/>
            <pc:sldMk cId="110778273" sldId="266"/>
            <ac:spMk id="20" creationId="{D876E281-D519-482E-AF70-D40FA70F981C}"/>
          </ac:spMkLst>
        </pc:spChg>
        <pc:spChg chg="add del">
          <ac:chgData name="Michael" userId="0df92e9667c24698" providerId="LiveId" clId="{7EDBF7C6-5D13-40E2-967E-4AF5D6DB076A}" dt="2020-10-12T17:56:52.986" v="1735" actId="26606"/>
          <ac:spMkLst>
            <pc:docMk/>
            <pc:sldMk cId="110778273" sldId="266"/>
            <ac:spMk id="21" creationId="{80DF40B2-80F7-4E71-B46C-284163F3654A}"/>
          </ac:spMkLst>
        </pc:spChg>
        <pc:spChg chg="add del">
          <ac:chgData name="Michael" userId="0df92e9667c24698" providerId="LiveId" clId="{7EDBF7C6-5D13-40E2-967E-4AF5D6DB076A}" dt="2020-10-12T17:56:37.448" v="1721" actId="26606"/>
          <ac:spMkLst>
            <pc:docMk/>
            <pc:sldMk cId="110778273" sldId="266"/>
            <ac:spMk id="22" creationId="{501A7EDC-E999-4A6C-ACC8-1A90AE80D784}"/>
          </ac:spMkLst>
        </pc:spChg>
        <pc:spChg chg="add del">
          <ac:chgData name="Michael" userId="0df92e9667c24698" providerId="LiveId" clId="{7EDBF7C6-5D13-40E2-967E-4AF5D6DB076A}" dt="2020-10-12T17:56:37.448" v="1721" actId="26606"/>
          <ac:spMkLst>
            <pc:docMk/>
            <pc:sldMk cId="110778273" sldId="266"/>
            <ac:spMk id="23" creationId="{5AAE9118-0436-4488-AC4A-C14DF6A7B6B1}"/>
          </ac:spMkLst>
        </pc:spChg>
        <pc:spChg chg="add del">
          <ac:chgData name="Michael" userId="0df92e9667c24698" providerId="LiveId" clId="{7EDBF7C6-5D13-40E2-967E-4AF5D6DB076A}" dt="2020-10-12T17:56:37.448" v="1721" actId="26606"/>
          <ac:spMkLst>
            <pc:docMk/>
            <pc:sldMk cId="110778273" sldId="266"/>
            <ac:spMk id="24" creationId="{07A0C51E-5464-4470-855E-CA530A59BF98}"/>
          </ac:spMkLst>
        </pc:spChg>
        <pc:spChg chg="add del">
          <ac:chgData name="Michael" userId="0df92e9667c24698" providerId="LiveId" clId="{7EDBF7C6-5D13-40E2-967E-4AF5D6DB076A}" dt="2020-10-12T17:56:52.986" v="1735" actId="26606"/>
          <ac:spMkLst>
            <pc:docMk/>
            <pc:sldMk cId="110778273" sldId="266"/>
            <ac:spMk id="25" creationId="{34EA5C62-6140-470F-B546-A2DBC304434F}"/>
          </ac:spMkLst>
        </pc:spChg>
        <pc:spChg chg="add del">
          <ac:chgData name="Michael" userId="0df92e9667c24698" providerId="LiveId" clId="{7EDBF7C6-5D13-40E2-967E-4AF5D6DB076A}" dt="2020-10-12T17:56:37.965" v="1723" actId="26606"/>
          <ac:spMkLst>
            <pc:docMk/>
            <pc:sldMk cId="110778273" sldId="266"/>
            <ac:spMk id="26" creationId="{3EEB8ED6-9142-4A11-B029-18DDE98C4952}"/>
          </ac:spMkLst>
        </pc:spChg>
        <pc:spChg chg="add del">
          <ac:chgData name="Michael" userId="0df92e9667c24698" providerId="LiveId" clId="{7EDBF7C6-5D13-40E2-967E-4AF5D6DB076A}" dt="2020-10-12T17:56:37.965" v="1723" actId="26606"/>
          <ac:spMkLst>
            <pc:docMk/>
            <pc:sldMk cId="110778273" sldId="266"/>
            <ac:spMk id="27" creationId="{DC28BBB3-D383-4920-9D9D-9EB747D39781}"/>
          </ac:spMkLst>
        </pc:spChg>
        <pc:spChg chg="add del">
          <ac:chgData name="Michael" userId="0df92e9667c24698" providerId="LiveId" clId="{7EDBF7C6-5D13-40E2-967E-4AF5D6DB076A}" dt="2020-10-12T17:56:54.438" v="1737" actId="26606"/>
          <ac:spMkLst>
            <pc:docMk/>
            <pc:sldMk cId="110778273" sldId="266"/>
            <ac:spMk id="28" creationId="{233F6408-E1FB-40EE-933F-488D38CCC73F}"/>
          </ac:spMkLst>
        </pc:spChg>
        <pc:spChg chg="add del">
          <ac:chgData name="Michael" userId="0df92e9667c24698" providerId="LiveId" clId="{7EDBF7C6-5D13-40E2-967E-4AF5D6DB076A}" dt="2020-10-12T17:56:40.141" v="1725" actId="26606"/>
          <ac:spMkLst>
            <pc:docMk/>
            <pc:sldMk cId="110778273" sldId="266"/>
            <ac:spMk id="29" creationId="{5E8D2E83-FB3A-40E7-A9E5-7AB389D612B4}"/>
          </ac:spMkLst>
        </pc:spChg>
        <pc:spChg chg="add del">
          <ac:chgData name="Michael" userId="0df92e9667c24698" providerId="LiveId" clId="{7EDBF7C6-5D13-40E2-967E-4AF5D6DB076A}" dt="2020-10-12T17:56:40.141" v="1725" actId="26606"/>
          <ac:spMkLst>
            <pc:docMk/>
            <pc:sldMk cId="110778273" sldId="266"/>
            <ac:spMk id="30" creationId="{ED8CD82A-8F38-4002-B546-CAA405B5F029}"/>
          </ac:spMkLst>
        </pc:spChg>
        <pc:spChg chg="add del">
          <ac:chgData name="Michael" userId="0df92e9667c24698" providerId="LiveId" clId="{7EDBF7C6-5D13-40E2-967E-4AF5D6DB076A}" dt="2020-10-12T17:56:54.438" v="1737" actId="26606"/>
          <ac:spMkLst>
            <pc:docMk/>
            <pc:sldMk cId="110778273" sldId="266"/>
            <ac:spMk id="31" creationId="{F055C0C5-567C-4C02-83F3-B427BC740697}"/>
          </ac:spMkLst>
        </pc:spChg>
        <pc:spChg chg="add del">
          <ac:chgData name="Michael" userId="0df92e9667c24698" providerId="LiveId" clId="{7EDBF7C6-5D13-40E2-967E-4AF5D6DB076A}" dt="2020-10-12T17:56:40.742" v="1727" actId="26606"/>
          <ac:spMkLst>
            <pc:docMk/>
            <pc:sldMk cId="110778273" sldId="266"/>
            <ac:spMk id="32" creationId="{ECE1DA53-9811-4831-9BFB-3E8658F0806F}"/>
          </ac:spMkLst>
        </pc:spChg>
        <pc:spChg chg="add del">
          <ac:chgData name="Michael" userId="0df92e9667c24698" providerId="LiveId" clId="{7EDBF7C6-5D13-40E2-967E-4AF5D6DB076A}" dt="2020-10-12T17:56:40.742" v="1727" actId="26606"/>
          <ac:spMkLst>
            <pc:docMk/>
            <pc:sldMk cId="110778273" sldId="266"/>
            <ac:spMk id="33" creationId="{050162F4-2FB3-40D0-B8EA-5B90EA96C617}"/>
          </ac:spMkLst>
        </pc:spChg>
        <pc:spChg chg="add del">
          <ac:chgData name="Michael" userId="0df92e9667c24698" providerId="LiveId" clId="{7EDBF7C6-5D13-40E2-967E-4AF5D6DB076A}" dt="2020-10-12T17:56:54.438" v="1737" actId="26606"/>
          <ac:spMkLst>
            <pc:docMk/>
            <pc:sldMk cId="110778273" sldId="266"/>
            <ac:spMk id="34" creationId="{3DA62246-A67A-4D67-ABED-0173676A86B7}"/>
          </ac:spMkLst>
        </pc:spChg>
        <pc:spChg chg="add del">
          <ac:chgData name="Michael" userId="0df92e9667c24698" providerId="LiveId" clId="{7EDBF7C6-5D13-40E2-967E-4AF5D6DB076A}" dt="2020-10-12T17:56:44.725" v="1729" actId="26606"/>
          <ac:spMkLst>
            <pc:docMk/>
            <pc:sldMk cId="110778273" sldId="266"/>
            <ac:spMk id="35" creationId="{91CC89A3-857A-4D53-ADCB-0A14B4B404F8}"/>
          </ac:spMkLst>
        </pc:spChg>
        <pc:spChg chg="add del">
          <ac:chgData name="Michael" userId="0df92e9667c24698" providerId="LiveId" clId="{7EDBF7C6-5D13-40E2-967E-4AF5D6DB076A}" dt="2020-10-12T17:56:44.725" v="1729" actId="26606"/>
          <ac:spMkLst>
            <pc:docMk/>
            <pc:sldMk cId="110778273" sldId="266"/>
            <ac:spMk id="36" creationId="{C709F64A-4FF8-4EA1-8CAF-6776D7564679}"/>
          </ac:spMkLst>
        </pc:spChg>
        <pc:spChg chg="add del">
          <ac:chgData name="Michael" userId="0df92e9667c24698" providerId="LiveId" clId="{7EDBF7C6-5D13-40E2-967E-4AF5D6DB076A}" dt="2020-10-12T17:56:54.438" v="1737" actId="26606"/>
          <ac:spMkLst>
            <pc:docMk/>
            <pc:sldMk cId="110778273" sldId="266"/>
            <ac:spMk id="37" creationId="{E48B6BD6-5DED-4B86-A4B3-D35037F68FC4}"/>
          </ac:spMkLst>
        </pc:spChg>
        <pc:spChg chg="add del">
          <ac:chgData name="Michael" userId="0df92e9667c24698" providerId="LiveId" clId="{7EDBF7C6-5D13-40E2-967E-4AF5D6DB076A}" dt="2020-10-12T17:56:55.108" v="1739" actId="26606"/>
          <ac:spMkLst>
            <pc:docMk/>
            <pc:sldMk cId="110778273" sldId="266"/>
            <ac:spMk id="39" creationId="{C0A1ED06-4733-4020-9C60-81D4D801408D}"/>
          </ac:spMkLst>
        </pc:spChg>
        <pc:spChg chg="add del">
          <ac:chgData name="Michael" userId="0df92e9667c24698" providerId="LiveId" clId="{7EDBF7C6-5D13-40E2-967E-4AF5D6DB076A}" dt="2020-10-12T17:56:55.108" v="1739" actId="26606"/>
          <ac:spMkLst>
            <pc:docMk/>
            <pc:sldMk cId="110778273" sldId="266"/>
            <ac:spMk id="40" creationId="{B0CA3509-3AF9-45FE-93ED-57BB5D5E8E07}"/>
          </ac:spMkLst>
        </pc:spChg>
        <pc:spChg chg="add del">
          <ac:chgData name="Michael" userId="0df92e9667c24698" providerId="LiveId" clId="{7EDBF7C6-5D13-40E2-967E-4AF5D6DB076A}" dt="2020-10-12T17:56:55.108" v="1739" actId="26606"/>
          <ac:spMkLst>
            <pc:docMk/>
            <pc:sldMk cId="110778273" sldId="266"/>
            <ac:spMk id="41" creationId="{0DC84F89-BD63-4FFF-961B-7C5CD3E19E55}"/>
          </ac:spMkLst>
        </pc:spChg>
        <pc:spChg chg="add del">
          <ac:chgData name="Michael" userId="0df92e9667c24698" providerId="LiveId" clId="{7EDBF7C6-5D13-40E2-967E-4AF5D6DB076A}" dt="2020-10-12T17:56:58.435" v="1741" actId="26606"/>
          <ac:spMkLst>
            <pc:docMk/>
            <pc:sldMk cId="110778273" sldId="266"/>
            <ac:spMk id="43" creationId="{C0A1ED06-4733-4020-9C60-81D4D801408D}"/>
          </ac:spMkLst>
        </pc:spChg>
        <pc:spChg chg="add del">
          <ac:chgData name="Michael" userId="0df92e9667c24698" providerId="LiveId" clId="{7EDBF7C6-5D13-40E2-967E-4AF5D6DB076A}" dt="2020-10-12T17:56:58.435" v="1741" actId="26606"/>
          <ac:spMkLst>
            <pc:docMk/>
            <pc:sldMk cId="110778273" sldId="266"/>
            <ac:spMk id="44" creationId="{B0CA3509-3AF9-45FE-93ED-57BB5D5E8E07}"/>
          </ac:spMkLst>
        </pc:spChg>
        <pc:spChg chg="add del">
          <ac:chgData name="Michael" userId="0df92e9667c24698" providerId="LiveId" clId="{7EDBF7C6-5D13-40E2-967E-4AF5D6DB076A}" dt="2020-10-12T17:56:58.435" v="1741" actId="26606"/>
          <ac:spMkLst>
            <pc:docMk/>
            <pc:sldMk cId="110778273" sldId="266"/>
            <ac:spMk id="45" creationId="{E0B15249-6689-43E8-904E-FD094E0DD822}"/>
          </ac:spMkLst>
        </pc:spChg>
        <pc:spChg chg="add del">
          <ac:chgData name="Michael" userId="0df92e9667c24698" providerId="LiveId" clId="{7EDBF7C6-5D13-40E2-967E-4AF5D6DB076A}" dt="2020-10-12T17:56:58.949" v="1743" actId="26606"/>
          <ac:spMkLst>
            <pc:docMk/>
            <pc:sldMk cId="110778273" sldId="266"/>
            <ac:spMk id="48" creationId="{02E941BD-027E-419D-A57B-79D61423B642}"/>
          </ac:spMkLst>
        </pc:spChg>
        <pc:spChg chg="add del">
          <ac:chgData name="Michael" userId="0df92e9667c24698" providerId="LiveId" clId="{7EDBF7C6-5D13-40E2-967E-4AF5D6DB076A}" dt="2020-10-12T17:57:00.559" v="1745" actId="26606"/>
          <ac:spMkLst>
            <pc:docMk/>
            <pc:sldMk cId="110778273" sldId="266"/>
            <ac:spMk id="50" creationId="{86295E7F-EA66-480B-B001-C8BE7CD61903}"/>
          </ac:spMkLst>
        </pc:spChg>
        <pc:spChg chg="add del">
          <ac:chgData name="Michael" userId="0df92e9667c24698" providerId="LiveId" clId="{7EDBF7C6-5D13-40E2-967E-4AF5D6DB076A}" dt="2020-10-12T17:57:02.048" v="1747" actId="26606"/>
          <ac:spMkLst>
            <pc:docMk/>
            <pc:sldMk cId="110778273" sldId="266"/>
            <ac:spMk id="53" creationId="{CEF6118E-44FB-4509-B4D9-129052E4C6EE}"/>
          </ac:spMkLst>
        </pc:spChg>
        <pc:spChg chg="add del">
          <ac:chgData name="Michael" userId="0df92e9667c24698" providerId="LiveId" clId="{7EDBF7C6-5D13-40E2-967E-4AF5D6DB076A}" dt="2020-10-12T17:57:02.048" v="1747" actId="26606"/>
          <ac:spMkLst>
            <pc:docMk/>
            <pc:sldMk cId="110778273" sldId="266"/>
            <ac:spMk id="54" creationId="{C13210A6-114D-41B6-B1E2-DBEF4C996E38}"/>
          </ac:spMkLst>
        </pc:spChg>
        <pc:spChg chg="add del">
          <ac:chgData name="Michael" userId="0df92e9667c24698" providerId="LiveId" clId="{7EDBF7C6-5D13-40E2-967E-4AF5D6DB076A}" dt="2020-10-12T17:57:03.518" v="1749" actId="26606"/>
          <ac:spMkLst>
            <pc:docMk/>
            <pc:sldMk cId="110778273" sldId="266"/>
            <ac:spMk id="56" creationId="{CEEF22E7-C7EB-4303-91B7-B38A2A46C2B4}"/>
          </ac:spMkLst>
        </pc:spChg>
        <pc:spChg chg="add del">
          <ac:chgData name="Michael" userId="0df92e9667c24698" providerId="LiveId" clId="{7EDBF7C6-5D13-40E2-967E-4AF5D6DB076A}" dt="2020-10-12T17:57:03.518" v="1749" actId="26606"/>
          <ac:spMkLst>
            <pc:docMk/>
            <pc:sldMk cId="110778273" sldId="266"/>
            <ac:spMk id="57" creationId="{326D06D7-86B3-41B9-B231-DAFCDD9DAF04}"/>
          </ac:spMkLst>
        </pc:spChg>
        <pc:spChg chg="add del">
          <ac:chgData name="Michael" userId="0df92e9667c24698" providerId="LiveId" clId="{7EDBF7C6-5D13-40E2-967E-4AF5D6DB076A}" dt="2020-10-12T17:57:06.059" v="1751" actId="26606"/>
          <ac:spMkLst>
            <pc:docMk/>
            <pc:sldMk cId="110778273" sldId="266"/>
            <ac:spMk id="59" creationId="{54783718-4011-4B7B-91C9-F2EB39D3D384}"/>
          </ac:spMkLst>
        </pc:spChg>
        <pc:spChg chg="add del">
          <ac:chgData name="Michael" userId="0df92e9667c24698" providerId="LiveId" clId="{7EDBF7C6-5D13-40E2-967E-4AF5D6DB076A}" dt="2020-10-12T17:57:07.853" v="1753" actId="26606"/>
          <ac:spMkLst>
            <pc:docMk/>
            <pc:sldMk cId="110778273" sldId="266"/>
            <ac:spMk id="62" creationId="{8F23F8A3-8FD7-4779-8323-FDC26BE99889}"/>
          </ac:spMkLst>
        </pc:spChg>
        <pc:spChg chg="add del">
          <ac:chgData name="Michael" userId="0df92e9667c24698" providerId="LiveId" clId="{7EDBF7C6-5D13-40E2-967E-4AF5D6DB076A}" dt="2020-10-12T17:57:07.853" v="1753" actId="26606"/>
          <ac:spMkLst>
            <pc:docMk/>
            <pc:sldMk cId="110778273" sldId="266"/>
            <ac:spMk id="63" creationId="{F605C4CC-A25C-416F-8333-7CB7DC97D870}"/>
          </ac:spMkLst>
        </pc:spChg>
        <pc:spChg chg="add del">
          <ac:chgData name="Michael" userId="0df92e9667c24698" providerId="LiveId" clId="{7EDBF7C6-5D13-40E2-967E-4AF5D6DB076A}" dt="2020-10-12T17:57:07.853" v="1753" actId="26606"/>
          <ac:spMkLst>
            <pc:docMk/>
            <pc:sldMk cId="110778273" sldId="266"/>
            <ac:spMk id="64" creationId="{2C100B32-C689-4CA2-BFAA-228DAA9D5B1B}"/>
          </ac:spMkLst>
        </pc:spChg>
        <pc:spChg chg="add del">
          <ac:chgData name="Michael" userId="0df92e9667c24698" providerId="LiveId" clId="{7EDBF7C6-5D13-40E2-967E-4AF5D6DB076A}" dt="2020-10-12T17:57:09.272" v="1755" actId="26606"/>
          <ac:spMkLst>
            <pc:docMk/>
            <pc:sldMk cId="110778273" sldId="266"/>
            <ac:spMk id="66" creationId="{60E9A6ED-B880-44EA-8D60-C9D3C82CCBD2}"/>
          </ac:spMkLst>
        </pc:spChg>
        <pc:spChg chg="add del">
          <ac:chgData name="Michael" userId="0df92e9667c24698" providerId="LiveId" clId="{7EDBF7C6-5D13-40E2-967E-4AF5D6DB076A}" dt="2020-10-12T17:57:09.272" v="1755" actId="26606"/>
          <ac:spMkLst>
            <pc:docMk/>
            <pc:sldMk cId="110778273" sldId="266"/>
            <ac:spMk id="67" creationId="{2D0C7226-3FD6-4B25-91DB-00168D4F3985}"/>
          </ac:spMkLst>
        </pc:spChg>
        <pc:spChg chg="add del">
          <ac:chgData name="Michael" userId="0df92e9667c24698" providerId="LiveId" clId="{7EDBF7C6-5D13-40E2-967E-4AF5D6DB076A}" dt="2020-10-12T17:57:11.918" v="1757" actId="26606"/>
          <ac:spMkLst>
            <pc:docMk/>
            <pc:sldMk cId="110778273" sldId="266"/>
            <ac:spMk id="69" creationId="{39F23E05-E5C5-497C-A842-7BD21B207609}"/>
          </ac:spMkLst>
        </pc:spChg>
        <pc:spChg chg="add del">
          <ac:chgData name="Michael" userId="0df92e9667c24698" providerId="LiveId" clId="{7EDBF7C6-5D13-40E2-967E-4AF5D6DB076A}" dt="2020-10-12T17:57:11.918" v="1757" actId="26606"/>
          <ac:spMkLst>
            <pc:docMk/>
            <pc:sldMk cId="110778273" sldId="266"/>
            <ac:spMk id="70" creationId="{11D2AB40-B6F8-49B5-AE3A-3FB4F6EF5AAA}"/>
          </ac:spMkLst>
        </pc:spChg>
        <pc:spChg chg="add del">
          <ac:chgData name="Michael" userId="0df92e9667c24698" providerId="LiveId" clId="{7EDBF7C6-5D13-40E2-967E-4AF5D6DB076A}" dt="2020-10-12T17:57:14.542" v="1759" actId="26606"/>
          <ac:spMkLst>
            <pc:docMk/>
            <pc:sldMk cId="110778273" sldId="266"/>
            <ac:spMk id="72" creationId="{D35D61A1-8484-4749-8AD0-A3455E0753C5}"/>
          </ac:spMkLst>
        </pc:spChg>
        <pc:spChg chg="add del">
          <ac:chgData name="Michael" userId="0df92e9667c24698" providerId="LiveId" clId="{7EDBF7C6-5D13-40E2-967E-4AF5D6DB076A}" dt="2020-10-12T17:57:14.542" v="1759" actId="26606"/>
          <ac:spMkLst>
            <pc:docMk/>
            <pc:sldMk cId="110778273" sldId="266"/>
            <ac:spMk id="73" creationId="{1447903E-2B66-479D-959B-F2EBB2CC901F}"/>
          </ac:spMkLst>
        </pc:spChg>
        <pc:spChg chg="add del">
          <ac:chgData name="Michael" userId="0df92e9667c24698" providerId="LiveId" clId="{7EDBF7C6-5D13-40E2-967E-4AF5D6DB076A}" dt="2020-10-12T17:57:16.094" v="1761" actId="26606"/>
          <ac:spMkLst>
            <pc:docMk/>
            <pc:sldMk cId="110778273" sldId="266"/>
            <ac:spMk id="77" creationId="{BDD7BED2-CC5E-4866-AC0C-DCF928AF8AEE}"/>
          </ac:spMkLst>
        </pc:spChg>
        <pc:spChg chg="add del">
          <ac:chgData name="Michael" userId="0df92e9667c24698" providerId="LiveId" clId="{7EDBF7C6-5D13-40E2-967E-4AF5D6DB076A}" dt="2020-10-12T17:57:17.109" v="1763" actId="26606"/>
          <ac:spMkLst>
            <pc:docMk/>
            <pc:sldMk cId="110778273" sldId="266"/>
            <ac:spMk id="79" creationId="{D93394DA-E684-47C2-9020-13225823F40A}"/>
          </ac:spMkLst>
        </pc:spChg>
        <pc:spChg chg="add del">
          <ac:chgData name="Michael" userId="0df92e9667c24698" providerId="LiveId" clId="{7EDBF7C6-5D13-40E2-967E-4AF5D6DB076A}" dt="2020-10-12T17:57:17.109" v="1763" actId="26606"/>
          <ac:spMkLst>
            <pc:docMk/>
            <pc:sldMk cId="110778273" sldId="266"/>
            <ac:spMk id="80" creationId="{C21F211F-AD4B-4A50-A0B0-5DA693C5E28E}"/>
          </ac:spMkLst>
        </pc:spChg>
        <pc:spChg chg="add del">
          <ac:chgData name="Michael" userId="0df92e9667c24698" providerId="LiveId" clId="{7EDBF7C6-5D13-40E2-967E-4AF5D6DB076A}" dt="2020-10-12T17:57:18.667" v="1765" actId="26606"/>
          <ac:spMkLst>
            <pc:docMk/>
            <pc:sldMk cId="110778273" sldId="266"/>
            <ac:spMk id="82" creationId="{B50AB553-2A96-4A92-96F2-93548E096954}"/>
          </ac:spMkLst>
        </pc:spChg>
        <pc:spChg chg="add del">
          <ac:chgData name="Michael" userId="0df92e9667c24698" providerId="LiveId" clId="{7EDBF7C6-5D13-40E2-967E-4AF5D6DB076A}" dt="2020-10-12T17:57:18.667" v="1765" actId="26606"/>
          <ac:spMkLst>
            <pc:docMk/>
            <pc:sldMk cId="110778273" sldId="266"/>
            <ac:spMk id="83" creationId="{6670CBEA-C2DC-4E9A-9B94-523D22CB76CC}"/>
          </ac:spMkLst>
        </pc:spChg>
        <pc:spChg chg="add del">
          <ac:chgData name="Michael" userId="0df92e9667c24698" providerId="LiveId" clId="{7EDBF7C6-5D13-40E2-967E-4AF5D6DB076A}" dt="2020-10-12T17:57:19.724" v="1767" actId="26606"/>
          <ac:spMkLst>
            <pc:docMk/>
            <pc:sldMk cId="110778273" sldId="266"/>
            <ac:spMk id="85" creationId="{6EBF06A5-4173-45DE-87B1-0791E098A374}"/>
          </ac:spMkLst>
        </pc:spChg>
        <pc:spChg chg="add del">
          <ac:chgData name="Michael" userId="0df92e9667c24698" providerId="LiveId" clId="{7EDBF7C6-5D13-40E2-967E-4AF5D6DB076A}" dt="2020-10-12T17:57:19.724" v="1767" actId="26606"/>
          <ac:spMkLst>
            <pc:docMk/>
            <pc:sldMk cId="110778273" sldId="266"/>
            <ac:spMk id="86" creationId="{581DAA37-DAFB-47C9-9EE7-11C030BEC838}"/>
          </ac:spMkLst>
        </pc:spChg>
        <pc:spChg chg="add del">
          <ac:chgData name="Michael" userId="0df92e9667c24698" providerId="LiveId" clId="{7EDBF7C6-5D13-40E2-967E-4AF5D6DB076A}" dt="2020-10-12T17:57:19.724" v="1767" actId="26606"/>
          <ac:spMkLst>
            <pc:docMk/>
            <pc:sldMk cId="110778273" sldId="266"/>
            <ac:spMk id="87" creationId="{F4CBD955-7E14-485C-919F-EC1D1B9BC25C}"/>
          </ac:spMkLst>
        </pc:spChg>
        <pc:spChg chg="add del">
          <ac:chgData name="Michael" userId="0df92e9667c24698" providerId="LiveId" clId="{7EDBF7C6-5D13-40E2-967E-4AF5D6DB076A}" dt="2020-10-12T17:57:19.724" v="1767" actId="26606"/>
          <ac:spMkLst>
            <pc:docMk/>
            <pc:sldMk cId="110778273" sldId="266"/>
            <ac:spMk id="88" creationId="{87AFC611-00EB-44A0-8D5E-E7D51AF28786}"/>
          </ac:spMkLst>
        </pc:spChg>
        <pc:spChg chg="add del">
          <ac:chgData name="Michael" userId="0df92e9667c24698" providerId="LiveId" clId="{7EDBF7C6-5D13-40E2-967E-4AF5D6DB076A}" dt="2020-10-12T17:57:22.450" v="1769" actId="26606"/>
          <ac:spMkLst>
            <pc:docMk/>
            <pc:sldMk cId="110778273" sldId="266"/>
            <ac:spMk id="90" creationId="{7AADB56C-BA56-4D1E-A42A-A07A474446EC}"/>
          </ac:spMkLst>
        </pc:spChg>
        <pc:spChg chg="add del">
          <ac:chgData name="Michael" userId="0df92e9667c24698" providerId="LiveId" clId="{7EDBF7C6-5D13-40E2-967E-4AF5D6DB076A}" dt="2020-10-12T17:57:22.450" v="1769" actId="26606"/>
          <ac:spMkLst>
            <pc:docMk/>
            <pc:sldMk cId="110778273" sldId="266"/>
            <ac:spMk id="91" creationId="{0DCD946F-E8AE-4A63-AA0F-25C27235BC55}"/>
          </ac:spMkLst>
        </pc:spChg>
        <pc:spChg chg="add del">
          <ac:chgData name="Michael" userId="0df92e9667c24698" providerId="LiveId" clId="{7EDBF7C6-5D13-40E2-967E-4AF5D6DB076A}" dt="2020-10-12T17:57:25.334" v="1771" actId="26606"/>
          <ac:spMkLst>
            <pc:docMk/>
            <pc:sldMk cId="110778273" sldId="266"/>
            <ac:spMk id="93" creationId="{5922BD39-6B5B-493A-BE62-58ECD0F7A75A}"/>
          </ac:spMkLst>
        </pc:spChg>
        <pc:spChg chg="add del">
          <ac:chgData name="Michael" userId="0df92e9667c24698" providerId="LiveId" clId="{7EDBF7C6-5D13-40E2-967E-4AF5D6DB076A}" dt="2020-10-12T17:57:25.334" v="1771" actId="26606"/>
          <ac:spMkLst>
            <pc:docMk/>
            <pc:sldMk cId="110778273" sldId="266"/>
            <ac:spMk id="95" creationId="{53FD85F6-ECDC-4124-9916-6444E142C663}"/>
          </ac:spMkLst>
        </pc:spChg>
        <pc:spChg chg="add del">
          <ac:chgData name="Michael" userId="0df92e9667c24698" providerId="LiveId" clId="{7EDBF7C6-5D13-40E2-967E-4AF5D6DB076A}" dt="2020-10-12T17:57:25.334" v="1771" actId="26606"/>
          <ac:spMkLst>
            <pc:docMk/>
            <pc:sldMk cId="110778273" sldId="266"/>
            <ac:spMk id="96" creationId="{FB5D26B4-74AD-4118-8F13-7051DA3BFA87}"/>
          </ac:spMkLst>
        </pc:spChg>
        <pc:spChg chg="add del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98" creationId="{B34F5AD2-EDBD-4BBD-A55C-EAFFD0C7097A}"/>
          </ac:spMkLst>
        </pc:spChg>
        <pc:spChg chg="add del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99" creationId="{C3896A03-3945-419A-B66B-4EE266EDD152}"/>
          </ac:spMkLst>
        </pc:spChg>
        <pc:spChg chg="add del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100" creationId="{6832F003-FCA6-4CFB-A2EA-308F3AA257D1}"/>
          </ac:spMkLst>
        </pc:spChg>
        <pc:spChg chg="add del">
          <ac:chgData name="Michael" userId="0df92e9667c24698" providerId="LiveId" clId="{7EDBF7C6-5D13-40E2-967E-4AF5D6DB076A}" dt="2020-10-13T04:09:53.210" v="2242" actId="26606"/>
          <ac:spMkLst>
            <pc:docMk/>
            <pc:sldMk cId="110778273" sldId="266"/>
            <ac:spMk id="104" creationId="{694AEBB7-1267-445C-A69E-174F60907F08}"/>
          </ac:spMkLst>
        </pc:spChg>
        <pc:spChg chg="add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105" creationId="{B34F5AD2-EDBD-4BBD-A55C-EAFFD0C7097A}"/>
          </ac:spMkLst>
        </pc:spChg>
        <pc:spChg chg="add del">
          <ac:chgData name="Michael" userId="0df92e9667c24698" providerId="LiveId" clId="{7EDBF7C6-5D13-40E2-967E-4AF5D6DB076A}" dt="2020-10-13T04:09:53.210" v="2242" actId="26606"/>
          <ac:spMkLst>
            <pc:docMk/>
            <pc:sldMk cId="110778273" sldId="266"/>
            <ac:spMk id="107" creationId="{5AAE9118-0436-4488-AC4A-C14DF6A7B6B1}"/>
          </ac:spMkLst>
        </pc:spChg>
        <pc:spChg chg="add del">
          <ac:chgData name="Michael" userId="0df92e9667c24698" providerId="LiveId" clId="{7EDBF7C6-5D13-40E2-967E-4AF5D6DB076A}" dt="2020-10-13T04:09:53.210" v="2242" actId="26606"/>
          <ac:spMkLst>
            <pc:docMk/>
            <pc:sldMk cId="110778273" sldId="266"/>
            <ac:spMk id="109" creationId="{07A0C51E-5464-4470-855E-CA530A59BF98}"/>
          </ac:spMkLst>
        </pc:spChg>
        <pc:spChg chg="add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111" creationId="{C3896A03-3945-419A-B66B-4EE266EDD152}"/>
          </ac:spMkLst>
        </pc:spChg>
        <pc:spChg chg="add">
          <ac:chgData name="Michael" userId="0df92e9667c24698" providerId="LiveId" clId="{7EDBF7C6-5D13-40E2-967E-4AF5D6DB076A}" dt="2020-10-13T04:09:53.215" v="2243" actId="26606"/>
          <ac:spMkLst>
            <pc:docMk/>
            <pc:sldMk cId="110778273" sldId="266"/>
            <ac:spMk id="112" creationId="{6832F003-FCA6-4CFB-A2EA-308F3AA257D1}"/>
          </ac:spMkLst>
        </pc:spChg>
        <pc:picChg chg="add mod">
          <ac:chgData name="Michael" userId="0df92e9667c24698" providerId="LiveId" clId="{7EDBF7C6-5D13-40E2-967E-4AF5D6DB076A}" dt="2020-10-13T04:11:48.406" v="2262" actId="1076"/>
          <ac:picMkLst>
            <pc:docMk/>
            <pc:sldMk cId="110778273" sldId="266"/>
            <ac:picMk id="5" creationId="{1B58505B-7E4F-4027-A6E9-6FBE61D07AF8}"/>
          </ac:picMkLst>
        </pc:picChg>
        <pc:picChg chg="add del">
          <ac:chgData name="Michael" userId="0df92e9667c24698" providerId="LiveId" clId="{7EDBF7C6-5D13-40E2-967E-4AF5D6DB076A}" dt="2020-10-12T17:56:58.949" v="1743" actId="26606"/>
          <ac:picMkLst>
            <pc:docMk/>
            <pc:sldMk cId="110778273" sldId="266"/>
            <ac:picMk id="47" creationId="{DEF28D5B-2926-4FE4-BF22-EA37C737E8FE}"/>
          </ac:picMkLst>
        </pc:picChg>
        <pc:picChg chg="add del">
          <ac:chgData name="Michael" userId="0df92e9667c24698" providerId="LiveId" clId="{7EDBF7C6-5D13-40E2-967E-4AF5D6DB076A}" dt="2020-10-12T17:57:16.094" v="1761" actId="26606"/>
          <ac:picMkLst>
            <pc:docMk/>
            <pc:sldMk cId="110778273" sldId="266"/>
            <ac:picMk id="75" creationId="{D266A5D8-E184-4E8F-9001-D6F41E3974FE}"/>
          </ac:picMkLst>
        </pc:picChg>
        <pc:picChg chg="add del">
          <ac:chgData name="Michael" userId="0df92e9667c24698" providerId="LiveId" clId="{7EDBF7C6-5D13-40E2-967E-4AF5D6DB076A}" dt="2020-10-12T17:57:16.094" v="1761" actId="26606"/>
          <ac:picMkLst>
            <pc:docMk/>
            <pc:sldMk cId="110778273" sldId="266"/>
            <ac:picMk id="76" creationId="{4EB1D02B-BBFA-4A97-A021-7816ECC34904}"/>
          </ac:picMkLst>
        </pc:picChg>
        <pc:picChg chg="add del">
          <ac:chgData name="Michael" userId="0df92e9667c24698" providerId="LiveId" clId="{7EDBF7C6-5D13-40E2-967E-4AF5D6DB076A}" dt="2020-10-12T17:57:25.334" v="1771" actId="26606"/>
          <ac:picMkLst>
            <pc:docMk/>
            <pc:sldMk cId="110778273" sldId="266"/>
            <ac:picMk id="94" creationId="{4741521E-DC76-41B9-8A47-448CD4F9FA46}"/>
          </ac:picMkLst>
        </pc:picChg>
        <pc:cxnChg chg="add del">
          <ac:chgData name="Michael" userId="0df92e9667c24698" providerId="LiveId" clId="{7EDBF7C6-5D13-40E2-967E-4AF5D6DB076A}" dt="2020-10-12T17:56:32.581" v="1713" actId="26606"/>
          <ac:cxnSpMkLst>
            <pc:docMk/>
            <pc:sldMk cId="110778273" sldId="266"/>
            <ac:cxnSpMk id="8" creationId="{EA29FC7C-9308-4FDE-8DCA-405668055B0F}"/>
          </ac:cxnSpMkLst>
        </pc:cxnChg>
        <pc:cxnChg chg="add del">
          <ac:chgData name="Michael" userId="0df92e9667c24698" providerId="LiveId" clId="{7EDBF7C6-5D13-40E2-967E-4AF5D6DB076A}" dt="2020-10-12T17:56:33.804" v="1717" actId="26606"/>
          <ac:cxnSpMkLst>
            <pc:docMk/>
            <pc:sldMk cId="110778273" sldId="266"/>
            <ac:cxnSpMk id="17" creationId="{EA29FC7C-9308-4FDE-8DCA-405668055B0F}"/>
          </ac:cxnSpMkLst>
        </pc:cxnChg>
        <pc:cxnChg chg="add del">
          <ac:chgData name="Michael" userId="0df92e9667c24698" providerId="LiveId" clId="{7EDBF7C6-5D13-40E2-967E-4AF5D6DB076A}" dt="2020-10-12T17:57:00.559" v="1745" actId="26606"/>
          <ac:cxnSpMkLst>
            <pc:docMk/>
            <pc:sldMk cId="110778273" sldId="266"/>
            <ac:cxnSpMk id="51" creationId="{E126E481-B945-4179-BD79-05E96E9B29E1}"/>
          </ac:cxnSpMkLst>
        </pc:cxnChg>
        <pc:cxnChg chg="add del">
          <ac:chgData name="Michael" userId="0df92e9667c24698" providerId="LiveId" clId="{7EDBF7C6-5D13-40E2-967E-4AF5D6DB076A}" dt="2020-10-12T17:57:06.059" v="1751" actId="26606"/>
          <ac:cxnSpMkLst>
            <pc:docMk/>
            <pc:sldMk cId="110778273" sldId="266"/>
            <ac:cxnSpMk id="60" creationId="{A7F400EE-A8A5-48AF-B4D6-291B52C6F0B0}"/>
          </ac:cxnSpMkLst>
        </pc:cxnChg>
      </pc:sldChg>
      <pc:sldChg chg="addSp delSp modSp new mod setBg">
        <pc:chgData name="Michael" userId="0df92e9667c24698" providerId="LiveId" clId="{7EDBF7C6-5D13-40E2-967E-4AF5D6DB076A}" dt="2020-10-13T04:23:30.246" v="2408" actId="1076"/>
        <pc:sldMkLst>
          <pc:docMk/>
          <pc:sldMk cId="1416326630" sldId="267"/>
        </pc:sldMkLst>
        <pc:spChg chg="mod">
          <ac:chgData name="Michael" userId="0df92e9667c24698" providerId="LiveId" clId="{7EDBF7C6-5D13-40E2-967E-4AF5D6DB076A}" dt="2020-10-13T04:18:43.783" v="2359" actId="26606"/>
          <ac:spMkLst>
            <pc:docMk/>
            <pc:sldMk cId="1416326630" sldId="267"/>
            <ac:spMk id="2" creationId="{EAD4A28B-8F31-4CE6-8C49-70C6C633BFFF}"/>
          </ac:spMkLst>
        </pc:spChg>
        <pc:spChg chg="del">
          <ac:chgData name="Michael" userId="0df92e9667c24698" providerId="LiveId" clId="{7EDBF7C6-5D13-40E2-967E-4AF5D6DB076A}" dt="2020-10-12T17:31:56.215" v="814" actId="931"/>
          <ac:spMkLst>
            <pc:docMk/>
            <pc:sldMk cId="1416326630" sldId="267"/>
            <ac:spMk id="3" creationId="{122ED212-E943-4D4E-8CCF-B231A1786C72}"/>
          </ac:spMkLst>
        </pc:spChg>
        <pc:spChg chg="add mod ord">
          <ac:chgData name="Michael" userId="0df92e9667c24698" providerId="LiveId" clId="{7EDBF7C6-5D13-40E2-967E-4AF5D6DB076A}" dt="2020-10-13T04:19:13.627" v="2366" actId="171"/>
          <ac:spMkLst>
            <pc:docMk/>
            <pc:sldMk cId="1416326630" sldId="267"/>
            <ac:spMk id="6" creationId="{EBD175D9-91C6-4119-8F72-59FD36057775}"/>
          </ac:spMkLst>
        </pc:spChg>
        <pc:spChg chg="add">
          <ac:chgData name="Michael" userId="0df92e9667c24698" providerId="LiveId" clId="{7EDBF7C6-5D13-40E2-967E-4AF5D6DB076A}" dt="2020-10-13T04:18:43.783" v="2359" actId="26606"/>
          <ac:spMkLst>
            <pc:docMk/>
            <pc:sldMk cId="1416326630" sldId="267"/>
            <ac:spMk id="9" creationId="{B722C66F-1D63-4ACD-B36E-11395F576BC7}"/>
          </ac:spMkLst>
        </pc:spChg>
        <pc:spChg chg="add">
          <ac:chgData name="Michael" userId="0df92e9667c24698" providerId="LiveId" clId="{7EDBF7C6-5D13-40E2-967E-4AF5D6DB076A}" dt="2020-10-13T04:18:43.783" v="2359" actId="26606"/>
          <ac:spMkLst>
            <pc:docMk/>
            <pc:sldMk cId="1416326630" sldId="267"/>
            <ac:spMk id="12" creationId="{233F6408-E1FB-40EE-933F-488D38CCC73F}"/>
          </ac:spMkLst>
        </pc:spChg>
        <pc:spChg chg="add">
          <ac:chgData name="Michael" userId="0df92e9667c24698" providerId="LiveId" clId="{7EDBF7C6-5D13-40E2-967E-4AF5D6DB076A}" dt="2020-10-13T04:18:43.783" v="2359" actId="26606"/>
          <ac:spMkLst>
            <pc:docMk/>
            <pc:sldMk cId="1416326630" sldId="267"/>
            <ac:spMk id="14" creationId="{F055C0C5-567C-4C02-83F3-B427BC740697}"/>
          </ac:spMkLst>
        </pc:spChg>
        <pc:spChg chg="add">
          <ac:chgData name="Michael" userId="0df92e9667c24698" providerId="LiveId" clId="{7EDBF7C6-5D13-40E2-967E-4AF5D6DB076A}" dt="2020-10-13T04:18:43.783" v="2359" actId="26606"/>
          <ac:spMkLst>
            <pc:docMk/>
            <pc:sldMk cId="1416326630" sldId="267"/>
            <ac:spMk id="16" creationId="{E48B6BD6-5DED-4B86-A4B3-D35037F68FC4}"/>
          </ac:spMkLst>
        </pc:spChg>
        <pc:picChg chg="add del mod">
          <ac:chgData name="Michael" userId="0df92e9667c24698" providerId="LiveId" clId="{7EDBF7C6-5D13-40E2-967E-4AF5D6DB076A}" dt="2020-10-13T04:18:48.974" v="2361" actId="478"/>
          <ac:picMkLst>
            <pc:docMk/>
            <pc:sldMk cId="1416326630" sldId="267"/>
            <ac:picMk id="5" creationId="{C06A5A4D-4D31-4F60-ADBC-4EF32495EE9A}"/>
          </ac:picMkLst>
        </pc:picChg>
        <pc:picChg chg="add mod">
          <ac:chgData name="Michael" userId="0df92e9667c24698" providerId="LiveId" clId="{7EDBF7C6-5D13-40E2-967E-4AF5D6DB076A}" dt="2020-10-13T04:23:30.246" v="2408" actId="1076"/>
          <ac:picMkLst>
            <pc:docMk/>
            <pc:sldMk cId="1416326630" sldId="267"/>
            <ac:picMk id="10" creationId="{2110AC96-D75E-4BD0-B44D-55EE7C865220}"/>
          </ac:picMkLst>
        </pc:picChg>
      </pc:sldChg>
      <pc:sldChg chg="addSp delSp modSp new mod setBg setClrOvrMap delDesignElem chgLayout">
        <pc:chgData name="Michael" userId="0df92e9667c24698" providerId="LiveId" clId="{7EDBF7C6-5D13-40E2-967E-4AF5D6DB076A}" dt="2020-10-13T04:17:26.112" v="2349" actId="14100"/>
        <pc:sldMkLst>
          <pc:docMk/>
          <pc:sldMk cId="187076204" sldId="268"/>
        </pc:sldMkLst>
        <pc:spChg chg="mod ord">
          <ac:chgData name="Michael" userId="0df92e9667c24698" providerId="LiveId" clId="{7EDBF7C6-5D13-40E2-967E-4AF5D6DB076A}" dt="2020-10-13T04:16:39.507" v="2342" actId="26606"/>
          <ac:spMkLst>
            <pc:docMk/>
            <pc:sldMk cId="187076204" sldId="268"/>
            <ac:spMk id="2" creationId="{1915421D-83C3-4B9F-91CC-F634927F658B}"/>
          </ac:spMkLst>
        </pc:spChg>
        <pc:spChg chg="del">
          <ac:chgData name="Michael" userId="0df92e9667c24698" providerId="LiveId" clId="{7EDBF7C6-5D13-40E2-967E-4AF5D6DB076A}" dt="2020-10-12T17:32:27.818" v="818" actId="931"/>
          <ac:spMkLst>
            <pc:docMk/>
            <pc:sldMk cId="187076204" sldId="268"/>
            <ac:spMk id="3" creationId="{7391FCE2-CBE5-46FE-8358-6081D6B90C0E}"/>
          </ac:spMkLst>
        </pc:spChg>
        <pc:spChg chg="add del mod">
          <ac:chgData name="Michael" userId="0df92e9667c24698" providerId="LiveId" clId="{7EDBF7C6-5D13-40E2-967E-4AF5D6DB076A}" dt="2020-10-13T04:16:16.263" v="2340" actId="478"/>
          <ac:spMkLst>
            <pc:docMk/>
            <pc:sldMk cId="187076204" sldId="268"/>
            <ac:spMk id="6" creationId="{C3D8BE20-AC70-448D-98BD-4039B0FCF48C}"/>
          </ac:spMkLst>
        </pc:spChg>
        <pc:spChg chg="add del">
          <ac:chgData name="Michael" userId="0df92e9667c24698" providerId="LiveId" clId="{7EDBF7C6-5D13-40E2-967E-4AF5D6DB076A}" dt="2020-10-12T17:59:38.859" v="1784" actId="26606"/>
          <ac:spMkLst>
            <pc:docMk/>
            <pc:sldMk cId="187076204" sldId="268"/>
            <ac:spMk id="7" creationId="{859B2042-772A-4486-A341-9DED7D76EA0B}"/>
          </ac:spMkLst>
        </pc:spChg>
        <pc:spChg chg="add del">
          <ac:chgData name="Michael" userId="0df92e9667c24698" providerId="LiveId" clId="{7EDBF7C6-5D13-40E2-967E-4AF5D6DB076A}" dt="2020-10-12T17:59:38.859" v="1784" actId="26606"/>
          <ac:spMkLst>
            <pc:docMk/>
            <pc:sldMk cId="187076204" sldId="268"/>
            <ac:spMk id="8" creationId="{5AAE9118-0436-4488-AC4A-C14DF6A7B6B1}"/>
          </ac:spMkLst>
        </pc:spChg>
        <pc:spChg chg="add del mod ord">
          <ac:chgData name="Michael" userId="0df92e9667c24698" providerId="LiveId" clId="{7EDBF7C6-5D13-40E2-967E-4AF5D6DB076A}" dt="2020-10-12T17:59:01.944" v="1782" actId="26606"/>
          <ac:spMkLst>
            <pc:docMk/>
            <pc:sldMk cId="187076204" sldId="268"/>
            <ac:spMk id="9" creationId="{CEB6BAFD-283E-4AE8-853F-E5DCBBBB0D51}"/>
          </ac:spMkLst>
        </pc:spChg>
        <pc:spChg chg="add del">
          <ac:chgData name="Michael" userId="0df92e9667c24698" providerId="LiveId" clId="{7EDBF7C6-5D13-40E2-967E-4AF5D6DB076A}" dt="2020-10-12T17:58:35.153" v="1774" actId="26606"/>
          <ac:spMkLst>
            <pc:docMk/>
            <pc:sldMk cId="187076204" sldId="268"/>
            <ac:spMk id="10" creationId="{B34F5AD2-EDBD-4BBD-A55C-EAFFD0C7097A}"/>
          </ac:spMkLst>
        </pc:spChg>
        <pc:spChg chg="add del">
          <ac:chgData name="Michael" userId="0df92e9667c24698" providerId="LiveId" clId="{7EDBF7C6-5D13-40E2-967E-4AF5D6DB076A}" dt="2020-10-12T17:59:38.859" v="1784" actId="26606"/>
          <ac:spMkLst>
            <pc:docMk/>
            <pc:sldMk cId="187076204" sldId="268"/>
            <ac:spMk id="11" creationId="{07A0C51E-5464-4470-855E-CA530A59BF98}"/>
          </ac:spMkLst>
        </pc:spChg>
        <pc:spChg chg="add del">
          <ac:chgData name="Michael" userId="0df92e9667c24698" providerId="LiveId" clId="{7EDBF7C6-5D13-40E2-967E-4AF5D6DB076A}" dt="2020-10-12T17:58:35.153" v="1774" actId="26606"/>
          <ac:spMkLst>
            <pc:docMk/>
            <pc:sldMk cId="187076204" sldId="268"/>
            <ac:spMk id="12" creationId="{C3896A03-3945-419A-B66B-4EE266EDD152}"/>
          </ac:spMkLst>
        </pc:spChg>
        <pc:spChg chg="add del">
          <ac:chgData name="Michael" userId="0df92e9667c24698" providerId="LiveId" clId="{7EDBF7C6-5D13-40E2-967E-4AF5D6DB076A}" dt="2020-10-12T17:59:43.489" v="1788" actId="26606"/>
          <ac:spMkLst>
            <pc:docMk/>
            <pc:sldMk cId="187076204" sldId="268"/>
            <ac:spMk id="13" creationId="{53F29798-D584-4792-9B62-3F5F5C36D619}"/>
          </ac:spMkLst>
        </pc:spChg>
        <pc:spChg chg="add del">
          <ac:chgData name="Michael" userId="0df92e9667c24698" providerId="LiveId" clId="{7EDBF7C6-5D13-40E2-967E-4AF5D6DB076A}" dt="2020-10-12T17:58:35.153" v="1774" actId="26606"/>
          <ac:spMkLst>
            <pc:docMk/>
            <pc:sldMk cId="187076204" sldId="268"/>
            <ac:spMk id="14" creationId="{6832F003-FCA6-4CFB-A2EA-308F3AA257D1}"/>
          </ac:spMkLst>
        </pc:spChg>
        <pc:spChg chg="add del">
          <ac:chgData name="Michael" userId="0df92e9667c24698" providerId="LiveId" clId="{7EDBF7C6-5D13-40E2-967E-4AF5D6DB076A}" dt="2020-10-13T04:12:41.927" v="2267" actId="26606"/>
          <ac:spMkLst>
            <pc:docMk/>
            <pc:sldMk cId="187076204" sldId="268"/>
            <ac:spMk id="15" creationId="{0671A8AE-40A1-4631-A6B8-581AFF065482}"/>
          </ac:spMkLst>
        </pc:spChg>
        <pc:spChg chg="add del">
          <ac:chgData name="Michael" userId="0df92e9667c24698" providerId="LiveId" clId="{7EDBF7C6-5D13-40E2-967E-4AF5D6DB076A}" dt="2020-10-12T17:59:01.944" v="1782" actId="26606"/>
          <ac:spMkLst>
            <pc:docMk/>
            <pc:sldMk cId="187076204" sldId="268"/>
            <ac:spMk id="16" creationId="{E48B6BD6-5DED-4B86-A4B3-D35037F68FC4}"/>
          </ac:spMkLst>
        </pc:spChg>
        <pc:spChg chg="add del">
          <ac:chgData name="Michael" userId="0df92e9667c24698" providerId="LiveId" clId="{7EDBF7C6-5D13-40E2-967E-4AF5D6DB076A}" dt="2020-10-12T17:59:01.944" v="1782" actId="26606"/>
          <ac:spMkLst>
            <pc:docMk/>
            <pc:sldMk cId="187076204" sldId="268"/>
            <ac:spMk id="17" creationId="{233F6408-E1FB-40EE-933F-488D38CCC73F}"/>
          </ac:spMkLst>
        </pc:spChg>
        <pc:spChg chg="add del">
          <ac:chgData name="Michael" userId="0df92e9667c24698" providerId="LiveId" clId="{7EDBF7C6-5D13-40E2-967E-4AF5D6DB076A}" dt="2020-10-12T17:59:01.944" v="1782" actId="26606"/>
          <ac:spMkLst>
            <pc:docMk/>
            <pc:sldMk cId="187076204" sldId="268"/>
            <ac:spMk id="18" creationId="{F055C0C5-567C-4C02-83F3-B427BC740697}"/>
          </ac:spMkLst>
        </pc:spChg>
        <pc:spChg chg="add del">
          <ac:chgData name="Michael" userId="0df92e9667c24698" providerId="LiveId" clId="{7EDBF7C6-5D13-40E2-967E-4AF5D6DB076A}" dt="2020-10-13T04:12:41.927" v="2267" actId="26606"/>
          <ac:spMkLst>
            <pc:docMk/>
            <pc:sldMk cId="187076204" sldId="268"/>
            <ac:spMk id="19" creationId="{AB58EF07-17C2-48CF-ABB0-EEF1F17CB8F0}"/>
          </ac:spMkLst>
        </pc:spChg>
        <pc:spChg chg="add del">
          <ac:chgData name="Michael" userId="0df92e9667c24698" providerId="LiveId" clId="{7EDBF7C6-5D13-40E2-967E-4AF5D6DB076A}" dt="2020-10-13T04:12:41.927" v="2267" actId="26606"/>
          <ac:spMkLst>
            <pc:docMk/>
            <pc:sldMk cId="187076204" sldId="268"/>
            <ac:spMk id="20" creationId="{AF2F604E-43BE-4DC3-B983-E071523364F8}"/>
          </ac:spMkLst>
        </pc:spChg>
        <pc:spChg chg="add del">
          <ac:chgData name="Michael" userId="0df92e9667c24698" providerId="LiveId" clId="{7EDBF7C6-5D13-40E2-967E-4AF5D6DB076A}" dt="2020-10-13T04:12:41.927" v="2267" actId="26606"/>
          <ac:spMkLst>
            <pc:docMk/>
            <pc:sldMk cId="187076204" sldId="268"/>
            <ac:spMk id="21" creationId="{08C9B587-E65E-4B52-B37C-ABEBB6E87928}"/>
          </ac:spMkLst>
        </pc:spChg>
        <pc:spChg chg="add del">
          <ac:chgData name="Michael" userId="0df92e9667c24698" providerId="LiveId" clId="{7EDBF7C6-5D13-40E2-967E-4AF5D6DB076A}" dt="2020-10-13T04:16:23.125" v="2341" actId="700"/>
          <ac:spMkLst>
            <pc:docMk/>
            <pc:sldMk cId="187076204" sldId="268"/>
            <ac:spMk id="22" creationId="{233F6408-E1FB-40EE-933F-488D38CCC73F}"/>
          </ac:spMkLst>
        </pc:spChg>
        <pc:spChg chg="add del">
          <ac:chgData name="Michael" userId="0df92e9667c24698" providerId="LiveId" clId="{7EDBF7C6-5D13-40E2-967E-4AF5D6DB076A}" dt="2020-10-12T17:58:53.927" v="1778" actId="26606"/>
          <ac:spMkLst>
            <pc:docMk/>
            <pc:sldMk cId="187076204" sldId="268"/>
            <ac:spMk id="23" creationId="{CEEF22E7-C7EB-4303-91B7-B38A2A46C2B4}"/>
          </ac:spMkLst>
        </pc:spChg>
        <pc:spChg chg="add del">
          <ac:chgData name="Michael" userId="0df92e9667c24698" providerId="LiveId" clId="{7EDBF7C6-5D13-40E2-967E-4AF5D6DB076A}" dt="2020-10-13T04:12:54.106" v="2277" actId="26606"/>
          <ac:spMkLst>
            <pc:docMk/>
            <pc:sldMk cId="187076204" sldId="268"/>
            <ac:spMk id="24" creationId="{16C5FA50-8D52-4617-AF91-5C7B1C8352F1}"/>
          </ac:spMkLst>
        </pc:spChg>
        <pc:spChg chg="add del">
          <ac:chgData name="Michael" userId="0df92e9667c24698" providerId="LiveId" clId="{7EDBF7C6-5D13-40E2-967E-4AF5D6DB076A}" dt="2020-10-12T17:59:00.440" v="1780" actId="26606"/>
          <ac:spMkLst>
            <pc:docMk/>
            <pc:sldMk cId="187076204" sldId="268"/>
            <ac:spMk id="25" creationId="{53F29798-D584-4792-9B62-3F5F5C36D619}"/>
          </ac:spMkLst>
        </pc:spChg>
        <pc:spChg chg="add del">
          <ac:chgData name="Michael" userId="0df92e9667c24698" providerId="LiveId" clId="{7EDBF7C6-5D13-40E2-967E-4AF5D6DB076A}" dt="2020-10-13T04:12:54.106" v="2277" actId="26606"/>
          <ac:spMkLst>
            <pc:docMk/>
            <pc:sldMk cId="187076204" sldId="268"/>
            <ac:spMk id="26" creationId="{E223798C-12AD-4B0C-A50C-D676347D67CF}"/>
          </ac:spMkLst>
        </pc:spChg>
        <pc:spChg chg="add del">
          <ac:chgData name="Michael" userId="0df92e9667c24698" providerId="LiveId" clId="{7EDBF7C6-5D13-40E2-967E-4AF5D6DB076A}" dt="2020-10-13T04:16:23.125" v="2341" actId="700"/>
          <ac:spMkLst>
            <pc:docMk/>
            <pc:sldMk cId="187076204" sldId="268"/>
            <ac:spMk id="27" creationId="{F055C0C5-567C-4C02-83F3-B427BC740697}"/>
          </ac:spMkLst>
        </pc:spChg>
        <pc:spChg chg="add del">
          <ac:chgData name="Michael" userId="0df92e9667c24698" providerId="LiveId" clId="{7EDBF7C6-5D13-40E2-967E-4AF5D6DB076A}" dt="2020-10-13T04:16:23.125" v="2341" actId="700"/>
          <ac:spMkLst>
            <pc:docMk/>
            <pc:sldMk cId="187076204" sldId="268"/>
            <ac:spMk id="28" creationId="{32E63F0A-7484-478E-B33C-FC8ADAF3D12E}"/>
          </ac:spMkLst>
        </pc:spChg>
        <pc:spChg chg="add del">
          <ac:chgData name="Michael" userId="0df92e9667c24698" providerId="LiveId" clId="{7EDBF7C6-5D13-40E2-967E-4AF5D6DB076A}" dt="2020-10-13T04:16:23.125" v="2341" actId="700"/>
          <ac:spMkLst>
            <pc:docMk/>
            <pc:sldMk cId="187076204" sldId="268"/>
            <ac:spMk id="29" creationId="{E48B6BD6-5DED-4B86-A4B3-D35037F68FC4}"/>
          </ac:spMkLst>
        </pc:spChg>
        <pc:spChg chg="add del mod">
          <ac:chgData name="Michael" userId="0df92e9667c24698" providerId="LiveId" clId="{7EDBF7C6-5D13-40E2-967E-4AF5D6DB076A}" dt="2020-10-13T04:15:17.687" v="2305" actId="478"/>
          <ac:spMkLst>
            <pc:docMk/>
            <pc:sldMk cId="187076204" sldId="268"/>
            <ac:spMk id="31" creationId="{0E076E37-289A-4E97-97CD-AA08A3A1FF64}"/>
          </ac:spMkLst>
        </pc:spChg>
        <pc:spChg chg="add mod ord">
          <ac:chgData name="Michael" userId="0df92e9667c24698" providerId="LiveId" clId="{7EDBF7C6-5D13-40E2-967E-4AF5D6DB076A}" dt="2020-10-13T04:17:26.112" v="2349" actId="14100"/>
          <ac:spMkLst>
            <pc:docMk/>
            <pc:sldMk cId="187076204" sldId="268"/>
            <ac:spMk id="32" creationId="{0008F3E0-A477-4380-9AEC-1E91BA6B1846}"/>
          </ac:spMkLst>
        </pc:spChg>
        <pc:spChg chg="add">
          <ac:chgData name="Michael" userId="0df92e9667c24698" providerId="LiveId" clId="{7EDBF7C6-5D13-40E2-967E-4AF5D6DB076A}" dt="2020-10-13T04:16:39.507" v="2342" actId="26606"/>
          <ac:spMkLst>
            <pc:docMk/>
            <pc:sldMk cId="187076204" sldId="268"/>
            <ac:spMk id="37" creationId="{8F23F8A3-8FD7-4779-8323-FDC26BE99889}"/>
          </ac:spMkLst>
        </pc:spChg>
        <pc:spChg chg="add">
          <ac:chgData name="Michael" userId="0df92e9667c24698" providerId="LiveId" clId="{7EDBF7C6-5D13-40E2-967E-4AF5D6DB076A}" dt="2020-10-13T04:16:39.507" v="2342" actId="26606"/>
          <ac:spMkLst>
            <pc:docMk/>
            <pc:sldMk cId="187076204" sldId="268"/>
            <ac:spMk id="39" creationId="{F605C4CC-A25C-416F-8333-7CB7DC97D870}"/>
          </ac:spMkLst>
        </pc:spChg>
        <pc:picChg chg="add del mod">
          <ac:chgData name="Michael" userId="0df92e9667c24698" providerId="LiveId" clId="{7EDBF7C6-5D13-40E2-967E-4AF5D6DB076A}" dt="2020-10-13T04:13:27.854" v="2288" actId="478"/>
          <ac:picMkLst>
            <pc:docMk/>
            <pc:sldMk cId="187076204" sldId="268"/>
            <ac:picMk id="5" creationId="{D737AE40-4142-47FD-B94E-6819194C2CEB}"/>
          </ac:picMkLst>
        </pc:picChg>
        <pc:picChg chg="add del mod ord">
          <ac:chgData name="Michael" userId="0df92e9667c24698" providerId="LiveId" clId="{7EDBF7C6-5D13-40E2-967E-4AF5D6DB076A}" dt="2020-10-13T04:16:42.110" v="2343" actId="478"/>
          <ac:picMkLst>
            <pc:docMk/>
            <pc:sldMk cId="187076204" sldId="268"/>
            <ac:picMk id="30" creationId="{CE88DECD-9888-4FB3-9B31-A76AC679847C}"/>
          </ac:picMkLst>
        </pc:picChg>
        <pc:picChg chg="add mod">
          <ac:chgData name="Michael" userId="0df92e9667c24698" providerId="LiveId" clId="{7EDBF7C6-5D13-40E2-967E-4AF5D6DB076A}" dt="2020-10-13T04:17:20.115" v="2348" actId="1076"/>
          <ac:picMkLst>
            <pc:docMk/>
            <pc:sldMk cId="187076204" sldId="268"/>
            <ac:picMk id="33" creationId="{2FF9912A-7CB6-4AA1-BEB8-058F2CFCB86E}"/>
          </ac:picMkLst>
        </pc:picChg>
      </pc:sldChg>
      <pc:sldChg chg="addSp delSp modSp new mod ord setBg setClrOvrMap">
        <pc:chgData name="Michael" userId="0df92e9667c24698" providerId="LiveId" clId="{7EDBF7C6-5D13-40E2-967E-4AF5D6DB076A}" dt="2020-10-13T04:24:36.570" v="2415" actId="14100"/>
        <pc:sldMkLst>
          <pc:docMk/>
          <pc:sldMk cId="2376174426" sldId="269"/>
        </pc:sldMkLst>
        <pc:spChg chg="mod ord">
          <ac:chgData name="Michael" userId="0df92e9667c24698" providerId="LiveId" clId="{7EDBF7C6-5D13-40E2-967E-4AF5D6DB076A}" dt="2020-10-12T18:02:58.569" v="1831" actId="26606"/>
          <ac:spMkLst>
            <pc:docMk/>
            <pc:sldMk cId="2376174426" sldId="269"/>
            <ac:spMk id="2" creationId="{9EFFA97D-90B1-46AB-BE5E-91A6D18A7208}"/>
          </ac:spMkLst>
        </pc:spChg>
        <pc:spChg chg="del">
          <ac:chgData name="Michael" userId="0df92e9667c24698" providerId="LiveId" clId="{7EDBF7C6-5D13-40E2-967E-4AF5D6DB076A}" dt="2020-10-12T17:32:57.816" v="822" actId="931"/>
          <ac:spMkLst>
            <pc:docMk/>
            <pc:sldMk cId="2376174426" sldId="269"/>
            <ac:spMk id="3" creationId="{22D48BF4-D4FA-468F-8087-2091EDCCF095}"/>
          </ac:spMkLst>
        </pc:spChg>
        <pc:spChg chg="add del">
          <ac:chgData name="Michael" userId="0df92e9667c24698" providerId="LiveId" clId="{7EDBF7C6-5D13-40E2-967E-4AF5D6DB076A}" dt="2020-10-12T18:02:58.569" v="1831" actId="26606"/>
          <ac:spMkLst>
            <pc:docMk/>
            <pc:sldMk cId="2376174426" sldId="269"/>
            <ac:spMk id="10" creationId="{16C5FA50-8D52-4617-AF91-5C7B1C8352F1}"/>
          </ac:spMkLst>
        </pc:spChg>
        <pc:spChg chg="add del">
          <ac:chgData name="Michael" userId="0df92e9667c24698" providerId="LiveId" clId="{7EDBF7C6-5D13-40E2-967E-4AF5D6DB076A}" dt="2020-10-12T18:02:58.569" v="1831" actId="26606"/>
          <ac:spMkLst>
            <pc:docMk/>
            <pc:sldMk cId="2376174426" sldId="269"/>
            <ac:spMk id="12" creationId="{E223798C-12AD-4B0C-A50C-D676347D67CF}"/>
          </ac:spMkLst>
        </pc:spChg>
        <pc:spChg chg="add del">
          <ac:chgData name="Michael" userId="0df92e9667c24698" providerId="LiveId" clId="{7EDBF7C6-5D13-40E2-967E-4AF5D6DB076A}" dt="2020-10-12T18:02:36.308" v="1827" actId="26606"/>
          <ac:spMkLst>
            <pc:docMk/>
            <pc:sldMk cId="2376174426" sldId="269"/>
            <ac:spMk id="16" creationId="{84AF0787-059F-4D5E-BA1D-3AC06F2CE221}"/>
          </ac:spMkLst>
        </pc:spChg>
        <pc:spChg chg="add del">
          <ac:chgData name="Michael" userId="0df92e9667c24698" providerId="LiveId" clId="{7EDBF7C6-5D13-40E2-967E-4AF5D6DB076A}" dt="2020-10-12T18:02:31.655" v="1825" actId="26606"/>
          <ac:spMkLst>
            <pc:docMk/>
            <pc:sldMk cId="2376174426" sldId="269"/>
            <ac:spMk id="17" creationId="{BEE73255-8084-4DF9-BB0B-15EAC92E2CB9}"/>
          </ac:spMkLst>
        </pc:spChg>
        <pc:spChg chg="add del">
          <ac:chgData name="Michael" userId="0df92e9667c24698" providerId="LiveId" clId="{7EDBF7C6-5D13-40E2-967E-4AF5D6DB076A}" dt="2020-10-12T18:02:31.655" v="1825" actId="26606"/>
          <ac:spMkLst>
            <pc:docMk/>
            <pc:sldMk cId="2376174426" sldId="269"/>
            <ac:spMk id="19" creationId="{67048353-8981-459A-9BC6-9711CE462E06}"/>
          </ac:spMkLst>
        </pc:spChg>
        <pc:spChg chg="add del">
          <ac:chgData name="Michael" userId="0df92e9667c24698" providerId="LiveId" clId="{7EDBF7C6-5D13-40E2-967E-4AF5D6DB076A}" dt="2020-10-12T18:02:36.308" v="1827" actId="26606"/>
          <ac:spMkLst>
            <pc:docMk/>
            <pc:sldMk cId="2376174426" sldId="269"/>
            <ac:spMk id="21" creationId="{5E8D2E83-FB3A-40E7-A9E5-7AB389D612B4}"/>
          </ac:spMkLst>
        </pc:spChg>
        <pc:spChg chg="add del">
          <ac:chgData name="Michael" userId="0df92e9667c24698" providerId="LiveId" clId="{7EDBF7C6-5D13-40E2-967E-4AF5D6DB076A}" dt="2020-10-12T18:02:46.276" v="1829" actId="26606"/>
          <ac:spMkLst>
            <pc:docMk/>
            <pc:sldMk cId="2376174426" sldId="269"/>
            <ac:spMk id="23" creationId="{BEE73255-8084-4DF9-BB0B-15EAC92E2CB9}"/>
          </ac:spMkLst>
        </pc:spChg>
        <pc:spChg chg="add del">
          <ac:chgData name="Michael" userId="0df92e9667c24698" providerId="LiveId" clId="{7EDBF7C6-5D13-40E2-967E-4AF5D6DB076A}" dt="2020-10-12T18:02:46.276" v="1829" actId="26606"/>
          <ac:spMkLst>
            <pc:docMk/>
            <pc:sldMk cId="2376174426" sldId="269"/>
            <ac:spMk id="24" creationId="{67048353-8981-459A-9BC6-9711CE462E06}"/>
          </ac:spMkLst>
        </pc:spChg>
        <pc:spChg chg="add del">
          <ac:chgData name="Michael" userId="0df92e9667c24698" providerId="LiveId" clId="{7EDBF7C6-5D13-40E2-967E-4AF5D6DB076A}" dt="2020-10-12T18:02:58.569" v="1831" actId="26606"/>
          <ac:spMkLst>
            <pc:docMk/>
            <pc:sldMk cId="2376174426" sldId="269"/>
            <ac:spMk id="26" creationId="{71FC7D98-7B8B-402A-90FC-F027482F2142}"/>
          </ac:spMkLst>
        </pc:spChg>
        <pc:spChg chg="add del">
          <ac:chgData name="Michael" userId="0df92e9667c24698" providerId="LiveId" clId="{7EDBF7C6-5D13-40E2-967E-4AF5D6DB076A}" dt="2020-10-12T18:02:58.569" v="1831" actId="26606"/>
          <ac:spMkLst>
            <pc:docMk/>
            <pc:sldMk cId="2376174426" sldId="269"/>
            <ac:spMk id="27" creationId="{AD7356EA-285B-4E5D-8FEC-104659A4FD2C}"/>
          </ac:spMkLst>
        </pc:spChg>
        <pc:picChg chg="add mod">
          <ac:chgData name="Michael" userId="0df92e9667c24698" providerId="LiveId" clId="{7EDBF7C6-5D13-40E2-967E-4AF5D6DB076A}" dt="2020-10-13T04:24:36.570" v="2415" actId="14100"/>
          <ac:picMkLst>
            <pc:docMk/>
            <pc:sldMk cId="2376174426" sldId="269"/>
            <ac:picMk id="5" creationId="{C9FBA647-BB89-4888-BB59-ADF1FB022258}"/>
          </ac:picMkLst>
        </pc:picChg>
      </pc:sldChg>
      <pc:sldChg chg="addSp delSp modSp new mod ord setBg">
        <pc:chgData name="Michael" userId="0df92e9667c24698" providerId="LiveId" clId="{7EDBF7C6-5D13-40E2-967E-4AF5D6DB076A}" dt="2020-10-13T04:24:22.282" v="2413" actId="14100"/>
        <pc:sldMkLst>
          <pc:docMk/>
          <pc:sldMk cId="3091875312" sldId="270"/>
        </pc:sldMkLst>
        <pc:spChg chg="mod">
          <ac:chgData name="Michael" userId="0df92e9667c24698" providerId="LiveId" clId="{7EDBF7C6-5D13-40E2-967E-4AF5D6DB076A}" dt="2020-10-13T04:20:47.485" v="2385" actId="26606"/>
          <ac:spMkLst>
            <pc:docMk/>
            <pc:sldMk cId="3091875312" sldId="270"/>
            <ac:spMk id="2" creationId="{ABFC9B30-1378-40F4-89F7-AB05B0570530}"/>
          </ac:spMkLst>
        </pc:spChg>
        <pc:spChg chg="del">
          <ac:chgData name="Michael" userId="0df92e9667c24698" providerId="LiveId" clId="{7EDBF7C6-5D13-40E2-967E-4AF5D6DB076A}" dt="2020-10-12T17:34:23.762" v="836" actId="931"/>
          <ac:spMkLst>
            <pc:docMk/>
            <pc:sldMk cId="3091875312" sldId="270"/>
            <ac:spMk id="3" creationId="{BD836483-0718-45C8-9D11-860515A35F2D}"/>
          </ac:spMkLst>
        </pc:spChg>
        <pc:spChg chg="add del">
          <ac:chgData name="Michael" userId="0df92e9667c24698" providerId="LiveId" clId="{7EDBF7C6-5D13-40E2-967E-4AF5D6DB076A}" dt="2020-10-13T04:20:47.485" v="2385" actId="26606"/>
          <ac:spMkLst>
            <pc:docMk/>
            <pc:sldMk cId="3091875312" sldId="270"/>
            <ac:spMk id="7" creationId="{233F6408-E1FB-40EE-933F-488D38CCC73F}"/>
          </ac:spMkLst>
        </pc:spChg>
        <pc:spChg chg="add del">
          <ac:chgData name="Michael" userId="0df92e9667c24698" providerId="LiveId" clId="{7EDBF7C6-5D13-40E2-967E-4AF5D6DB076A}" dt="2020-10-13T04:20:47.485" v="2385" actId="26606"/>
          <ac:spMkLst>
            <pc:docMk/>
            <pc:sldMk cId="3091875312" sldId="270"/>
            <ac:spMk id="8" creationId="{F055C0C5-567C-4C02-83F3-B427BC740697}"/>
          </ac:spMkLst>
        </pc:spChg>
        <pc:spChg chg="add del">
          <ac:chgData name="Michael" userId="0df92e9667c24698" providerId="LiveId" clId="{7EDBF7C6-5D13-40E2-967E-4AF5D6DB076A}" dt="2020-10-12T18:00:58.039" v="1813" actId="26606"/>
          <ac:spMkLst>
            <pc:docMk/>
            <pc:sldMk cId="3091875312" sldId="270"/>
            <ac:spMk id="9" creationId="{4CFB238C-56E2-48DA-9AC9-117EEB3084F1}"/>
          </ac:spMkLst>
        </pc:spChg>
        <pc:spChg chg="add del">
          <ac:chgData name="Michael" userId="0df92e9667c24698" providerId="LiveId" clId="{7EDBF7C6-5D13-40E2-967E-4AF5D6DB076A}" dt="2020-10-12T18:00:26.268" v="1803" actId="26606"/>
          <ac:spMkLst>
            <pc:docMk/>
            <pc:sldMk cId="3091875312" sldId="270"/>
            <ac:spMk id="10" creationId="{16C5FA50-8D52-4617-AF91-5C7B1C8352F1}"/>
          </ac:spMkLst>
        </pc:spChg>
        <pc:spChg chg="add mod ord">
          <ac:chgData name="Michael" userId="0df92e9667c24698" providerId="LiveId" clId="{7EDBF7C6-5D13-40E2-967E-4AF5D6DB076A}" dt="2020-10-13T04:24:22.282" v="2413" actId="14100"/>
          <ac:spMkLst>
            <pc:docMk/>
            <pc:sldMk cId="3091875312" sldId="270"/>
            <ac:spMk id="11" creationId="{99187C6F-97B3-4D3D-A6DC-8D6630E764C5}"/>
          </ac:spMkLst>
        </pc:spChg>
        <pc:spChg chg="add del">
          <ac:chgData name="Michael" userId="0df92e9667c24698" providerId="LiveId" clId="{7EDBF7C6-5D13-40E2-967E-4AF5D6DB076A}" dt="2020-10-12T18:00:26.268" v="1803" actId="26606"/>
          <ac:spMkLst>
            <pc:docMk/>
            <pc:sldMk cId="3091875312" sldId="270"/>
            <ac:spMk id="12" creationId="{E223798C-12AD-4B0C-A50C-D676347D67CF}"/>
          </ac:spMkLst>
        </pc:spChg>
        <pc:spChg chg="add del">
          <ac:chgData name="Michael" userId="0df92e9667c24698" providerId="LiveId" clId="{7EDBF7C6-5D13-40E2-967E-4AF5D6DB076A}" dt="2020-10-13T04:20:47.485" v="2385" actId="26606"/>
          <ac:spMkLst>
            <pc:docMk/>
            <pc:sldMk cId="3091875312" sldId="270"/>
            <ac:spMk id="13" creationId="{E48B6BD6-5DED-4B86-A4B3-D35037F68FC4}"/>
          </ac:spMkLst>
        </pc:spChg>
        <pc:spChg chg="add del">
          <ac:chgData name="Michael" userId="0df92e9667c24698" providerId="LiveId" clId="{7EDBF7C6-5D13-40E2-967E-4AF5D6DB076A}" dt="2020-10-12T18:00:28.398" v="1805" actId="26606"/>
          <ac:spMkLst>
            <pc:docMk/>
            <pc:sldMk cId="3091875312" sldId="270"/>
            <ac:spMk id="14" creationId="{BEE73255-8084-4DF9-BB0B-15EAC92E2CB9}"/>
          </ac:spMkLst>
        </pc:spChg>
        <pc:spChg chg="add del">
          <ac:chgData name="Michael" userId="0df92e9667c24698" providerId="LiveId" clId="{7EDBF7C6-5D13-40E2-967E-4AF5D6DB076A}" dt="2020-10-12T18:00:28.398" v="1805" actId="26606"/>
          <ac:spMkLst>
            <pc:docMk/>
            <pc:sldMk cId="3091875312" sldId="270"/>
            <ac:spMk id="15" creationId="{67048353-8981-459A-9BC6-9711CE462E06}"/>
          </ac:spMkLst>
        </pc:spChg>
        <pc:spChg chg="add del">
          <ac:chgData name="Michael" userId="0df92e9667c24698" providerId="LiveId" clId="{7EDBF7C6-5D13-40E2-967E-4AF5D6DB076A}" dt="2020-10-12T18:00:58.039" v="1813" actId="26606"/>
          <ac:spMkLst>
            <pc:docMk/>
            <pc:sldMk cId="3091875312" sldId="270"/>
            <ac:spMk id="16" creationId="{E48B6BD6-5DED-4B86-A4B3-D35037F68FC4}"/>
          </ac:spMkLst>
        </pc:spChg>
        <pc:spChg chg="add del">
          <ac:chgData name="Michael" userId="0df92e9667c24698" providerId="LiveId" clId="{7EDBF7C6-5D13-40E2-967E-4AF5D6DB076A}" dt="2020-10-12T18:00:31.006" v="1807" actId="26606"/>
          <ac:spMkLst>
            <pc:docMk/>
            <pc:sldMk cId="3091875312" sldId="270"/>
            <ac:spMk id="17" creationId="{16C5FA50-8D52-4617-AF91-5C7B1C8352F1}"/>
          </ac:spMkLst>
        </pc:spChg>
        <pc:spChg chg="add del">
          <ac:chgData name="Michael" userId="0df92e9667c24698" providerId="LiveId" clId="{7EDBF7C6-5D13-40E2-967E-4AF5D6DB076A}" dt="2020-10-12T18:00:31.006" v="1807" actId="26606"/>
          <ac:spMkLst>
            <pc:docMk/>
            <pc:sldMk cId="3091875312" sldId="270"/>
            <ac:spMk id="18" creationId="{E223798C-12AD-4B0C-A50C-D676347D67CF}"/>
          </ac:spMkLst>
        </pc:spChg>
        <pc:spChg chg="add del">
          <ac:chgData name="Michael" userId="0df92e9667c24698" providerId="LiveId" clId="{7EDBF7C6-5D13-40E2-967E-4AF5D6DB076A}" dt="2020-10-13T04:20:35.962" v="2384" actId="26606"/>
          <ac:spMkLst>
            <pc:docMk/>
            <pc:sldMk cId="3091875312" sldId="270"/>
            <ac:spMk id="19" creationId="{F94AA2BD-2E3F-4B1D-8127-5744B8115311}"/>
          </ac:spMkLst>
        </pc:spChg>
        <pc:spChg chg="add del">
          <ac:chgData name="Michael" userId="0df92e9667c24698" providerId="LiveId" clId="{7EDBF7C6-5D13-40E2-967E-4AF5D6DB076A}" dt="2020-10-12T18:00:37.919" v="1809" actId="26606"/>
          <ac:spMkLst>
            <pc:docMk/>
            <pc:sldMk cId="3091875312" sldId="270"/>
            <ac:spMk id="20" creationId="{BEE73255-8084-4DF9-BB0B-15EAC92E2CB9}"/>
          </ac:spMkLst>
        </pc:spChg>
        <pc:spChg chg="add del">
          <ac:chgData name="Michael" userId="0df92e9667c24698" providerId="LiveId" clId="{7EDBF7C6-5D13-40E2-967E-4AF5D6DB076A}" dt="2020-10-12T18:00:37.919" v="1809" actId="26606"/>
          <ac:spMkLst>
            <pc:docMk/>
            <pc:sldMk cId="3091875312" sldId="270"/>
            <ac:spMk id="21" creationId="{67048353-8981-459A-9BC6-9711CE462E06}"/>
          </ac:spMkLst>
        </pc:spChg>
        <pc:spChg chg="add del">
          <ac:chgData name="Michael" userId="0df92e9667c24698" providerId="LiveId" clId="{7EDBF7C6-5D13-40E2-967E-4AF5D6DB076A}" dt="2020-10-13T04:20:35.962" v="2384" actId="26606"/>
          <ac:spMkLst>
            <pc:docMk/>
            <pc:sldMk cId="3091875312" sldId="270"/>
            <ac:spMk id="22" creationId="{3D752CF2-2291-40B5-B462-C17B174C10BC}"/>
          </ac:spMkLst>
        </pc:spChg>
        <pc:spChg chg="add del">
          <ac:chgData name="Michael" userId="0df92e9667c24698" providerId="LiveId" clId="{7EDBF7C6-5D13-40E2-967E-4AF5D6DB076A}" dt="2020-10-12T18:00:43.576" v="1811" actId="26606"/>
          <ac:spMkLst>
            <pc:docMk/>
            <pc:sldMk cId="3091875312" sldId="270"/>
            <ac:spMk id="23" creationId="{CDA1A2E9-63FE-408D-A803-8E306ECAB4B3}"/>
          </ac:spMkLst>
        </pc:spChg>
        <pc:spChg chg="add del">
          <ac:chgData name="Michael" userId="0df92e9667c24698" providerId="LiveId" clId="{7EDBF7C6-5D13-40E2-967E-4AF5D6DB076A}" dt="2020-10-12T18:00:43.576" v="1811" actId="26606"/>
          <ac:spMkLst>
            <pc:docMk/>
            <pc:sldMk cId="3091875312" sldId="270"/>
            <ac:spMk id="24" creationId="{FBE9F90C-C163-435B-9A68-D15C92D1CF2B}"/>
          </ac:spMkLst>
        </pc:spChg>
        <pc:spChg chg="add del">
          <ac:chgData name="Michael" userId="0df92e9667c24698" providerId="LiveId" clId="{7EDBF7C6-5D13-40E2-967E-4AF5D6DB076A}" dt="2020-10-12T18:00:43.576" v="1811" actId="26606"/>
          <ac:spMkLst>
            <pc:docMk/>
            <pc:sldMk cId="3091875312" sldId="270"/>
            <ac:spMk id="25" creationId="{1A882A9F-F4E9-4E23-8F0B-20B5DF42EAA9}"/>
          </ac:spMkLst>
        </pc:spChg>
        <pc:spChg chg="add del">
          <ac:chgData name="Michael" userId="0df92e9667c24698" providerId="LiveId" clId="{7EDBF7C6-5D13-40E2-967E-4AF5D6DB076A}" dt="2020-10-13T04:20:35.962" v="2384" actId="26606"/>
          <ac:spMkLst>
            <pc:docMk/>
            <pc:sldMk cId="3091875312" sldId="270"/>
            <ac:spMk id="26" creationId="{4BD02261-2DC8-4AA8-9E16-7751AE892445}"/>
          </ac:spMkLst>
        </pc:spChg>
        <pc:spChg chg="add del">
          <ac:chgData name="Michael" userId="0df92e9667c24698" providerId="LiveId" clId="{7EDBF7C6-5D13-40E2-967E-4AF5D6DB076A}" dt="2020-10-12T18:00:58.039" v="1813" actId="26606"/>
          <ac:spMkLst>
            <pc:docMk/>
            <pc:sldMk cId="3091875312" sldId="270"/>
            <ac:spMk id="27" creationId="{233F6408-E1FB-40EE-933F-488D38CCC73F}"/>
          </ac:spMkLst>
        </pc:spChg>
        <pc:spChg chg="add del">
          <ac:chgData name="Michael" userId="0df92e9667c24698" providerId="LiveId" clId="{7EDBF7C6-5D13-40E2-967E-4AF5D6DB076A}" dt="2020-10-12T18:00:58.039" v="1813" actId="26606"/>
          <ac:spMkLst>
            <pc:docMk/>
            <pc:sldMk cId="3091875312" sldId="270"/>
            <ac:spMk id="28" creationId="{F055C0C5-567C-4C02-83F3-B427BC740697}"/>
          </ac:spMkLst>
        </pc:spChg>
        <pc:spChg chg="add">
          <ac:chgData name="Michael" userId="0df92e9667c24698" providerId="LiveId" clId="{7EDBF7C6-5D13-40E2-967E-4AF5D6DB076A}" dt="2020-10-13T04:20:47.485" v="2385" actId="26606"/>
          <ac:spMkLst>
            <pc:docMk/>
            <pc:sldMk cId="3091875312" sldId="270"/>
            <ac:spMk id="29" creationId="{EBF87945-A001-489F-9D9B-7D9435F0B9CA}"/>
          </ac:spMkLst>
        </pc:spChg>
        <pc:spChg chg="add del">
          <ac:chgData name="Michael" userId="0df92e9667c24698" providerId="LiveId" clId="{7EDBF7C6-5D13-40E2-967E-4AF5D6DB076A}" dt="2020-10-12T18:01:07.409" v="1815" actId="26606"/>
          <ac:spMkLst>
            <pc:docMk/>
            <pc:sldMk cId="3091875312" sldId="270"/>
            <ac:spMk id="30" creationId="{71FC7D98-7B8B-402A-90FC-F027482F2142}"/>
          </ac:spMkLst>
        </pc:spChg>
        <pc:spChg chg="add del">
          <ac:chgData name="Michael" userId="0df92e9667c24698" providerId="LiveId" clId="{7EDBF7C6-5D13-40E2-967E-4AF5D6DB076A}" dt="2020-10-12T18:01:07.409" v="1815" actId="26606"/>
          <ac:spMkLst>
            <pc:docMk/>
            <pc:sldMk cId="3091875312" sldId="270"/>
            <ac:spMk id="31" creationId="{AD7356EA-285B-4E5D-8FEC-104659A4FD2C}"/>
          </ac:spMkLst>
        </pc:spChg>
        <pc:picChg chg="add mod">
          <ac:chgData name="Michael" userId="0df92e9667c24698" providerId="LiveId" clId="{7EDBF7C6-5D13-40E2-967E-4AF5D6DB076A}" dt="2020-10-13T04:24:16.369" v="2412" actId="1076"/>
          <ac:picMkLst>
            <pc:docMk/>
            <pc:sldMk cId="3091875312" sldId="270"/>
            <ac:picMk id="5" creationId="{EC16CDC1-8F06-4F95-8FDB-1990F8EBFE42}"/>
          </ac:picMkLst>
        </pc:picChg>
      </pc:sldChg>
      <pc:sldMasterChg chg="setBg modSldLayout">
        <pc:chgData name="Michael" userId="0df92e9667c24698" providerId="LiveId" clId="{7EDBF7C6-5D13-40E2-967E-4AF5D6DB076A}" dt="2020-10-13T04:12:58.987" v="2279"/>
        <pc:sldMasterMkLst>
          <pc:docMk/>
          <pc:sldMasterMk cId="2700564599" sldId="2147483648"/>
        </pc:sldMasterMkLst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503366871" sldId="2147483649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1532093464" sldId="2147483650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4086035008" sldId="2147483651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3435774162" sldId="2147483652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3140968526" sldId="2147483653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2977016592" sldId="2147483654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2427568407" sldId="2147483655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715227712" sldId="2147483656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1284612739" sldId="2147483657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786181134" sldId="2147483658"/>
          </pc:sldLayoutMkLst>
        </pc:sldLayoutChg>
        <pc:sldLayoutChg chg="setBg">
          <pc:chgData name="Michael" userId="0df92e9667c24698" providerId="LiveId" clId="{7EDBF7C6-5D13-40E2-967E-4AF5D6DB076A}" dt="2020-10-13T04:12:58.987" v="2279"/>
          <pc:sldLayoutMkLst>
            <pc:docMk/>
            <pc:sldMasterMk cId="2700564599" sldId="2147483648"/>
            <pc:sldLayoutMk cId="3255736290" sldId="2147483659"/>
          </pc:sldLayoutMkLst>
        </pc:sldLayoutChg>
      </pc:sldMasterChg>
    </pc:docChg>
  </pc:docChgLst>
  <pc:docChgLst>
    <pc:chgData name="Michael" userId="0df92e9667c24698" providerId="LiveId" clId="{DBC62A2E-1461-48F6-9577-19E70ECC8B99}"/>
    <pc:docChg chg="modSld">
      <pc:chgData name="Michael" userId="0df92e9667c24698" providerId="LiveId" clId="{DBC62A2E-1461-48F6-9577-19E70ECC8B99}" dt="2020-10-15T21:36:25.865" v="0" actId="20577"/>
      <pc:docMkLst>
        <pc:docMk/>
      </pc:docMkLst>
      <pc:sldChg chg="modSp mod">
        <pc:chgData name="Michael" userId="0df92e9667c24698" providerId="LiveId" clId="{DBC62A2E-1461-48F6-9577-19E70ECC8B99}" dt="2020-10-15T21:36:25.865" v="0" actId="20577"/>
        <pc:sldMkLst>
          <pc:docMk/>
          <pc:sldMk cId="2791944299" sldId="273"/>
        </pc:sldMkLst>
        <pc:spChg chg="mod">
          <ac:chgData name="Michael" userId="0df92e9667c24698" providerId="LiveId" clId="{DBC62A2E-1461-48F6-9577-19E70ECC8B99}" dt="2020-10-15T21:36:25.865" v="0" actId="20577"/>
          <ac:spMkLst>
            <pc:docMk/>
            <pc:sldMk cId="2791944299" sldId="273"/>
            <ac:spMk id="18" creationId="{09F46C43-BE08-4116-9F7F-4AFE81116823}"/>
          </ac:spMkLst>
        </pc:spChg>
      </pc:sldChg>
    </pc:docChg>
  </pc:docChgLst>
  <pc:docChgLst>
    <pc:chgData name="Michael" userId="0df92e9667c24698" providerId="LiveId" clId="{8CFD052B-9B66-4B22-87B3-64C043FDF4A4}"/>
    <pc:docChg chg="undo custSel mod addSld delSld modSld sldOrd">
      <pc:chgData name="Michael" userId="0df92e9667c24698" providerId="LiveId" clId="{8CFD052B-9B66-4B22-87B3-64C043FDF4A4}" dt="2020-10-15T19:45:06.920" v="5816" actId="692"/>
      <pc:docMkLst>
        <pc:docMk/>
      </pc:docMkLst>
      <pc:sldChg chg="addSp delSp modSp mod setBg setClrOvrMap delDesignElem">
        <pc:chgData name="Michael" userId="0df92e9667c24698" providerId="LiveId" clId="{8CFD052B-9B66-4B22-87B3-64C043FDF4A4}" dt="2020-10-15T19:37:42.437" v="5787"/>
        <pc:sldMkLst>
          <pc:docMk/>
          <pc:sldMk cId="272665402" sldId="256"/>
        </pc:sldMkLst>
        <pc:spChg chg="mod">
          <ac:chgData name="Michael" userId="0df92e9667c24698" providerId="LiveId" clId="{8CFD052B-9B66-4B22-87B3-64C043FDF4A4}" dt="2020-10-15T16:43:57.803" v="3542" actId="20577"/>
          <ac:spMkLst>
            <pc:docMk/>
            <pc:sldMk cId="272665402" sldId="256"/>
            <ac:spMk id="2" creationId="{00A60699-CC25-4F57-A334-A704FD3DBF86}"/>
          </ac:spMkLst>
        </pc:spChg>
        <pc:spChg chg="mod">
          <ac:chgData name="Michael" userId="0df92e9667c24698" providerId="LiveId" clId="{8CFD052B-9B66-4B22-87B3-64C043FDF4A4}" dt="2020-10-15T04:45:12.740" v="361" actId="26606"/>
          <ac:spMkLst>
            <pc:docMk/>
            <pc:sldMk cId="272665402" sldId="256"/>
            <ac:spMk id="3" creationId="{2926F530-FA6F-4173-951C-6BABA62C6235}"/>
          </ac:spMkLst>
        </pc:spChg>
        <pc:spChg chg="del">
          <ac:chgData name="Michael" userId="0df92e9667c24698" providerId="LiveId" clId="{8CFD052B-9B66-4B22-87B3-64C043FDF4A4}" dt="2020-10-15T04:45:12.740" v="361" actId="26606"/>
          <ac:spMkLst>
            <pc:docMk/>
            <pc:sldMk cId="272665402" sldId="256"/>
            <ac:spMk id="8" creationId="{DA3C47C2-33A2-44B2-BEAB-FEB679075C24}"/>
          </ac:spMkLst>
        </pc:spChg>
        <pc:spChg chg="del">
          <ac:chgData name="Michael" userId="0df92e9667c24698" providerId="LiveId" clId="{8CFD052B-9B66-4B22-87B3-64C043FDF4A4}" dt="2020-10-15T04:45:12.740" v="361" actId="26606"/>
          <ac:spMkLst>
            <pc:docMk/>
            <pc:sldMk cId="272665402" sldId="256"/>
            <ac:spMk id="10" creationId="{AD182BA8-54AD-4D9F-8264-B0FA8BB47D7C}"/>
          </ac:spMkLst>
        </pc:spChg>
        <pc:spChg chg="del">
          <ac:chgData name="Michael" userId="0df92e9667c24698" providerId="LiveId" clId="{8CFD052B-9B66-4B22-87B3-64C043FDF4A4}" dt="2020-10-15T04:45:12.740" v="361" actId="26606"/>
          <ac:spMkLst>
            <pc:docMk/>
            <pc:sldMk cId="272665402" sldId="256"/>
            <ac:spMk id="12" creationId="{4ED83379-0499-45E1-AB78-6AA230F9644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72665402" sldId="256"/>
            <ac:spMk id="17" creationId="{1EADCAF8-8823-4E89-8612-21029831A4B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72665402" sldId="256"/>
            <ac:spMk id="19" creationId="{28CA07B2-0819-4B62-9425-7A52BBDD7070}"/>
          </ac:spMkLst>
        </pc:spChg>
        <pc:grpChg chg="add del">
          <ac:chgData name="Michael" userId="0df92e9667c24698" providerId="LiveId" clId="{8CFD052B-9B66-4B22-87B3-64C043FDF4A4}" dt="2020-10-15T19:37:42.437" v="5787"/>
          <ac:grpSpMkLst>
            <pc:docMk/>
            <pc:sldMk cId="272665402" sldId="256"/>
            <ac:grpSpMk id="21" creationId="{DA02BEE4-A5D4-40AF-882D-49D34B086FFF}"/>
          </ac:grpSpMkLst>
        </pc:grpChg>
      </pc:sldChg>
      <pc:sldChg chg="addSp delSp ord delDesignElem">
        <pc:chgData name="Michael" userId="0df92e9667c24698" providerId="LiveId" clId="{8CFD052B-9B66-4B22-87B3-64C043FDF4A4}" dt="2020-10-15T19:37:42.437" v="5787"/>
        <pc:sldMkLst>
          <pc:docMk/>
          <pc:sldMk cId="2024949746" sldId="257"/>
        </pc:sldMkLst>
        <pc:spChg chg="add del">
          <ac:chgData name="Michael" userId="0df92e9667c24698" providerId="LiveId" clId="{8CFD052B-9B66-4B22-87B3-64C043FDF4A4}" dt="2020-10-15T19:37:42.437" v="5787"/>
          <ac:spMkLst>
            <pc:docMk/>
            <pc:sldMk cId="2024949746" sldId="257"/>
            <ac:spMk id="115" creationId="{55666830-9A19-4E01-8505-D6C7F9AC5665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024949746" sldId="257"/>
            <ac:spMk id="116" creationId="{AE9FC877-7FB6-4D22-9988-35420644E20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024949746" sldId="257"/>
            <ac:spMk id="117" creationId="{E41809D1-F12E-46BB-B804-5F209D325E8B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024949746" sldId="257"/>
            <ac:spMk id="118" creationId="{AF2F604E-43BE-4DC3-B983-E071523364F8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024949746" sldId="257"/>
            <ac:spMk id="119" creationId="{08C9B587-E65E-4B52-B37C-ABEBB6E87928}"/>
          </ac:spMkLst>
        </pc:spChg>
      </pc:sldChg>
      <pc:sldChg chg="addSp delSp delDesignElem">
        <pc:chgData name="Michael" userId="0df92e9667c24698" providerId="LiveId" clId="{8CFD052B-9B66-4B22-87B3-64C043FDF4A4}" dt="2020-10-15T19:37:42.437" v="5787"/>
        <pc:sldMkLst>
          <pc:docMk/>
          <pc:sldMk cId="3547194978" sldId="258"/>
        </pc:sldMkLst>
        <pc:spChg chg="add del">
          <ac:chgData name="Michael" userId="0df92e9667c24698" providerId="LiveId" clId="{8CFD052B-9B66-4B22-87B3-64C043FDF4A4}" dt="2020-10-15T19:37:42.437" v="5787"/>
          <ac:spMkLst>
            <pc:docMk/>
            <pc:sldMk cId="3547194978" sldId="258"/>
            <ac:spMk id="9" creationId="{42285737-90EE-47DC-AC80-8AE156B11969}"/>
          </ac:spMkLst>
        </pc:spChg>
        <pc:grpChg chg="add del">
          <ac:chgData name="Michael" userId="0df92e9667c24698" providerId="LiveId" clId="{8CFD052B-9B66-4B22-87B3-64C043FDF4A4}" dt="2020-10-15T19:37:42.437" v="5787"/>
          <ac:grpSpMkLst>
            <pc:docMk/>
            <pc:sldMk cId="3547194978" sldId="258"/>
            <ac:grpSpMk id="11" creationId="{B57BDC17-F1B3-455F-BBF1-680AA1F25C06}"/>
          </ac:grpSpMkLst>
        </pc:grpChg>
      </pc:sldChg>
      <pc:sldChg chg="modSp del mod">
        <pc:chgData name="Michael" userId="0df92e9667c24698" providerId="LiveId" clId="{8CFD052B-9B66-4B22-87B3-64C043FDF4A4}" dt="2020-10-15T17:19:37.566" v="3665" actId="47"/>
        <pc:sldMkLst>
          <pc:docMk/>
          <pc:sldMk cId="2922571553" sldId="259"/>
        </pc:sldMkLst>
        <pc:spChg chg="mod">
          <ac:chgData name="Michael" userId="0df92e9667c24698" providerId="LiveId" clId="{8CFD052B-9B66-4B22-87B3-64C043FDF4A4}" dt="2020-10-15T14:08:20.686" v="2292" actId="20577"/>
          <ac:spMkLst>
            <pc:docMk/>
            <pc:sldMk cId="2922571553" sldId="259"/>
            <ac:spMk id="1030" creationId="{4DEF6BD0-80E4-442B-9BE6-7B0CCD3143D1}"/>
          </ac:spMkLst>
        </pc:spChg>
      </pc:sldChg>
      <pc:sldChg chg="addSp delSp modSp mod delDesignElem">
        <pc:chgData name="Michael" userId="0df92e9667c24698" providerId="LiveId" clId="{8CFD052B-9B66-4B22-87B3-64C043FDF4A4}" dt="2020-10-15T19:43:06.461" v="5791" actId="692"/>
        <pc:sldMkLst>
          <pc:docMk/>
          <pc:sldMk cId="2919392975" sldId="260"/>
        </pc:sldMkLst>
        <pc:spChg chg="mod">
          <ac:chgData name="Michael" userId="0df92e9667c24698" providerId="LiveId" clId="{8CFD052B-9B66-4B22-87B3-64C043FDF4A4}" dt="2020-10-15T05:12:14.447" v="1339" actId="3064"/>
          <ac:spMkLst>
            <pc:docMk/>
            <pc:sldMk cId="2919392975" sldId="260"/>
            <ac:spMk id="2" creationId="{BFEDB5B9-6FFB-4C86-9563-647CE757C7DC}"/>
          </ac:spMkLst>
        </pc:spChg>
        <pc:spChg chg="add mod">
          <ac:chgData name="Michael" userId="0df92e9667c24698" providerId="LiveId" clId="{8CFD052B-9B66-4B22-87B3-64C043FDF4A4}" dt="2020-10-15T05:16:47.095" v="1590" actId="207"/>
          <ac:spMkLst>
            <pc:docMk/>
            <pc:sldMk cId="2919392975" sldId="260"/>
            <ac:spMk id="3" creationId="{523EF3A6-9C43-48B9-B92D-5452CF726C21}"/>
          </ac:spMkLst>
        </pc:spChg>
        <pc:spChg chg="add del mod">
          <ac:chgData name="Michael" userId="0df92e9667c24698" providerId="LiveId" clId="{8CFD052B-9B66-4B22-87B3-64C043FDF4A4}" dt="2020-10-15T04:35:24.985" v="235" actId="478"/>
          <ac:spMkLst>
            <pc:docMk/>
            <pc:sldMk cId="2919392975" sldId="260"/>
            <ac:spMk id="4" creationId="{1978C10E-5221-4DB9-BE36-E6D1992CD7A5}"/>
          </ac:spMkLst>
        </pc:spChg>
        <pc:spChg chg="add mod">
          <ac:chgData name="Michael" userId="0df92e9667c24698" providerId="LiveId" clId="{8CFD052B-9B66-4B22-87B3-64C043FDF4A4}" dt="2020-10-15T19:42:40.697" v="5788" actId="207"/>
          <ac:spMkLst>
            <pc:docMk/>
            <pc:sldMk cId="2919392975" sldId="260"/>
            <ac:spMk id="5" creationId="{06557132-5ED2-4E2A-8C0E-8C5549BF65D3}"/>
          </ac:spMkLst>
        </pc:spChg>
        <pc:spChg chg="mod">
          <ac:chgData name="Michael" userId="0df92e9667c24698" providerId="LiveId" clId="{8CFD052B-9B66-4B22-87B3-64C043FDF4A4}" dt="2020-10-15T05:12:22.558" v="1341" actId="14100"/>
          <ac:spMkLst>
            <pc:docMk/>
            <pc:sldMk cId="2919392975" sldId="260"/>
            <ac:spMk id="6" creationId="{04E86B86-03B0-4238-BED9-45E1F5008F49}"/>
          </ac:spMkLst>
        </pc:spChg>
        <pc:spChg chg="add mod">
          <ac:chgData name="Michael" userId="0df92e9667c24698" providerId="LiveId" clId="{8CFD052B-9B66-4B22-87B3-64C043FDF4A4}" dt="2020-10-15T19:43:06.461" v="5791" actId="692"/>
          <ac:spMkLst>
            <pc:docMk/>
            <pc:sldMk cId="2919392975" sldId="260"/>
            <ac:spMk id="7" creationId="{781CE96C-3198-4433-A436-4470A93B7C5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919392975" sldId="260"/>
            <ac:spMk id="22" creationId="{4038CB10-1F5C-4D54-9DF7-12586DE5B007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919392975" sldId="260"/>
            <ac:spMk id="23" creationId="{73ED6512-6858-4552-B699-9A97FE9A4EA2}"/>
          </ac:spMkLst>
        </pc:spChg>
        <pc:picChg chg="del">
          <ac:chgData name="Michael" userId="0df92e9667c24698" providerId="LiveId" clId="{8CFD052B-9B66-4B22-87B3-64C043FDF4A4}" dt="2020-10-15T04:02:04.834" v="22" actId="478"/>
          <ac:picMkLst>
            <pc:docMk/>
            <pc:sldMk cId="2919392975" sldId="260"/>
            <ac:picMk id="5" creationId="{A53C1D24-9017-4041-93D6-A3A83364BBF7}"/>
          </ac:picMkLst>
        </pc:picChg>
        <pc:picChg chg="add mod">
          <ac:chgData name="Michael" userId="0df92e9667c24698" providerId="LiveId" clId="{8CFD052B-9B66-4B22-87B3-64C043FDF4A4}" dt="2020-10-15T17:44:45.974" v="4250" actId="1076"/>
          <ac:picMkLst>
            <pc:docMk/>
            <pc:sldMk cId="2919392975" sldId="260"/>
            <ac:picMk id="9" creationId="{8C22CE8F-573A-482C-8EAB-D34199939AA8}"/>
          </ac:picMkLst>
        </pc:picChg>
      </pc:sldChg>
      <pc:sldChg chg="addSp delSp modSp mod setBg setClrOvrMap delDesignElem">
        <pc:chgData name="Michael" userId="0df92e9667c24698" providerId="LiveId" clId="{8CFD052B-9B66-4B22-87B3-64C043FDF4A4}" dt="2020-10-15T19:37:42.437" v="5787"/>
        <pc:sldMkLst>
          <pc:docMk/>
          <pc:sldMk cId="2827377315" sldId="261"/>
        </pc:sldMkLst>
        <pc:spChg chg="mod">
          <ac:chgData name="Michael" userId="0df92e9667c24698" providerId="LiveId" clId="{8CFD052B-9B66-4B22-87B3-64C043FDF4A4}" dt="2020-10-15T18:57:08.268" v="5735" actId="26606"/>
          <ac:spMkLst>
            <pc:docMk/>
            <pc:sldMk cId="2827377315" sldId="261"/>
            <ac:spMk id="2" creationId="{22BF7109-120B-4276-86EF-EDCD8C50EB5B}"/>
          </ac:spMkLst>
        </pc:spChg>
        <pc:spChg chg="del mod">
          <ac:chgData name="Michael" userId="0df92e9667c24698" providerId="LiveId" clId="{8CFD052B-9B66-4B22-87B3-64C043FDF4A4}" dt="2020-10-15T18:56:29.299" v="5704" actId="478"/>
          <ac:spMkLst>
            <pc:docMk/>
            <pc:sldMk cId="2827377315" sldId="261"/>
            <ac:spMk id="7" creationId="{75392E4D-9D11-431E-A57E-A489AF466B95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827377315" sldId="261"/>
            <ac:spMk id="12" creationId="{053FB2EE-284F-4C87-AB3D-BBF87A9FAB97}"/>
          </ac:spMkLst>
        </pc:spChg>
        <pc:grpChg chg="add del">
          <ac:chgData name="Michael" userId="0df92e9667c24698" providerId="LiveId" clId="{8CFD052B-9B66-4B22-87B3-64C043FDF4A4}" dt="2020-10-15T19:37:42.437" v="5787"/>
          <ac:grpSpMkLst>
            <pc:docMk/>
            <pc:sldMk cId="2827377315" sldId="261"/>
            <ac:grpSpMk id="4" creationId="{D2C4BFA1-2075-4901-9E24-E41D1FDD51FD}"/>
          </ac:grpSpMkLst>
        </pc:grpChg>
      </pc:sldChg>
      <pc:sldChg chg="addSp delSp modSp mod delDesignElem">
        <pc:chgData name="Michael" userId="0df92e9667c24698" providerId="LiveId" clId="{8CFD052B-9B66-4B22-87B3-64C043FDF4A4}" dt="2020-10-15T19:37:42.437" v="5787"/>
        <pc:sldMkLst>
          <pc:docMk/>
          <pc:sldMk cId="2108858224" sldId="262"/>
        </pc:sldMkLst>
        <pc:spChg chg="mod">
          <ac:chgData name="Michael" userId="0df92e9667c24698" providerId="LiveId" clId="{8CFD052B-9B66-4B22-87B3-64C043FDF4A4}" dt="2020-10-15T05:27:15.872" v="2040" actId="404"/>
          <ac:spMkLst>
            <pc:docMk/>
            <pc:sldMk cId="2108858224" sldId="262"/>
            <ac:spMk id="2" creationId="{AB7BD067-F822-48E9-A3E0-B6CFFB76D3BE}"/>
          </ac:spMkLst>
        </pc:spChg>
        <pc:spChg chg="add mod">
          <ac:chgData name="Michael" userId="0df92e9667c24698" providerId="LiveId" clId="{8CFD052B-9B66-4B22-87B3-64C043FDF4A4}" dt="2020-10-15T19:16:02.594" v="5763" actId="14"/>
          <ac:spMkLst>
            <pc:docMk/>
            <pc:sldMk cId="2108858224" sldId="262"/>
            <ac:spMk id="3" creationId="{2E9A0123-09E6-4779-9E9A-B43C2C482E71}"/>
          </ac:spMkLst>
        </pc:spChg>
        <pc:spChg chg="del mod">
          <ac:chgData name="Michael" userId="0df92e9667c24698" providerId="LiveId" clId="{8CFD052B-9B66-4B22-87B3-64C043FDF4A4}" dt="2020-10-15T05:27:46.224" v="2047"/>
          <ac:spMkLst>
            <pc:docMk/>
            <pc:sldMk cId="2108858224" sldId="262"/>
            <ac:spMk id="7" creationId="{B2C5DD68-2E0A-4664-A737-0E89B749FAC1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15" creationId="{07322A9E-F1EC-405E-8971-BA906EFFCCB8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17" creationId="{A5704422-1118-4FD1-95AD-29A064EB80D9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19" creationId="{A88B2AAA-B805-498E-A9E6-98B885855498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21" creationId="{9B8051E0-19D7-43E1-BFD9-E6DBFEB3A3F1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23" creationId="{4EDB2B02-86A2-46F5-A4BE-B7D9B10411D6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25" creationId="{43954639-FB5D-41F4-9560-6F6DFE778425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27" creationId="{E898931C-0323-41FA-A036-20F818B1FF81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29" creationId="{89AFE9DD-0792-4B98-B4EB-97ACA17E6AA8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31" creationId="{3981F5C4-9AE1-404E-AF44-A4E6DB374F9D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33" creationId="{763C1781-8726-4FAC-8C45-FF40376BE409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35" creationId="{301491B5-56C7-43DC-A3D9-861EECCA056A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37" creationId="{237E2353-22DF-46E0-A200-FB30F8F394E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39" creationId="{DD6138DB-057B-45F7-A5F4-E7BFDA20D02C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108858224" sldId="262"/>
            <ac:spMk id="41" creationId="{79A54AB1-B64F-4843-BFAB-81CB74E66B65}"/>
          </ac:spMkLst>
        </pc:spChg>
      </pc:sldChg>
      <pc:sldChg chg="addSp delSp modSp mod setBg delDesignElem">
        <pc:chgData name="Michael" userId="0df92e9667c24698" providerId="LiveId" clId="{8CFD052B-9B66-4B22-87B3-64C043FDF4A4}" dt="2020-10-15T19:37:42.437" v="5787"/>
        <pc:sldMkLst>
          <pc:docMk/>
          <pc:sldMk cId="1925554090" sldId="263"/>
        </pc:sldMkLst>
        <pc:spChg chg="mod">
          <ac:chgData name="Michael" userId="0df92e9667c24698" providerId="LiveId" clId="{8CFD052B-9B66-4B22-87B3-64C043FDF4A4}" dt="2020-10-15T14:25:32.342" v="2485" actId="26606"/>
          <ac:spMkLst>
            <pc:docMk/>
            <pc:sldMk cId="1925554090" sldId="263"/>
            <ac:spMk id="2" creationId="{DD3B1010-BCF2-4AA3-8957-DDC9348AD685}"/>
          </ac:spMkLst>
        </pc:spChg>
        <pc:spChg chg="mod">
          <ac:chgData name="Michael" userId="0df92e9667c24698" providerId="LiveId" clId="{8CFD052B-9B66-4B22-87B3-64C043FDF4A4}" dt="2020-10-15T19:37:42.437" v="5787"/>
          <ac:spMkLst>
            <pc:docMk/>
            <pc:sldMk cId="1925554090" sldId="263"/>
            <ac:spMk id="3" creationId="{18205C4C-403D-4B4F-97CB-93368219FC40}"/>
          </ac:spMkLst>
        </pc:spChg>
        <pc:spChg chg="add del">
          <ac:chgData name="Michael" userId="0df92e9667c24698" providerId="LiveId" clId="{8CFD052B-9B66-4B22-87B3-64C043FDF4A4}" dt="2020-10-15T14:25:32.329" v="2484" actId="26606"/>
          <ac:spMkLst>
            <pc:docMk/>
            <pc:sldMk cId="1925554090" sldId="263"/>
            <ac:spMk id="8" creationId="{76EFD3D9-44F0-4267-BCC1-1613E79D8274}"/>
          </ac:spMkLst>
        </pc:spChg>
        <pc:spChg chg="add del">
          <ac:chgData name="Michael" userId="0df92e9667c24698" providerId="LiveId" clId="{8CFD052B-9B66-4B22-87B3-64C043FDF4A4}" dt="2020-10-15T14:25:32.329" v="2484" actId="26606"/>
          <ac:spMkLst>
            <pc:docMk/>
            <pc:sldMk cId="1925554090" sldId="263"/>
            <ac:spMk id="10" creationId="{A779A851-95D6-41AF-937A-B0E4B7F6FA8D}"/>
          </ac:spMkLst>
        </pc:spChg>
        <pc:spChg chg="add del">
          <ac:chgData name="Michael" userId="0df92e9667c24698" providerId="LiveId" clId="{8CFD052B-9B66-4B22-87B3-64C043FDF4A4}" dt="2020-10-15T14:25:32.329" v="2484" actId="26606"/>
          <ac:spMkLst>
            <pc:docMk/>
            <pc:sldMk cId="1925554090" sldId="263"/>
            <ac:spMk id="12" creationId="{953FB2E7-B6CB-429C-81EB-D9516D6D5C8D}"/>
          </ac:spMkLst>
        </pc:spChg>
        <pc:spChg chg="add del">
          <ac:chgData name="Michael" userId="0df92e9667c24698" providerId="LiveId" clId="{8CFD052B-9B66-4B22-87B3-64C043FDF4A4}" dt="2020-10-15T14:25:32.329" v="2484" actId="26606"/>
          <ac:spMkLst>
            <pc:docMk/>
            <pc:sldMk cId="1925554090" sldId="263"/>
            <ac:spMk id="14" creationId="{2EC40DB1-B719-4A13-9A4D-0966B4B27866}"/>
          </ac:spMkLst>
        </pc:spChg>
        <pc:spChg chg="add del">
          <ac:chgData name="Michael" userId="0df92e9667c24698" providerId="LiveId" clId="{8CFD052B-9B66-4B22-87B3-64C043FDF4A4}" dt="2020-10-15T14:25:32.329" v="2484" actId="26606"/>
          <ac:spMkLst>
            <pc:docMk/>
            <pc:sldMk cId="1925554090" sldId="263"/>
            <ac:spMk id="16" creationId="{82211336-CFF3-412D-868A-6679C1004C45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925554090" sldId="263"/>
            <ac:spMk id="18" creationId="{3B854194-185D-494D-905C-7C7CB2E30F6E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925554090" sldId="263"/>
            <ac:spMk id="19" creationId="{B4F5FA0D-0104-4987-8241-EFF7C85B88DE}"/>
          </ac:spMkLst>
        </pc:spChg>
        <pc:picChg chg="add del">
          <ac:chgData name="Michael" userId="0df92e9667c24698" providerId="LiveId" clId="{8CFD052B-9B66-4B22-87B3-64C043FDF4A4}" dt="2020-10-15T14:25:25.413" v="2482" actId="26606"/>
          <ac:picMkLst>
            <pc:docMk/>
            <pc:sldMk cId="1925554090" sldId="263"/>
            <ac:picMk id="5" creationId="{B8705C96-F754-4604-93A8-D466676EE850}"/>
          </ac:picMkLst>
        </pc:picChg>
        <pc:picChg chg="add del">
          <ac:chgData name="Michael" userId="0df92e9667c24698" providerId="LiveId" clId="{8CFD052B-9B66-4B22-87B3-64C043FDF4A4}" dt="2020-10-15T19:37:42.437" v="5787"/>
          <ac:picMkLst>
            <pc:docMk/>
            <pc:sldMk cId="1925554090" sldId="263"/>
            <ac:picMk id="20" creationId="{2897127E-6CEF-446C-BE87-93B7C46E49D1}"/>
          </ac:picMkLst>
        </pc:picChg>
        <pc:cxnChg chg="add del">
          <ac:chgData name="Michael" userId="0df92e9667c24698" providerId="LiveId" clId="{8CFD052B-9B66-4B22-87B3-64C043FDF4A4}" dt="2020-10-15T14:25:25.413" v="2482" actId="26606"/>
          <ac:cxnSpMkLst>
            <pc:docMk/>
            <pc:sldMk cId="1925554090" sldId="263"/>
            <ac:cxnSpMk id="9" creationId="{A7F400EE-A8A5-48AF-B4D6-291B52C6F0B0}"/>
          </ac:cxnSpMkLst>
        </pc:cxnChg>
      </pc:sldChg>
      <pc:sldChg chg="addSp delSp modSp mod ord setClrOvrMap delDesignElem">
        <pc:chgData name="Michael" userId="0df92e9667c24698" providerId="LiveId" clId="{8CFD052B-9B66-4B22-87B3-64C043FDF4A4}" dt="2020-10-15T19:43:31.284" v="5795" actId="692"/>
        <pc:sldMkLst>
          <pc:docMk/>
          <pc:sldMk cId="3503191938" sldId="264"/>
        </pc:sldMkLst>
        <pc:spChg chg="mod">
          <ac:chgData name="Michael" userId="0df92e9667c24698" providerId="LiveId" clId="{8CFD052B-9B66-4B22-87B3-64C043FDF4A4}" dt="2020-10-15T04:32:08.295" v="123" actId="20577"/>
          <ac:spMkLst>
            <pc:docMk/>
            <pc:sldMk cId="3503191938" sldId="264"/>
            <ac:spMk id="2" creationId="{1519FEE5-8B15-440F-AE3F-034B53E08063}"/>
          </ac:spMkLst>
        </pc:spChg>
        <pc:spChg chg="add mod">
          <ac:chgData name="Michael" userId="0df92e9667c24698" providerId="LiveId" clId="{8CFD052B-9B66-4B22-87B3-64C043FDF4A4}" dt="2020-10-15T18:07:38.847" v="4836" actId="20577"/>
          <ac:spMkLst>
            <pc:docMk/>
            <pc:sldMk cId="3503191938" sldId="264"/>
            <ac:spMk id="3" creationId="{AFCDE1BC-E3E5-476C-81E4-03DCD04F2693}"/>
          </ac:spMkLst>
        </pc:spChg>
        <pc:spChg chg="add mod">
          <ac:chgData name="Michael" userId="0df92e9667c24698" providerId="LiveId" clId="{8CFD052B-9B66-4B22-87B3-64C043FDF4A4}" dt="2020-10-15T19:43:31.284" v="5795" actId="692"/>
          <ac:spMkLst>
            <pc:docMk/>
            <pc:sldMk cId="3503191938" sldId="264"/>
            <ac:spMk id="5" creationId="{47A73EB9-E26A-4F1F-8B90-340A5823B42B}"/>
          </ac:spMkLst>
        </pc:spChg>
        <pc:spChg chg="del">
          <ac:chgData name="Michael" userId="0df92e9667c24698" providerId="LiveId" clId="{8CFD052B-9B66-4B22-87B3-64C043FDF4A4}" dt="2020-10-15T04:01:29.353" v="15" actId="931"/>
          <ac:spMkLst>
            <pc:docMk/>
            <pc:sldMk cId="3503191938" sldId="264"/>
            <ac:spMk id="13" creationId="{D32DD0E9-D0CF-4F92-99E0-1B7B5EAC1B57}"/>
          </ac:spMkLst>
        </pc:spChg>
        <pc:spChg chg="add del">
          <ac:chgData name="Michael" userId="0df92e9667c24698" providerId="LiveId" clId="{8CFD052B-9B66-4B22-87B3-64C043FDF4A4}" dt="2020-10-15T04:22:59.278" v="115" actId="26606"/>
          <ac:spMkLst>
            <pc:docMk/>
            <pc:sldMk cId="3503191938" sldId="264"/>
            <ac:spMk id="16" creationId="{33CBE267-1877-479F-82F0-E4BAA5BCE76F}"/>
          </ac:spMkLst>
        </pc:spChg>
        <pc:spChg chg="add del">
          <ac:chgData name="Michael" userId="0df92e9667c24698" providerId="LiveId" clId="{8CFD052B-9B66-4B22-87B3-64C043FDF4A4}" dt="2020-10-15T04:22:59.278" v="115" actId="26606"/>
          <ac:spMkLst>
            <pc:docMk/>
            <pc:sldMk cId="3503191938" sldId="264"/>
            <ac:spMk id="18" creationId="{F2EA12E3-1C9E-43D7-ABCC-C16A6ED4B0AE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3503191938" sldId="264"/>
            <ac:spMk id="20" creationId="{F60FCA6E-0894-46CD-BD49-5955A51E0084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3503191938" sldId="264"/>
            <ac:spMk id="21" creationId="{E78C6E4B-A1F1-4B6C-97EC-BE997495D6AC}"/>
          </ac:spMkLst>
        </pc:spChg>
        <pc:spChg chg="add del">
          <ac:chgData name="Michael" userId="0df92e9667c24698" providerId="LiveId" clId="{8CFD052B-9B66-4B22-87B3-64C043FDF4A4}" dt="2020-10-15T04:22:54.838" v="114" actId="26606"/>
          <ac:spMkLst>
            <pc:docMk/>
            <pc:sldMk cId="3503191938" sldId="264"/>
            <ac:spMk id="22" creationId="{5A2C87D6-270E-4681-9A85-6D90D91EE0DD}"/>
          </ac:spMkLst>
        </pc:spChg>
        <pc:spChg chg="add mod">
          <ac:chgData name="Michael" userId="0df92e9667c24698" providerId="LiveId" clId="{8CFD052B-9B66-4B22-87B3-64C043FDF4A4}" dt="2020-10-15T19:37:42.437" v="5787"/>
          <ac:spMkLst>
            <pc:docMk/>
            <pc:sldMk cId="3503191938" sldId="264"/>
            <ac:spMk id="23" creationId="{5A2C87D6-270E-4681-9A85-6D90D91EE0DD}"/>
          </ac:spMkLst>
        </pc:spChg>
        <pc:spChg chg="add del">
          <ac:chgData name="Michael" userId="0df92e9667c24698" providerId="LiveId" clId="{8CFD052B-9B66-4B22-87B3-64C043FDF4A4}" dt="2020-10-15T04:22:54.838" v="114" actId="26606"/>
          <ac:spMkLst>
            <pc:docMk/>
            <pc:sldMk cId="3503191938" sldId="264"/>
            <ac:spMk id="25" creationId="{F60FCA6E-0894-46CD-BD49-5955A51E0084}"/>
          </ac:spMkLst>
        </pc:spChg>
        <pc:spChg chg="add del">
          <ac:chgData name="Michael" userId="0df92e9667c24698" providerId="LiveId" clId="{8CFD052B-9B66-4B22-87B3-64C043FDF4A4}" dt="2020-10-15T04:22:54.838" v="114" actId="26606"/>
          <ac:spMkLst>
            <pc:docMk/>
            <pc:sldMk cId="3503191938" sldId="264"/>
            <ac:spMk id="27" creationId="{E78C6E4B-A1F1-4B6C-97EC-BE997495D6AC}"/>
          </ac:spMkLst>
        </pc:spChg>
        <pc:picChg chg="add del mod">
          <ac:chgData name="Michael" userId="0df92e9667c24698" providerId="LiveId" clId="{8CFD052B-9B66-4B22-87B3-64C043FDF4A4}" dt="2020-10-15T04:23:00.484" v="116" actId="478"/>
          <ac:picMkLst>
            <pc:docMk/>
            <pc:sldMk cId="3503191938" sldId="264"/>
            <ac:picMk id="4" creationId="{CA738A7B-F022-447E-98E5-B3620401C758}"/>
          </ac:picMkLst>
        </pc:picChg>
        <pc:picChg chg="add mod">
          <ac:chgData name="Michael" userId="0df92e9667c24698" providerId="LiveId" clId="{8CFD052B-9B66-4B22-87B3-64C043FDF4A4}" dt="2020-10-15T04:31:29.850" v="122" actId="1076"/>
          <ac:picMkLst>
            <pc:docMk/>
            <pc:sldMk cId="3503191938" sldId="264"/>
            <ac:picMk id="12" creationId="{568C5965-7BF3-4F30-8CFF-9539E91F9271}"/>
          </ac:picMkLst>
        </pc:picChg>
        <pc:picChg chg="del mod">
          <ac:chgData name="Michael" userId="0df92e9667c24698" providerId="LiveId" clId="{8CFD052B-9B66-4B22-87B3-64C043FDF4A4}" dt="2020-10-15T04:01:00.096" v="14" actId="478"/>
          <ac:picMkLst>
            <pc:docMk/>
            <pc:sldMk cId="3503191938" sldId="264"/>
            <ac:picMk id="14" creationId="{FA712274-F7A7-4260-BD99-9AD3BB8F8F1A}"/>
          </ac:picMkLst>
        </pc:picChg>
      </pc:sldChg>
      <pc:sldChg chg="addSp delSp modSp mod setBg delDesignElem">
        <pc:chgData name="Michael" userId="0df92e9667c24698" providerId="LiveId" clId="{8CFD052B-9B66-4B22-87B3-64C043FDF4A4}" dt="2020-10-15T19:37:42.437" v="5787"/>
        <pc:sldMkLst>
          <pc:docMk/>
          <pc:sldMk cId="4225712109" sldId="265"/>
        </pc:sldMkLst>
        <pc:spChg chg="mod">
          <ac:chgData name="Michael" userId="0df92e9667c24698" providerId="LiveId" clId="{8CFD052B-9B66-4B22-87B3-64C043FDF4A4}" dt="2020-10-15T05:26:14.806" v="2001" actId="14100"/>
          <ac:spMkLst>
            <pc:docMk/>
            <pc:sldMk cId="4225712109" sldId="265"/>
            <ac:spMk id="2" creationId="{6523E816-6EFE-4422-8760-F1EC464DBEAF}"/>
          </ac:spMkLst>
        </pc:spChg>
        <pc:spChg chg="add del mod">
          <ac:chgData name="Michael" userId="0df92e9667c24698" providerId="LiveId" clId="{8CFD052B-9B66-4B22-87B3-64C043FDF4A4}" dt="2020-10-15T04:20:31.920" v="89" actId="21"/>
          <ac:spMkLst>
            <pc:docMk/>
            <pc:sldMk cId="4225712109" sldId="265"/>
            <ac:spMk id="4" creationId="{59F6987D-55FA-4697-9664-CA522B0D1AEA}"/>
          </ac:spMkLst>
        </pc:spChg>
        <pc:spChg chg="add del mod">
          <ac:chgData name="Michael" userId="0df92e9667c24698" providerId="LiveId" clId="{8CFD052B-9B66-4B22-87B3-64C043FDF4A4}" dt="2020-10-15T05:25:56.327" v="1990" actId="478"/>
          <ac:spMkLst>
            <pc:docMk/>
            <pc:sldMk cId="4225712109" sldId="265"/>
            <ac:spMk id="6" creationId="{702755F7-6BCE-4503-BB5C-7A221AA72B0B}"/>
          </ac:spMkLst>
        </pc:spChg>
        <pc:spChg chg="add del">
          <ac:chgData name="Michael" userId="0df92e9667c24698" providerId="LiveId" clId="{8CFD052B-9B66-4B22-87B3-64C043FDF4A4}" dt="2020-10-15T04:21:22.601" v="103" actId="26606"/>
          <ac:spMkLst>
            <pc:docMk/>
            <pc:sldMk cId="4225712109" sldId="265"/>
            <ac:spMk id="14" creationId="{C3896A03-3945-419A-B66B-4EE266EDD152}"/>
          </ac:spMkLst>
        </pc:spChg>
        <pc:spChg chg="add del">
          <ac:chgData name="Michael" userId="0df92e9667c24698" providerId="LiveId" clId="{8CFD052B-9B66-4B22-87B3-64C043FDF4A4}" dt="2020-10-15T04:21:22.601" v="103" actId="26606"/>
          <ac:spMkLst>
            <pc:docMk/>
            <pc:sldMk cId="4225712109" sldId="265"/>
            <ac:spMk id="16" creationId="{6832F003-FCA6-4CFB-A2EA-308F3AA257D1}"/>
          </ac:spMkLst>
        </pc:spChg>
        <pc:spChg chg="add del mod">
          <ac:chgData name="Michael" userId="0df92e9667c24698" providerId="LiveId" clId="{8CFD052B-9B66-4B22-87B3-64C043FDF4A4}" dt="2020-10-15T05:26:19.005" v="2002" actId="478"/>
          <ac:spMkLst>
            <pc:docMk/>
            <pc:sldMk cId="4225712109" sldId="265"/>
            <ac:spMk id="17" creationId="{0AF75FF5-50CE-4FCE-99B4-4BCA50C97934}"/>
          </ac:spMkLst>
        </pc:spChg>
        <pc:spChg chg="add del">
          <ac:chgData name="Michael" userId="0df92e9667c24698" providerId="LiveId" clId="{8CFD052B-9B66-4B22-87B3-64C043FDF4A4}" dt="2020-10-15T04:21:22.601" v="103" actId="26606"/>
          <ac:spMkLst>
            <pc:docMk/>
            <pc:sldMk cId="4225712109" sldId="265"/>
            <ac:spMk id="18" creationId="{B34F5AD2-EDBD-4BBD-A55C-EAFFD0C7097A}"/>
          </ac:spMkLst>
        </pc:spChg>
        <pc:spChg chg="del mod">
          <ac:chgData name="Michael" userId="0df92e9667c24698" providerId="LiveId" clId="{8CFD052B-9B66-4B22-87B3-64C043FDF4A4}" dt="2020-10-15T04:21:54.740" v="112" actId="26606"/>
          <ac:spMkLst>
            <pc:docMk/>
            <pc:sldMk cId="4225712109" sldId="265"/>
            <ac:spMk id="19" creationId="{0E66013D-5C7D-437D-AE4C-FA51C55D85C2}"/>
          </ac:spMkLst>
        </pc:spChg>
        <pc:spChg chg="add del">
          <ac:chgData name="Michael" userId="0df92e9667c24698" providerId="LiveId" clId="{8CFD052B-9B66-4B22-87B3-64C043FDF4A4}" dt="2020-10-15T04:21:12.495" v="102" actId="26606"/>
          <ac:spMkLst>
            <pc:docMk/>
            <pc:sldMk cId="4225712109" sldId="265"/>
            <ac:spMk id="21" creationId="{F56F5174-31D9-4DBB-AAB7-A1FD7BDB1352}"/>
          </ac:spMkLst>
        </pc:spChg>
        <pc:spChg chg="add del">
          <ac:chgData name="Michael" userId="0df92e9667c24698" providerId="LiveId" clId="{8CFD052B-9B66-4B22-87B3-64C043FDF4A4}" dt="2020-10-15T04:21:12.495" v="102" actId="26606"/>
          <ac:spMkLst>
            <pc:docMk/>
            <pc:sldMk cId="4225712109" sldId="265"/>
            <ac:spMk id="23" creationId="{F9A95BEE-6BB1-4A28-A8E6-A34B2E42EF87}"/>
          </ac:spMkLst>
        </pc:spChg>
        <pc:spChg chg="add del">
          <ac:chgData name="Michael" userId="0df92e9667c24698" providerId="LiveId" clId="{8CFD052B-9B66-4B22-87B3-64C043FDF4A4}" dt="2020-10-15T04:20:32.374" v="90" actId="26606"/>
          <ac:spMkLst>
            <pc:docMk/>
            <pc:sldMk cId="4225712109" sldId="265"/>
            <ac:spMk id="24" creationId="{F4C0B10B-D2C4-4A54-AFAD-3D27DF88BB37}"/>
          </ac:spMkLst>
        </pc:spChg>
        <pc:spChg chg="add del">
          <ac:chgData name="Michael" userId="0df92e9667c24698" providerId="LiveId" clId="{8CFD052B-9B66-4B22-87B3-64C043FDF4A4}" dt="2020-10-15T04:21:54.740" v="112" actId="26606"/>
          <ac:spMkLst>
            <pc:docMk/>
            <pc:sldMk cId="4225712109" sldId="265"/>
            <ac:spMk id="25" creationId="{B775CD93-9DF2-48CB-9F57-1BCA9A46C7FA}"/>
          </ac:spMkLst>
        </pc:spChg>
        <pc:spChg chg="add del">
          <ac:chgData name="Michael" userId="0df92e9667c24698" providerId="LiveId" clId="{8CFD052B-9B66-4B22-87B3-64C043FDF4A4}" dt="2020-10-15T04:21:54.740" v="112" actId="26606"/>
          <ac:spMkLst>
            <pc:docMk/>
            <pc:sldMk cId="4225712109" sldId="265"/>
            <ac:spMk id="27" creationId="{6166C6D1-23AC-49C4-BA07-238E4E9F8CEB}"/>
          </ac:spMkLst>
        </pc:spChg>
        <pc:spChg chg="add del">
          <ac:chgData name="Michael" userId="0df92e9667c24698" providerId="LiveId" clId="{8CFD052B-9B66-4B22-87B3-64C043FDF4A4}" dt="2020-10-15T04:20:47.530" v="93" actId="26606"/>
          <ac:spMkLst>
            <pc:docMk/>
            <pc:sldMk cId="4225712109" sldId="265"/>
            <ac:spMk id="28" creationId="{49CD2D09-B1BB-4DF5-9E1C-3D21B21EDEFD}"/>
          </ac:spMkLst>
        </pc:spChg>
        <pc:spChg chg="add del">
          <ac:chgData name="Michael" userId="0df92e9667c24698" providerId="LiveId" clId="{8CFD052B-9B66-4B22-87B3-64C043FDF4A4}" dt="2020-10-15T04:21:54.740" v="112" actId="26606"/>
          <ac:spMkLst>
            <pc:docMk/>
            <pc:sldMk cId="4225712109" sldId="265"/>
            <ac:spMk id="29" creationId="{E186B68C-84BC-4A6E-99D1-EE87483C1349}"/>
          </ac:spMkLst>
        </pc:spChg>
        <pc:spChg chg="add del">
          <ac:chgData name="Michael" userId="0df92e9667c24698" providerId="LiveId" clId="{8CFD052B-9B66-4B22-87B3-64C043FDF4A4}" dt="2020-10-15T04:21:54.740" v="112" actId="26606"/>
          <ac:spMkLst>
            <pc:docMk/>
            <pc:sldMk cId="4225712109" sldId="265"/>
            <ac:spMk id="31" creationId="{1C091803-41C2-48E0-9228-5148460C7479}"/>
          </ac:spMkLst>
        </pc:spChg>
        <pc:spChg chg="add del">
          <ac:chgData name="Michael" userId="0df92e9667c24698" providerId="LiveId" clId="{8CFD052B-9B66-4B22-87B3-64C043FDF4A4}" dt="2020-10-15T04:20:47.530" v="93" actId="26606"/>
          <ac:spMkLst>
            <pc:docMk/>
            <pc:sldMk cId="4225712109" sldId="265"/>
            <ac:spMk id="32" creationId="{967C29FE-FD32-4AFB-AD20-DBDF5864B2D8}"/>
          </ac:spMkLst>
        </pc:spChg>
        <pc:spChg chg="add del">
          <ac:chgData name="Michael" userId="0df92e9667c24698" providerId="LiveId" clId="{8CFD052B-9B66-4B22-87B3-64C043FDF4A4}" dt="2020-10-15T04:20:50.329" v="95" actId="26606"/>
          <ac:spMkLst>
            <pc:docMk/>
            <pc:sldMk cId="4225712109" sldId="265"/>
            <ac:spMk id="36" creationId="{F4C0B10B-D2C4-4A54-AFAD-3D27DF88BB37}"/>
          </ac:spMkLst>
        </pc:spChg>
        <pc:spChg chg="add del">
          <ac:chgData name="Michael" userId="0df92e9667c24698" providerId="LiveId" clId="{8CFD052B-9B66-4B22-87B3-64C043FDF4A4}" dt="2020-10-15T04:20:54.220" v="97" actId="26606"/>
          <ac:spMkLst>
            <pc:docMk/>
            <pc:sldMk cId="4225712109" sldId="265"/>
            <ac:spMk id="40" creationId="{C5E1D13B-3A3C-462E-A6FF-A3D5A3881F31}"/>
          </ac:spMkLst>
        </pc:spChg>
        <pc:spChg chg="add del">
          <ac:chgData name="Michael" userId="0df92e9667c24698" providerId="LiveId" clId="{8CFD052B-9B66-4B22-87B3-64C043FDF4A4}" dt="2020-10-15T04:20:54.220" v="97" actId="26606"/>
          <ac:spMkLst>
            <pc:docMk/>
            <pc:sldMk cId="4225712109" sldId="265"/>
            <ac:spMk id="41" creationId="{B82AB0A7-5ADB-43AA-A85D-9EB9D8BC09DC}"/>
          </ac:spMkLst>
        </pc:spChg>
        <pc:spChg chg="add del">
          <ac:chgData name="Michael" userId="0df92e9667c24698" providerId="LiveId" clId="{8CFD052B-9B66-4B22-87B3-64C043FDF4A4}" dt="2020-10-15T04:20:54.220" v="97" actId="26606"/>
          <ac:spMkLst>
            <pc:docMk/>
            <pc:sldMk cId="4225712109" sldId="265"/>
            <ac:spMk id="42" creationId="{94214E17-97F3-4B04-AAE9-03BA148AE969}"/>
          </ac:spMkLst>
        </pc:spChg>
        <pc:spChg chg="add del">
          <ac:chgData name="Michael" userId="0df92e9667c24698" providerId="LiveId" clId="{8CFD052B-9B66-4B22-87B3-64C043FDF4A4}" dt="2020-10-15T04:20:54.220" v="97" actId="26606"/>
          <ac:spMkLst>
            <pc:docMk/>
            <pc:sldMk cId="4225712109" sldId="265"/>
            <ac:spMk id="43" creationId="{EC9D92EA-1FC7-47BC-8749-59CAF27E94C9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4225712109" sldId="265"/>
            <ac:spMk id="44" creationId="{5E39A796-BE83-48B1-B33F-35C4A32AAB57}"/>
          </ac:spMkLst>
        </pc:spChg>
        <pc:spChg chg="add del">
          <ac:chgData name="Michael" userId="0df92e9667c24698" providerId="LiveId" clId="{8CFD052B-9B66-4B22-87B3-64C043FDF4A4}" dt="2020-10-15T04:21:11.088" v="101" actId="26606"/>
          <ac:spMkLst>
            <pc:docMk/>
            <pc:sldMk cId="4225712109" sldId="265"/>
            <ac:spMk id="45" creationId="{9AF5C66A-E8F2-4E13-98A3-FE96597C5A4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4225712109" sldId="265"/>
            <ac:spMk id="47" creationId="{72F84B47-E267-4194-8194-831DB7B5547F}"/>
          </ac:spMkLst>
        </pc:spChg>
        <pc:grpChg chg="add del">
          <ac:chgData name="Michael" userId="0df92e9667c24698" providerId="LiveId" clId="{8CFD052B-9B66-4B22-87B3-64C043FDF4A4}" dt="2020-10-15T04:20:32.374" v="90" actId="26606"/>
          <ac:grpSpMkLst>
            <pc:docMk/>
            <pc:sldMk cId="4225712109" sldId="265"/>
            <ac:grpSpMk id="26" creationId="{B6BADB90-C74B-40D6-86DC-503F65FCE8DC}"/>
          </ac:grpSpMkLst>
        </pc:grpChg>
        <pc:grpChg chg="add del">
          <ac:chgData name="Michael" userId="0df92e9667c24698" providerId="LiveId" clId="{8CFD052B-9B66-4B22-87B3-64C043FDF4A4}" dt="2020-10-15T04:20:50.329" v="95" actId="26606"/>
          <ac:grpSpMkLst>
            <pc:docMk/>
            <pc:sldMk cId="4225712109" sldId="265"/>
            <ac:grpSpMk id="37" creationId="{B6BADB90-C74B-40D6-86DC-503F65FCE8DC}"/>
          </ac:grpSpMkLst>
        </pc:grpChg>
        <pc:picChg chg="add del mod">
          <ac:chgData name="Michael" userId="0df92e9667c24698" providerId="LiveId" clId="{8CFD052B-9B66-4B22-87B3-64C043FDF4A4}" dt="2020-10-15T04:38:57.985" v="320" actId="478"/>
          <ac:picMkLst>
            <pc:docMk/>
            <pc:sldMk cId="4225712109" sldId="265"/>
            <ac:picMk id="8" creationId="{B11D754F-54C5-461A-9A69-0081C31D8306}"/>
          </ac:picMkLst>
        </pc:picChg>
        <pc:picChg chg="add del mod">
          <ac:chgData name="Michael" userId="0df92e9667c24698" providerId="LiveId" clId="{8CFD052B-9B66-4B22-87B3-64C043FDF4A4}" dt="2020-10-15T04:39:54.768" v="325" actId="478"/>
          <ac:picMkLst>
            <pc:docMk/>
            <pc:sldMk cId="4225712109" sldId="265"/>
            <ac:picMk id="10" creationId="{015ED3BB-F06A-4314-8F74-9D4C5542A82F}"/>
          </ac:picMkLst>
        </pc:picChg>
        <pc:picChg chg="add mod">
          <ac:chgData name="Michael" userId="0df92e9667c24698" providerId="LiveId" clId="{8CFD052B-9B66-4B22-87B3-64C043FDF4A4}" dt="2020-10-15T04:40:48.941" v="335" actId="14100"/>
          <ac:picMkLst>
            <pc:docMk/>
            <pc:sldMk cId="4225712109" sldId="265"/>
            <ac:picMk id="12" creationId="{B131FFB4-4914-45CD-913F-F6134B5CECA2}"/>
          </ac:picMkLst>
        </pc:picChg>
        <pc:picChg chg="add del mod ord">
          <ac:chgData name="Michael" userId="0df92e9667c24698" providerId="LiveId" clId="{8CFD052B-9B66-4B22-87B3-64C043FDF4A4}" dt="2020-10-15T04:21:32.342" v="109" actId="478"/>
          <ac:picMkLst>
            <pc:docMk/>
            <pc:sldMk cId="4225712109" sldId="265"/>
            <ac:picMk id="13" creationId="{ADA135BA-5A27-445F-8D73-034EE54D2573}"/>
          </ac:picMkLst>
        </pc:picChg>
        <pc:picChg chg="add del">
          <ac:chgData name="Michael" userId="0df92e9667c24698" providerId="LiveId" clId="{8CFD052B-9B66-4B22-87B3-64C043FDF4A4}" dt="2020-10-15T04:21:12.495" v="102" actId="26606"/>
          <ac:picMkLst>
            <pc:docMk/>
            <pc:sldMk cId="4225712109" sldId="265"/>
            <ac:picMk id="22" creationId="{AE113210-7872-481A-ADE6-3A05CCAF5EB2}"/>
          </ac:picMkLst>
        </pc:picChg>
        <pc:picChg chg="add del">
          <ac:chgData name="Michael" userId="0df92e9667c24698" providerId="LiveId" clId="{8CFD052B-9B66-4B22-87B3-64C043FDF4A4}" dt="2020-10-15T04:20:47.530" v="93" actId="26606"/>
          <ac:picMkLst>
            <pc:docMk/>
            <pc:sldMk cId="4225712109" sldId="265"/>
            <ac:picMk id="30" creationId="{83355637-BA71-4F63-94C9-E77BF81BDFC0}"/>
          </ac:picMkLst>
        </pc:picChg>
        <pc:picChg chg="add del mod ord">
          <ac:chgData name="Michael" userId="0df92e9667c24698" providerId="LiveId" clId="{8CFD052B-9B66-4B22-87B3-64C043FDF4A4}" dt="2020-10-15T04:40:24.951" v="329" actId="478"/>
          <ac:picMkLst>
            <pc:docMk/>
            <pc:sldMk cId="4225712109" sldId="265"/>
            <ac:picMk id="39" creationId="{C8F76986-0F38-4CFD-9685-4F608972139B}"/>
          </ac:picMkLst>
        </pc:picChg>
        <pc:picChg chg="add del">
          <ac:chgData name="Michael" userId="0df92e9667c24698" providerId="LiveId" clId="{8CFD052B-9B66-4B22-87B3-64C043FDF4A4}" dt="2020-10-15T04:21:11.088" v="101" actId="26606"/>
          <ac:picMkLst>
            <pc:docMk/>
            <pc:sldMk cId="4225712109" sldId="265"/>
            <ac:picMk id="46" creationId="{AC860275-E106-493A-8BF0-E0A91130EF6A}"/>
          </ac:picMkLst>
        </pc:picChg>
      </pc:sldChg>
      <pc:sldChg chg="addSp delSp modSp mod delDesignElem">
        <pc:chgData name="Michael" userId="0df92e9667c24698" providerId="LiveId" clId="{8CFD052B-9B66-4B22-87B3-64C043FDF4A4}" dt="2020-10-15T19:37:42.437" v="5787"/>
        <pc:sldMkLst>
          <pc:docMk/>
          <pc:sldMk cId="110778273" sldId="266"/>
        </pc:sldMkLst>
        <pc:spChg chg="mod">
          <ac:chgData name="Michael" userId="0df92e9667c24698" providerId="LiveId" clId="{8CFD052B-9B66-4B22-87B3-64C043FDF4A4}" dt="2020-10-15T04:04:24.689" v="40" actId="1076"/>
          <ac:spMkLst>
            <pc:docMk/>
            <pc:sldMk cId="110778273" sldId="266"/>
            <ac:spMk id="2" creationId="{8C1FADA2-AFBA-4BA0-99C6-F61D93EDA19B}"/>
          </ac:spMkLst>
        </pc:spChg>
        <pc:spChg chg="add del mod">
          <ac:chgData name="Michael" userId="0df92e9667c24698" providerId="LiveId" clId="{8CFD052B-9B66-4B22-87B3-64C043FDF4A4}" dt="2020-10-15T04:03:26.181" v="30" actId="931"/>
          <ac:spMkLst>
            <pc:docMk/>
            <pc:sldMk cId="110778273" sldId="266"/>
            <ac:spMk id="4" creationId="{938DEE45-2B36-4039-95C4-CD8D08970C2D}"/>
          </ac:spMkLst>
        </pc:spChg>
        <pc:spChg chg="add del mod">
          <ac:chgData name="Michael" userId="0df92e9667c24698" providerId="LiveId" clId="{8CFD052B-9B66-4B22-87B3-64C043FDF4A4}" dt="2020-10-15T04:03:40.706" v="32" actId="931"/>
          <ac:spMkLst>
            <pc:docMk/>
            <pc:sldMk cId="110778273" sldId="266"/>
            <ac:spMk id="9" creationId="{7BD570AB-E2EE-4872-B8BB-BB18016D951B}"/>
          </ac:spMkLst>
        </pc:spChg>
        <pc:spChg chg="add mod ord">
          <ac:chgData name="Michael" userId="0df92e9667c24698" providerId="LiveId" clId="{8CFD052B-9B66-4B22-87B3-64C043FDF4A4}" dt="2020-10-15T14:30:37.984" v="2722" actId="14100"/>
          <ac:spMkLst>
            <pc:docMk/>
            <pc:sldMk cId="110778273" sldId="266"/>
            <ac:spMk id="14" creationId="{8EF63148-6813-4A29-8F76-4EE10623C831}"/>
          </ac:spMkLst>
        </pc:spChg>
        <pc:spChg chg="add mod ord">
          <ac:chgData name="Michael" userId="0df92e9667c24698" providerId="LiveId" clId="{8CFD052B-9B66-4B22-87B3-64C043FDF4A4}" dt="2020-10-15T14:30:52.610" v="2725" actId="14100"/>
          <ac:spMkLst>
            <pc:docMk/>
            <pc:sldMk cId="110778273" sldId="266"/>
            <ac:spMk id="15" creationId="{BD6A3FA6-B248-481E-92F4-C92E25A47B6D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10778273" sldId="266"/>
            <ac:spMk id="105" creationId="{B34F5AD2-EDBD-4BBD-A55C-EAFFD0C7097A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10778273" sldId="266"/>
            <ac:spMk id="111" creationId="{C3896A03-3945-419A-B66B-4EE266EDD15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10778273" sldId="266"/>
            <ac:spMk id="112" creationId="{6832F003-FCA6-4CFB-A2EA-308F3AA257D1}"/>
          </ac:spMkLst>
        </pc:spChg>
        <pc:picChg chg="add mod">
          <ac:chgData name="Michael" userId="0df92e9667c24698" providerId="LiveId" clId="{8CFD052B-9B66-4B22-87B3-64C043FDF4A4}" dt="2020-10-15T14:30:31.348" v="2720" actId="1076"/>
          <ac:picMkLst>
            <pc:docMk/>
            <pc:sldMk cId="110778273" sldId="266"/>
            <ac:picMk id="4" creationId="{ABFC54A6-19F2-48C1-84F3-CB9D160D51E2}"/>
          </ac:picMkLst>
        </pc:picChg>
        <pc:picChg chg="del">
          <ac:chgData name="Michael" userId="0df92e9667c24698" providerId="LiveId" clId="{8CFD052B-9B66-4B22-87B3-64C043FDF4A4}" dt="2020-10-15T04:03:19.651" v="29" actId="478"/>
          <ac:picMkLst>
            <pc:docMk/>
            <pc:sldMk cId="110778273" sldId="266"/>
            <ac:picMk id="5" creationId="{1B58505B-7E4F-4027-A6E9-6FBE61D07AF8}"/>
          </ac:picMkLst>
        </pc:picChg>
        <pc:picChg chg="add del mod">
          <ac:chgData name="Michael" userId="0df92e9667c24698" providerId="LiveId" clId="{8CFD052B-9B66-4B22-87B3-64C043FDF4A4}" dt="2020-10-15T04:03:30.170" v="31" actId="478"/>
          <ac:picMkLst>
            <pc:docMk/>
            <pc:sldMk cId="110778273" sldId="266"/>
            <ac:picMk id="7" creationId="{6ED2344D-EC40-435B-B9DD-FA41B7DF8664}"/>
          </ac:picMkLst>
        </pc:picChg>
        <pc:picChg chg="add mod">
          <ac:chgData name="Michael" userId="0df92e9667c24698" providerId="LiveId" clId="{8CFD052B-9B66-4B22-87B3-64C043FDF4A4}" dt="2020-10-15T14:30:05.440" v="2717" actId="1076"/>
          <ac:picMkLst>
            <pc:docMk/>
            <pc:sldMk cId="110778273" sldId="266"/>
            <ac:picMk id="11" creationId="{804BF290-CA07-43A0-89CF-98379DDC9CFF}"/>
          </ac:picMkLst>
        </pc:picChg>
        <pc:picChg chg="add del mod">
          <ac:chgData name="Michael" userId="0df92e9667c24698" providerId="LiveId" clId="{8CFD052B-9B66-4B22-87B3-64C043FDF4A4}" dt="2020-10-15T14:29:04.556" v="2705" actId="478"/>
          <ac:picMkLst>
            <pc:docMk/>
            <pc:sldMk cId="110778273" sldId="266"/>
            <ac:picMk id="13" creationId="{89D6BFEB-7CD1-4E81-B4BE-25FB9CCA3B21}"/>
          </ac:picMkLst>
        </pc:picChg>
      </pc:sldChg>
      <pc:sldChg chg="addSp delSp modSp mod delDesignElem">
        <pc:chgData name="Michael" userId="0df92e9667c24698" providerId="LiveId" clId="{8CFD052B-9B66-4B22-87B3-64C043FDF4A4}" dt="2020-10-15T19:44:12.659" v="5805" actId="692"/>
        <pc:sldMkLst>
          <pc:docMk/>
          <pc:sldMk cId="1416326630" sldId="267"/>
        </pc:sldMkLst>
        <pc:spChg chg="mod">
          <ac:chgData name="Michael" userId="0df92e9667c24698" providerId="LiveId" clId="{8CFD052B-9B66-4B22-87B3-64C043FDF4A4}" dt="2020-10-15T05:22:55.821" v="1757" actId="1076"/>
          <ac:spMkLst>
            <pc:docMk/>
            <pc:sldMk cId="1416326630" sldId="267"/>
            <ac:spMk id="2" creationId="{EAD4A28B-8F31-4CE6-8C49-70C6C633BFFF}"/>
          </ac:spMkLst>
        </pc:spChg>
        <pc:spChg chg="add del mod">
          <ac:chgData name="Michael" userId="0df92e9667c24698" providerId="LiveId" clId="{8CFD052B-9B66-4B22-87B3-64C043FDF4A4}" dt="2020-10-15T04:43:35.151" v="359" actId="478"/>
          <ac:spMkLst>
            <pc:docMk/>
            <pc:sldMk cId="1416326630" sldId="267"/>
            <ac:spMk id="5" creationId="{D1F6E0F2-6468-42D3-9A46-7D058BBC05A8}"/>
          </ac:spMkLst>
        </pc:spChg>
        <pc:spChg chg="add mod">
          <ac:chgData name="Michael" userId="0df92e9667c24698" providerId="LiveId" clId="{8CFD052B-9B66-4B22-87B3-64C043FDF4A4}" dt="2020-10-15T18:11:30.622" v="5183" actId="20577"/>
          <ac:spMkLst>
            <pc:docMk/>
            <pc:sldMk cId="1416326630" sldId="267"/>
            <ac:spMk id="6" creationId="{D6B0A506-12FF-4F80-8CAF-AA66A12B6C6D}"/>
          </ac:spMkLst>
        </pc:spChg>
        <pc:spChg chg="del mod">
          <ac:chgData name="Michael" userId="0df92e9667c24698" providerId="LiveId" clId="{8CFD052B-9B66-4B22-87B3-64C043FDF4A4}" dt="2020-10-15T04:08:36.464" v="73" actId="478"/>
          <ac:spMkLst>
            <pc:docMk/>
            <pc:sldMk cId="1416326630" sldId="267"/>
            <ac:spMk id="6" creationId="{EBD175D9-91C6-4119-8F72-59FD36057775}"/>
          </ac:spMkLst>
        </pc:spChg>
        <pc:spChg chg="add mod">
          <ac:chgData name="Michael" userId="0df92e9667c24698" providerId="LiveId" clId="{8CFD052B-9B66-4B22-87B3-64C043FDF4A4}" dt="2020-10-15T18:12:51.159" v="5202" actId="20577"/>
          <ac:spMkLst>
            <pc:docMk/>
            <pc:sldMk cId="1416326630" sldId="267"/>
            <ac:spMk id="7" creationId="{FCD01E6A-6CB4-48A3-A447-0D0F16F37B11}"/>
          </ac:spMkLst>
        </pc:spChg>
        <pc:spChg chg="add mod">
          <ac:chgData name="Michael" userId="0df92e9667c24698" providerId="LiveId" clId="{8CFD052B-9B66-4B22-87B3-64C043FDF4A4}" dt="2020-10-15T19:44:12.659" v="5805" actId="692"/>
          <ac:spMkLst>
            <pc:docMk/>
            <pc:sldMk cId="1416326630" sldId="267"/>
            <ac:spMk id="8" creationId="{7F467ECB-A8CD-483D-9587-3B05D891D0EE}"/>
          </ac:spMkLst>
        </pc:spChg>
        <pc:spChg chg="del">
          <ac:chgData name="Michael" userId="0df92e9667c24698" providerId="LiveId" clId="{8CFD052B-9B66-4B22-87B3-64C043FDF4A4}" dt="2020-10-15T04:08:28.656" v="69" actId="931"/>
          <ac:spMkLst>
            <pc:docMk/>
            <pc:sldMk cId="1416326630" sldId="267"/>
            <ac:spMk id="9" creationId="{B722C66F-1D63-4ACD-B36E-11395F576BC7}"/>
          </ac:spMkLst>
        </pc:spChg>
        <pc:spChg chg="del">
          <ac:chgData name="Michael" userId="0df92e9667c24698" providerId="LiveId" clId="{8CFD052B-9B66-4B22-87B3-64C043FDF4A4}" dt="2020-10-15T04:43:01.092" v="352" actId="26606"/>
          <ac:spMkLst>
            <pc:docMk/>
            <pc:sldMk cId="1416326630" sldId="267"/>
            <ac:spMk id="12" creationId="{233F6408-E1FB-40EE-933F-488D38CCC73F}"/>
          </ac:spMkLst>
        </pc:spChg>
        <pc:spChg chg="del">
          <ac:chgData name="Michael" userId="0df92e9667c24698" providerId="LiveId" clId="{8CFD052B-9B66-4B22-87B3-64C043FDF4A4}" dt="2020-10-15T04:43:01.092" v="352" actId="26606"/>
          <ac:spMkLst>
            <pc:docMk/>
            <pc:sldMk cId="1416326630" sldId="267"/>
            <ac:spMk id="14" creationId="{F055C0C5-567C-4C02-83F3-B427BC740697}"/>
          </ac:spMkLst>
        </pc:spChg>
        <pc:spChg chg="del">
          <ac:chgData name="Michael" userId="0df92e9667c24698" providerId="LiveId" clId="{8CFD052B-9B66-4B22-87B3-64C043FDF4A4}" dt="2020-10-15T04:43:01.092" v="352" actId="26606"/>
          <ac:spMkLst>
            <pc:docMk/>
            <pc:sldMk cId="1416326630" sldId="267"/>
            <ac:spMk id="16" creationId="{E48B6BD6-5DED-4B86-A4B3-D35037F68FC4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416326630" sldId="267"/>
            <ac:spMk id="21" creationId="{20D5D19D-0789-4518-B5DC-D47ADF69D25A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416326630" sldId="267"/>
            <ac:spMk id="28" creationId="{B81933D1-5615-42C7-9C0B-4EB7105CCE2D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416326630" sldId="267"/>
            <ac:spMk id="30" creationId="{19C9EAEA-39D0-4B0E-A0EB-51E7B26740B1}"/>
          </ac:spMkLst>
        </pc:spChg>
        <pc:grpChg chg="add del">
          <ac:chgData name="Michael" userId="0df92e9667c24698" providerId="LiveId" clId="{8CFD052B-9B66-4B22-87B3-64C043FDF4A4}" dt="2020-10-15T19:37:42.437" v="5787"/>
          <ac:grpSpMkLst>
            <pc:docMk/>
            <pc:sldMk cId="1416326630" sldId="267"/>
            <ac:grpSpMk id="23" creationId="{032D8612-31EB-44CF-A1D0-14FD4C705424}"/>
          </ac:grpSpMkLst>
        </pc:grpChg>
        <pc:picChg chg="add del mod ord">
          <ac:chgData name="Michael" userId="0df92e9667c24698" providerId="LiveId" clId="{8CFD052B-9B66-4B22-87B3-64C043FDF4A4}" dt="2020-10-15T04:43:06.928" v="353" actId="478"/>
          <ac:picMkLst>
            <pc:docMk/>
            <pc:sldMk cId="1416326630" sldId="267"/>
            <ac:picMk id="4" creationId="{4742C84C-B3F0-4CA5-8C29-736A05E99F71}"/>
          </ac:picMkLst>
        </pc:picChg>
        <pc:picChg chg="del">
          <ac:chgData name="Michael" userId="0df92e9667c24698" providerId="LiveId" clId="{8CFD052B-9B66-4B22-87B3-64C043FDF4A4}" dt="2020-10-15T04:08:16.601" v="68" actId="478"/>
          <ac:picMkLst>
            <pc:docMk/>
            <pc:sldMk cId="1416326630" sldId="267"/>
            <ac:picMk id="10" creationId="{2110AC96-D75E-4BD0-B44D-55EE7C865220}"/>
          </ac:picMkLst>
        </pc:picChg>
        <pc:picChg chg="add mod">
          <ac:chgData name="Michael" userId="0df92e9667c24698" providerId="LiveId" clId="{8CFD052B-9B66-4B22-87B3-64C043FDF4A4}" dt="2020-10-15T04:43:25.916" v="358" actId="14100"/>
          <ac:picMkLst>
            <pc:docMk/>
            <pc:sldMk cId="1416326630" sldId="267"/>
            <ac:picMk id="17" creationId="{C47116D3-65CD-4E9A-9D4F-33595A893D50}"/>
          </ac:picMkLst>
        </pc:picChg>
      </pc:sldChg>
      <pc:sldChg chg="addSp delSp modSp mod setClrOvrMap delDesignElem">
        <pc:chgData name="Michael" userId="0df92e9667c24698" providerId="LiveId" clId="{8CFD052B-9B66-4B22-87B3-64C043FDF4A4}" dt="2020-10-15T19:43:56.039" v="5802"/>
        <pc:sldMkLst>
          <pc:docMk/>
          <pc:sldMk cId="187076204" sldId="268"/>
        </pc:sldMkLst>
        <pc:spChg chg="mod ord">
          <ac:chgData name="Michael" userId="0df92e9667c24698" providerId="LiveId" clId="{8CFD052B-9B66-4B22-87B3-64C043FDF4A4}" dt="2020-10-15T19:34:22.466" v="5765" actId="1076"/>
          <ac:spMkLst>
            <pc:docMk/>
            <pc:sldMk cId="187076204" sldId="268"/>
            <ac:spMk id="2" creationId="{1915421D-83C3-4B9F-91CC-F634927F658B}"/>
          </ac:spMkLst>
        </pc:spChg>
        <pc:spChg chg="add del mod">
          <ac:chgData name="Michael" userId="0df92e9667c24698" providerId="LiveId" clId="{8CFD052B-9B66-4B22-87B3-64C043FDF4A4}" dt="2020-10-15T04:49:18.927" v="389"/>
          <ac:spMkLst>
            <pc:docMk/>
            <pc:sldMk cId="187076204" sldId="268"/>
            <ac:spMk id="5" creationId="{7E259395-AF2A-4B3E-ABCD-2E0F541FE09F}"/>
          </ac:spMkLst>
        </pc:spChg>
        <pc:spChg chg="add del mod">
          <ac:chgData name="Michael" userId="0df92e9667c24698" providerId="LiveId" clId="{8CFD052B-9B66-4B22-87B3-64C043FDF4A4}" dt="2020-10-15T04:45:51.886" v="363" actId="931"/>
          <ac:spMkLst>
            <pc:docMk/>
            <pc:sldMk cId="187076204" sldId="268"/>
            <ac:spMk id="6" creationId="{028B32E0-F9C2-4421-93F8-060CD169A86F}"/>
          </ac:spMkLst>
        </pc:spChg>
        <pc:spChg chg="add mod">
          <ac:chgData name="Michael" userId="0df92e9667c24698" providerId="LiveId" clId="{8CFD052B-9B66-4B22-87B3-64C043FDF4A4}" dt="2020-10-15T18:09:22.984" v="5091" actId="14100"/>
          <ac:spMkLst>
            <pc:docMk/>
            <pc:sldMk cId="187076204" sldId="268"/>
            <ac:spMk id="7" creationId="{D8735687-BEE8-4A61-A02D-EB41438BB2C3}"/>
          </ac:spMkLst>
        </pc:spChg>
        <pc:spChg chg="add mod">
          <ac:chgData name="Michael" userId="0df92e9667c24698" providerId="LiveId" clId="{8CFD052B-9B66-4B22-87B3-64C043FDF4A4}" dt="2020-10-15T18:11:08.463" v="5182" actId="20577"/>
          <ac:spMkLst>
            <pc:docMk/>
            <pc:sldMk cId="187076204" sldId="268"/>
            <ac:spMk id="8" creationId="{A4ED62A9-E499-4CB3-80DF-341D0D765C6E}"/>
          </ac:spMkLst>
        </pc:spChg>
        <pc:spChg chg="add del mod">
          <ac:chgData name="Michael" userId="0df92e9667c24698" providerId="LiveId" clId="{8CFD052B-9B66-4B22-87B3-64C043FDF4A4}" dt="2020-10-15T19:43:56.039" v="5802"/>
          <ac:spMkLst>
            <pc:docMk/>
            <pc:sldMk cId="187076204" sldId="268"/>
            <ac:spMk id="9" creationId="{8FCD0038-BBED-4176-A271-67895C24E833}"/>
          </ac:spMkLst>
        </pc:spChg>
        <pc:spChg chg="add mod">
          <ac:chgData name="Michael" userId="0df92e9667c24698" providerId="LiveId" clId="{8CFD052B-9B66-4B22-87B3-64C043FDF4A4}" dt="2020-10-15T19:43:55.359" v="5800" actId="692"/>
          <ac:spMkLst>
            <pc:docMk/>
            <pc:sldMk cId="187076204" sldId="268"/>
            <ac:spMk id="10" creationId="{C0087379-657C-4EF1-947B-B5ABBA12ADC1}"/>
          </ac:spMkLst>
        </pc:spChg>
        <pc:spChg chg="del">
          <ac:chgData name="Michael" userId="0df92e9667c24698" providerId="LiveId" clId="{8CFD052B-9B66-4B22-87B3-64C043FDF4A4}" dt="2020-10-15T04:00:14.696" v="1" actId="931"/>
          <ac:spMkLst>
            <pc:docMk/>
            <pc:sldMk cId="187076204" sldId="268"/>
            <ac:spMk id="32" creationId="{0008F3E0-A477-4380-9AEC-1E91BA6B1846}"/>
          </ac:spMkLst>
        </pc:spChg>
        <pc:spChg chg="del">
          <ac:chgData name="Michael" userId="0df92e9667c24698" providerId="LiveId" clId="{8CFD052B-9B66-4B22-87B3-64C043FDF4A4}" dt="2020-10-15T04:45:35.097" v="362" actId="26606"/>
          <ac:spMkLst>
            <pc:docMk/>
            <pc:sldMk cId="187076204" sldId="268"/>
            <ac:spMk id="37" creationId="{8F23F8A3-8FD7-4779-8323-FDC26BE99889}"/>
          </ac:spMkLst>
        </pc:spChg>
        <pc:spChg chg="del">
          <ac:chgData name="Michael" userId="0df92e9667c24698" providerId="LiveId" clId="{8CFD052B-9B66-4B22-87B3-64C043FDF4A4}" dt="2020-10-15T04:45:35.097" v="362" actId="26606"/>
          <ac:spMkLst>
            <pc:docMk/>
            <pc:sldMk cId="187076204" sldId="268"/>
            <ac:spMk id="39" creationId="{F605C4CC-A25C-416F-8333-7CB7DC97D870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87076204" sldId="268"/>
            <ac:spMk id="44" creationId="{7CB4857B-ED7C-444D-9F04-2F885114A1C2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87076204" sldId="268"/>
            <ac:spMk id="46" creationId="{D18046FB-44EA-4FD8-A585-EA09A319B2D0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187076204" sldId="268"/>
            <ac:spMk id="48" creationId="{479F5F2B-8B58-4140-AE6A-51F6C67B18D9}"/>
          </ac:spMkLst>
        </pc:spChg>
        <pc:picChg chg="add del mod">
          <ac:chgData name="Michael" userId="0df92e9667c24698" providerId="LiveId" clId="{8CFD052B-9B66-4B22-87B3-64C043FDF4A4}" dt="2020-10-15T04:02:02.093" v="21" actId="21"/>
          <ac:picMkLst>
            <pc:docMk/>
            <pc:sldMk cId="187076204" sldId="268"/>
            <ac:picMk id="4" creationId="{56E632F9-4E04-4CA5-9A58-22B4DD659B03}"/>
          </ac:picMkLst>
        </pc:picChg>
        <pc:picChg chg="add mod">
          <ac:chgData name="Michael" userId="0df92e9667c24698" providerId="LiveId" clId="{8CFD052B-9B66-4B22-87B3-64C043FDF4A4}" dt="2020-10-15T05:18:39.807" v="1651" actId="14100"/>
          <ac:picMkLst>
            <pc:docMk/>
            <pc:sldMk cId="187076204" sldId="268"/>
            <ac:picMk id="4" creationId="{6BCB9C09-416D-4D63-9C3A-BD299BC1D813}"/>
          </ac:picMkLst>
        </pc:picChg>
        <pc:picChg chg="del">
          <ac:chgData name="Michael" userId="0df92e9667c24698" providerId="LiveId" clId="{8CFD052B-9B66-4B22-87B3-64C043FDF4A4}" dt="2020-10-15T03:59:36.710" v="0" actId="478"/>
          <ac:picMkLst>
            <pc:docMk/>
            <pc:sldMk cId="187076204" sldId="268"/>
            <ac:picMk id="33" creationId="{2FF9912A-7CB6-4AA1-BEB8-058F2CFCB86E}"/>
          </ac:picMkLst>
        </pc:picChg>
      </pc:sldChg>
      <pc:sldChg chg="addSp delSp modSp del mod">
        <pc:chgData name="Michael" userId="0df92e9667c24698" providerId="LiveId" clId="{8CFD052B-9B66-4B22-87B3-64C043FDF4A4}" dt="2020-10-15T17:47:18.194" v="4322" actId="47"/>
        <pc:sldMkLst>
          <pc:docMk/>
          <pc:sldMk cId="2376174426" sldId="269"/>
        </pc:sldMkLst>
        <pc:spChg chg="mod">
          <ac:chgData name="Michael" userId="0df92e9667c24698" providerId="LiveId" clId="{8CFD052B-9B66-4B22-87B3-64C043FDF4A4}" dt="2020-10-15T17:09:28.784" v="3627" actId="27636"/>
          <ac:spMkLst>
            <pc:docMk/>
            <pc:sldMk cId="2376174426" sldId="269"/>
            <ac:spMk id="2" creationId="{9EFFA97D-90B1-46AB-BE5E-91A6D18A7208}"/>
          </ac:spMkLst>
        </pc:spChg>
        <pc:spChg chg="add del mod">
          <ac:chgData name="Michael" userId="0df92e9667c24698" providerId="LiveId" clId="{8CFD052B-9B66-4B22-87B3-64C043FDF4A4}" dt="2020-10-15T16:51:40.836" v="3583" actId="478"/>
          <ac:spMkLst>
            <pc:docMk/>
            <pc:sldMk cId="2376174426" sldId="269"/>
            <ac:spMk id="4" creationId="{05AD6758-2350-4966-8EAC-6D3D7A0A5BBC}"/>
          </ac:spMkLst>
        </pc:spChg>
        <pc:spChg chg="add mod">
          <ac:chgData name="Michael" userId="0df92e9667c24698" providerId="LiveId" clId="{8CFD052B-9B66-4B22-87B3-64C043FDF4A4}" dt="2020-10-15T17:15:31.835" v="3659" actId="20577"/>
          <ac:spMkLst>
            <pc:docMk/>
            <pc:sldMk cId="2376174426" sldId="269"/>
            <ac:spMk id="8" creationId="{F9EE8D68-517C-4E3A-BD09-62C657582FD6}"/>
          </ac:spMkLst>
        </pc:spChg>
        <pc:picChg chg="add del mod">
          <ac:chgData name="Michael" userId="0df92e9667c24698" providerId="LiveId" clId="{8CFD052B-9B66-4B22-87B3-64C043FDF4A4}" dt="2020-10-15T17:16:18.684" v="3661" actId="14100"/>
          <ac:picMkLst>
            <pc:docMk/>
            <pc:sldMk cId="2376174426" sldId="269"/>
            <ac:picMk id="5" creationId="{C9FBA647-BB89-4888-BB59-ADF1FB022258}"/>
          </ac:picMkLst>
        </pc:picChg>
        <pc:picChg chg="add del mod">
          <ac:chgData name="Michael" userId="0df92e9667c24698" providerId="LiveId" clId="{8CFD052B-9B66-4B22-87B3-64C043FDF4A4}" dt="2020-10-15T16:51:40.171" v="3582" actId="931"/>
          <ac:picMkLst>
            <pc:docMk/>
            <pc:sldMk cId="2376174426" sldId="269"/>
            <ac:picMk id="7" creationId="{7CFA6DD2-5169-449D-AAB1-5A71E84183BA}"/>
          </ac:picMkLst>
        </pc:picChg>
      </pc:sldChg>
      <pc:sldChg chg="addSp modSp del mod ord">
        <pc:chgData name="Michael" userId="0df92e9667c24698" providerId="LiveId" clId="{8CFD052B-9B66-4B22-87B3-64C043FDF4A4}" dt="2020-10-15T17:47:30.595" v="4323" actId="47"/>
        <pc:sldMkLst>
          <pc:docMk/>
          <pc:sldMk cId="3091875312" sldId="270"/>
        </pc:sldMkLst>
        <pc:spChg chg="add mod">
          <ac:chgData name="Michael" userId="0df92e9667c24698" providerId="LiveId" clId="{8CFD052B-9B66-4B22-87B3-64C043FDF4A4}" dt="2020-10-15T16:49:43.222" v="3571" actId="692"/>
          <ac:spMkLst>
            <pc:docMk/>
            <pc:sldMk cId="3091875312" sldId="270"/>
            <ac:spMk id="8" creationId="{AD5B01FD-D17B-4FF7-B1B1-C2C3C6BDA5B6}"/>
          </ac:spMkLst>
        </pc:spChg>
        <pc:spChg chg="add mod">
          <ac:chgData name="Michael" userId="0df92e9667c24698" providerId="LiveId" clId="{8CFD052B-9B66-4B22-87B3-64C043FDF4A4}" dt="2020-10-15T16:50:21.335" v="3574" actId="692"/>
          <ac:spMkLst>
            <pc:docMk/>
            <pc:sldMk cId="3091875312" sldId="270"/>
            <ac:spMk id="9" creationId="{872248AE-75B3-41B2-BBB5-1E2990F87B19}"/>
          </ac:spMkLst>
        </pc:spChg>
        <pc:spChg chg="add mod">
          <ac:chgData name="Michael" userId="0df92e9667c24698" providerId="LiveId" clId="{8CFD052B-9B66-4B22-87B3-64C043FDF4A4}" dt="2020-10-15T16:50:37.582" v="3577" actId="692"/>
          <ac:spMkLst>
            <pc:docMk/>
            <pc:sldMk cId="3091875312" sldId="270"/>
            <ac:spMk id="10" creationId="{F967B439-DD93-460A-808B-86B3DB5792E8}"/>
          </ac:spMkLst>
        </pc:spChg>
        <pc:spChg chg="mod">
          <ac:chgData name="Michael" userId="0df92e9667c24698" providerId="LiveId" clId="{8CFD052B-9B66-4B22-87B3-64C043FDF4A4}" dt="2020-10-15T16:45:31.844" v="3548" actId="1076"/>
          <ac:spMkLst>
            <pc:docMk/>
            <pc:sldMk cId="3091875312" sldId="270"/>
            <ac:spMk id="11" creationId="{99187C6F-97B3-4D3D-A6DC-8D6630E764C5}"/>
          </ac:spMkLst>
        </pc:spChg>
        <pc:picChg chg="add mod">
          <ac:chgData name="Michael" userId="0df92e9667c24698" providerId="LiveId" clId="{8CFD052B-9B66-4B22-87B3-64C043FDF4A4}" dt="2020-10-15T16:47:00.214" v="3560" actId="14100"/>
          <ac:picMkLst>
            <pc:docMk/>
            <pc:sldMk cId="3091875312" sldId="270"/>
            <ac:picMk id="4" creationId="{84093A67-AC2C-4D89-B7BB-2AD0C5C6581D}"/>
          </ac:picMkLst>
        </pc:picChg>
        <pc:picChg chg="add mod">
          <ac:chgData name="Michael" userId="0df92e9667c24698" providerId="LiveId" clId="{8CFD052B-9B66-4B22-87B3-64C043FDF4A4}" dt="2020-10-15T16:48:21.933" v="3566" actId="14100"/>
          <ac:picMkLst>
            <pc:docMk/>
            <pc:sldMk cId="3091875312" sldId="270"/>
            <ac:picMk id="7" creationId="{7B17F9FC-71F2-4B66-9347-9775EC330EB1}"/>
          </ac:picMkLst>
        </pc:picChg>
      </pc:sldChg>
      <pc:sldChg chg="addSp delSp modSp add mod setClrOvrMap delDesignElem">
        <pc:chgData name="Michael" userId="0df92e9667c24698" providerId="LiveId" clId="{8CFD052B-9B66-4B22-87B3-64C043FDF4A4}" dt="2020-10-15T19:45:06.920" v="5816" actId="692"/>
        <pc:sldMkLst>
          <pc:docMk/>
          <pc:sldMk cId="958522409" sldId="271"/>
        </pc:sldMkLst>
        <pc:spChg chg="mod">
          <ac:chgData name="Michael" userId="0df92e9667c24698" providerId="LiveId" clId="{8CFD052B-9B66-4B22-87B3-64C043FDF4A4}" dt="2020-10-15T17:20:14.283" v="3696" actId="20577"/>
          <ac:spMkLst>
            <pc:docMk/>
            <pc:sldMk cId="958522409" sldId="271"/>
            <ac:spMk id="2" creationId="{872183BF-FCB9-4ABF-B782-803733259369}"/>
          </ac:spMkLst>
        </pc:spChg>
        <pc:spChg chg="mod">
          <ac:chgData name="Michael" userId="0df92e9667c24698" providerId="LiveId" clId="{8CFD052B-9B66-4B22-87B3-64C043FDF4A4}" dt="2020-10-15T19:37:42.437" v="5787"/>
          <ac:spMkLst>
            <pc:docMk/>
            <pc:sldMk cId="958522409" sldId="271"/>
            <ac:spMk id="3" creationId="{1DD9A883-AE81-48DC-ABCF-E5D2872CE545}"/>
          </ac:spMkLst>
        </pc:spChg>
        <pc:spChg chg="add mod">
          <ac:chgData name="Michael" userId="0df92e9667c24698" providerId="LiveId" clId="{8CFD052B-9B66-4B22-87B3-64C043FDF4A4}" dt="2020-10-15T17:23:24.261" v="3816" actId="14100"/>
          <ac:spMkLst>
            <pc:docMk/>
            <pc:sldMk cId="958522409" sldId="271"/>
            <ac:spMk id="4" creationId="{17D2B877-5F7B-409B-AE92-4842F1512249}"/>
          </ac:spMkLst>
        </pc:spChg>
        <pc:spChg chg="add mod">
          <ac:chgData name="Michael" userId="0df92e9667c24698" providerId="LiveId" clId="{8CFD052B-9B66-4B22-87B3-64C043FDF4A4}" dt="2020-10-15T18:04:50.936" v="4634" actId="20577"/>
          <ac:spMkLst>
            <pc:docMk/>
            <pc:sldMk cId="958522409" sldId="271"/>
            <ac:spMk id="6" creationId="{FEF779CC-5E14-423A-B0CF-13D036029127}"/>
          </ac:spMkLst>
        </pc:spChg>
        <pc:spChg chg="add mod">
          <ac:chgData name="Michael" userId="0df92e9667c24698" providerId="LiveId" clId="{8CFD052B-9B66-4B22-87B3-64C043FDF4A4}" dt="2020-10-15T19:45:06.920" v="5816" actId="692"/>
          <ac:spMkLst>
            <pc:docMk/>
            <pc:sldMk cId="958522409" sldId="271"/>
            <ac:spMk id="8" creationId="{4FA4B670-086D-4668-B247-DBAD474B7C0C}"/>
          </ac:spMkLst>
        </pc:spChg>
        <pc:spChg chg="add del">
          <ac:chgData name="Michael" userId="0df92e9667c24698" providerId="LiveId" clId="{8CFD052B-9B66-4B22-87B3-64C043FDF4A4}" dt="2020-10-15T17:20:02.022" v="3670" actId="26606"/>
          <ac:spMkLst>
            <pc:docMk/>
            <pc:sldMk cId="958522409" sldId="271"/>
            <ac:spMk id="115" creationId="{55666830-9A19-4E01-8505-D6C7F9AC5665}"/>
          </ac:spMkLst>
        </pc:spChg>
        <pc:spChg chg="add del">
          <ac:chgData name="Michael" userId="0df92e9667c24698" providerId="LiveId" clId="{8CFD052B-9B66-4B22-87B3-64C043FDF4A4}" dt="2020-10-15T17:20:02.022" v="3670" actId="26606"/>
          <ac:spMkLst>
            <pc:docMk/>
            <pc:sldMk cId="958522409" sldId="271"/>
            <ac:spMk id="116" creationId="{AE9FC877-7FB6-4D22-9988-35420644E202}"/>
          </ac:spMkLst>
        </pc:spChg>
        <pc:spChg chg="add del">
          <ac:chgData name="Michael" userId="0df92e9667c24698" providerId="LiveId" clId="{8CFD052B-9B66-4B22-87B3-64C043FDF4A4}" dt="2020-10-15T17:20:02.022" v="3670" actId="26606"/>
          <ac:spMkLst>
            <pc:docMk/>
            <pc:sldMk cId="958522409" sldId="271"/>
            <ac:spMk id="117" creationId="{E41809D1-F12E-46BB-B804-5F209D325E8B}"/>
          </ac:spMkLst>
        </pc:spChg>
        <pc:spChg chg="add del">
          <ac:chgData name="Michael" userId="0df92e9667c24698" providerId="LiveId" clId="{8CFD052B-9B66-4B22-87B3-64C043FDF4A4}" dt="2020-10-15T17:20:02.022" v="3670" actId="26606"/>
          <ac:spMkLst>
            <pc:docMk/>
            <pc:sldMk cId="958522409" sldId="271"/>
            <ac:spMk id="118" creationId="{AF2F604E-43BE-4DC3-B983-E071523364F8}"/>
          </ac:spMkLst>
        </pc:spChg>
        <pc:spChg chg="add del">
          <ac:chgData name="Michael" userId="0df92e9667c24698" providerId="LiveId" clId="{8CFD052B-9B66-4B22-87B3-64C043FDF4A4}" dt="2020-10-15T17:20:02.022" v="3670" actId="26606"/>
          <ac:spMkLst>
            <pc:docMk/>
            <pc:sldMk cId="958522409" sldId="271"/>
            <ac:spMk id="119" creationId="{08C9B587-E65E-4B52-B37C-ABEBB6E87928}"/>
          </ac:spMkLst>
        </pc:spChg>
        <pc:spChg chg="add del">
          <ac:chgData name="Michael" userId="0df92e9667c24698" providerId="LiveId" clId="{8CFD052B-9B66-4B22-87B3-64C043FDF4A4}" dt="2020-10-15T17:19:51.711" v="3667" actId="26606"/>
          <ac:spMkLst>
            <pc:docMk/>
            <pc:sldMk cId="958522409" sldId="271"/>
            <ac:spMk id="124" creationId="{C7D023E4-8DE1-436E-9847-ED6A4B4B04FD}"/>
          </ac:spMkLst>
        </pc:spChg>
        <pc:spChg chg="add del">
          <ac:chgData name="Michael" userId="0df92e9667c24698" providerId="LiveId" clId="{8CFD052B-9B66-4B22-87B3-64C043FDF4A4}" dt="2020-10-15T17:20:02.015" v="3669" actId="26606"/>
          <ac:spMkLst>
            <pc:docMk/>
            <pc:sldMk cId="958522409" sldId="271"/>
            <ac:spMk id="143" creationId="{F56F5174-31D9-4DBB-AAB7-A1FD7BDB1352}"/>
          </ac:spMkLst>
        </pc:spChg>
        <pc:spChg chg="add del">
          <ac:chgData name="Michael" userId="0df92e9667c24698" providerId="LiveId" clId="{8CFD052B-9B66-4B22-87B3-64C043FDF4A4}" dt="2020-10-15T17:20:02.015" v="3669" actId="26606"/>
          <ac:spMkLst>
            <pc:docMk/>
            <pc:sldMk cId="958522409" sldId="271"/>
            <ac:spMk id="145" creationId="{F9A95BEE-6BB1-4A28-A8E6-A34B2E42EF87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958522409" sldId="271"/>
            <ac:spMk id="147" creationId="{F2B38F72-8FC4-4001-8C67-FA6B86DEC767}"/>
          </ac:spMkLst>
        </pc:spChg>
        <pc:grpChg chg="add del">
          <ac:chgData name="Michael" userId="0df92e9667c24698" providerId="LiveId" clId="{8CFD052B-9B66-4B22-87B3-64C043FDF4A4}" dt="2020-10-15T17:19:51.711" v="3667" actId="26606"/>
          <ac:grpSpMkLst>
            <pc:docMk/>
            <pc:sldMk cId="958522409" sldId="271"/>
            <ac:grpSpMk id="126" creationId="{4D5934AA-9F35-4DC2-BDEF-C88AEF973FA0}"/>
          </ac:grpSpMkLst>
        </pc:grpChg>
        <pc:grpChg chg="add del">
          <ac:chgData name="Michael" userId="0df92e9667c24698" providerId="LiveId" clId="{8CFD052B-9B66-4B22-87B3-64C043FDF4A4}" dt="2020-10-15T17:19:51.711" v="3667" actId="26606"/>
          <ac:grpSpMkLst>
            <pc:docMk/>
            <pc:sldMk cId="958522409" sldId="271"/>
            <ac:grpSpMk id="130" creationId="{D95590E9-5E18-4877-8515-94EBE05E1F2C}"/>
          </ac:grpSpMkLst>
        </pc:grpChg>
        <pc:grpChg chg="add del">
          <ac:chgData name="Michael" userId="0df92e9667c24698" providerId="LiveId" clId="{8CFD052B-9B66-4B22-87B3-64C043FDF4A4}" dt="2020-10-15T17:19:51.711" v="3667" actId="26606"/>
          <ac:grpSpMkLst>
            <pc:docMk/>
            <pc:sldMk cId="958522409" sldId="271"/>
            <ac:grpSpMk id="134" creationId="{5CA0097F-05D8-41AA-ABF9-33C69879113D}"/>
          </ac:grpSpMkLst>
        </pc:grpChg>
        <pc:picChg chg="mod ord">
          <ac:chgData name="Michael" userId="0df92e9667c24698" providerId="LiveId" clId="{8CFD052B-9B66-4B22-87B3-64C043FDF4A4}" dt="2020-10-15T17:22:29.179" v="3794" actId="1076"/>
          <ac:picMkLst>
            <pc:docMk/>
            <pc:sldMk cId="958522409" sldId="271"/>
            <ac:picMk id="5" creationId="{8570840F-A3D8-435C-B706-C6A182CCE5C1}"/>
          </ac:picMkLst>
        </pc:picChg>
        <pc:picChg chg="add del">
          <ac:chgData name="Michael" userId="0df92e9667c24698" providerId="LiveId" clId="{8CFD052B-9B66-4B22-87B3-64C043FDF4A4}" dt="2020-10-15T17:20:02.015" v="3669" actId="26606"/>
          <ac:picMkLst>
            <pc:docMk/>
            <pc:sldMk cId="958522409" sldId="271"/>
            <ac:picMk id="144" creationId="{AE113210-7872-481A-ADE6-3A05CCAF5EB2}"/>
          </ac:picMkLst>
        </pc:picChg>
      </pc:sldChg>
      <pc:sldChg chg="addSp delSp modSp new mod setBg delDesignElem">
        <pc:chgData name="Michael" userId="0df92e9667c24698" providerId="LiveId" clId="{8CFD052B-9B66-4B22-87B3-64C043FDF4A4}" dt="2020-10-15T19:44:27.114" v="5808" actId="692"/>
        <pc:sldMkLst>
          <pc:docMk/>
          <pc:sldMk cId="4040520899" sldId="272"/>
        </pc:sldMkLst>
        <pc:spChg chg="del">
          <ac:chgData name="Michael" userId="0df92e9667c24698" providerId="LiveId" clId="{8CFD052B-9B66-4B22-87B3-64C043FDF4A4}" dt="2020-10-15T17:33:41.287" v="4098" actId="478"/>
          <ac:spMkLst>
            <pc:docMk/>
            <pc:sldMk cId="4040520899" sldId="272"/>
            <ac:spMk id="2" creationId="{3494C8AB-58BD-4C54-B4F7-F00E73E724F0}"/>
          </ac:spMkLst>
        </pc:spChg>
        <pc:spChg chg="del">
          <ac:chgData name="Michael" userId="0df92e9667c24698" providerId="LiveId" clId="{8CFD052B-9B66-4B22-87B3-64C043FDF4A4}" dt="2020-10-15T17:32:51.030" v="4091" actId="931"/>
          <ac:spMkLst>
            <pc:docMk/>
            <pc:sldMk cId="4040520899" sldId="272"/>
            <ac:spMk id="3" creationId="{F7D14B88-7E2C-4C65-8538-42BB6E13919B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4040520899" sldId="272"/>
            <ac:spMk id="9" creationId="{62542EEC-4F7C-4AE2-933E-EAC8EB3FA378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4040520899" sldId="272"/>
            <ac:spMk id="10" creationId="{B81933D1-5615-42C7-9C0B-4EB7105CCE2D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4040520899" sldId="272"/>
            <ac:spMk id="11" creationId="{19C9EAEA-39D0-4B0E-A0EB-51E7B26740B1}"/>
          </ac:spMkLst>
        </pc:spChg>
        <pc:spChg chg="add del">
          <ac:chgData name="Michael" userId="0df92e9667c24698" providerId="LiveId" clId="{8CFD052B-9B66-4B22-87B3-64C043FDF4A4}" dt="2020-10-15T17:37:41.969" v="4106" actId="26606"/>
          <ac:spMkLst>
            <pc:docMk/>
            <pc:sldMk cId="4040520899" sldId="272"/>
            <ac:spMk id="12" creationId="{62542EEC-4F7C-4AE2-933E-EAC8EB3FA378}"/>
          </ac:spMkLst>
        </pc:spChg>
        <pc:spChg chg="add del">
          <ac:chgData name="Michael" userId="0df92e9667c24698" providerId="LiveId" clId="{8CFD052B-9B66-4B22-87B3-64C043FDF4A4}" dt="2020-10-15T17:37:41.969" v="4106" actId="26606"/>
          <ac:spMkLst>
            <pc:docMk/>
            <pc:sldMk cId="4040520899" sldId="272"/>
            <ac:spMk id="14" creationId="{B81933D1-5615-42C7-9C0B-4EB7105CCE2D}"/>
          </ac:spMkLst>
        </pc:spChg>
        <pc:spChg chg="add del">
          <ac:chgData name="Michael" userId="0df92e9667c24698" providerId="LiveId" clId="{8CFD052B-9B66-4B22-87B3-64C043FDF4A4}" dt="2020-10-15T17:37:41.969" v="4106" actId="26606"/>
          <ac:spMkLst>
            <pc:docMk/>
            <pc:sldMk cId="4040520899" sldId="272"/>
            <ac:spMk id="16" creationId="{19C9EAEA-39D0-4B0E-A0EB-51E7B26740B1}"/>
          </ac:spMkLst>
        </pc:spChg>
        <pc:spChg chg="add del mod">
          <ac:chgData name="Michael" userId="0df92e9667c24698" providerId="LiveId" clId="{8CFD052B-9B66-4B22-87B3-64C043FDF4A4}" dt="2020-10-15T17:38:23.634" v="4112" actId="478"/>
          <ac:spMkLst>
            <pc:docMk/>
            <pc:sldMk cId="4040520899" sldId="272"/>
            <ac:spMk id="24" creationId="{41EE79A4-BFF7-421F-9A3F-807C74CC42E3}"/>
          </ac:spMkLst>
        </pc:spChg>
        <pc:spChg chg="add del mod">
          <ac:chgData name="Michael" userId="0df92e9667c24698" providerId="LiveId" clId="{8CFD052B-9B66-4B22-87B3-64C043FDF4A4}" dt="2020-10-15T17:39:36.918" v="4115"/>
          <ac:spMkLst>
            <pc:docMk/>
            <pc:sldMk cId="4040520899" sldId="272"/>
            <ac:spMk id="25" creationId="{FE1DD0C5-912D-41D4-96ED-B93AD46BC9A5}"/>
          </ac:spMkLst>
        </pc:spChg>
        <pc:spChg chg="add mod">
          <ac:chgData name="Michael" userId="0df92e9667c24698" providerId="LiveId" clId="{8CFD052B-9B66-4B22-87B3-64C043FDF4A4}" dt="2020-10-15T17:40:45.675" v="4139" actId="14100"/>
          <ac:spMkLst>
            <pc:docMk/>
            <pc:sldMk cId="4040520899" sldId="272"/>
            <ac:spMk id="26" creationId="{09773848-A73E-4D37-8970-7B6763F1C7E9}"/>
          </ac:spMkLst>
        </pc:spChg>
        <pc:spChg chg="add mod">
          <ac:chgData name="Michael" userId="0df92e9667c24698" providerId="LiveId" clId="{8CFD052B-9B66-4B22-87B3-64C043FDF4A4}" dt="2020-10-15T17:51:05.299" v="4350" actId="20577"/>
          <ac:spMkLst>
            <pc:docMk/>
            <pc:sldMk cId="4040520899" sldId="272"/>
            <ac:spMk id="27" creationId="{D27BBA8E-F507-470A-A8FF-72726A23AD02}"/>
          </ac:spMkLst>
        </pc:spChg>
        <pc:spChg chg="add mod">
          <ac:chgData name="Michael" userId="0df92e9667c24698" providerId="LiveId" clId="{8CFD052B-9B66-4B22-87B3-64C043FDF4A4}" dt="2020-10-15T17:57:56.793" v="4369" actId="403"/>
          <ac:spMkLst>
            <pc:docMk/>
            <pc:sldMk cId="4040520899" sldId="272"/>
            <ac:spMk id="28" creationId="{0235374C-9281-4B3E-A4DA-FA62BAFE316D}"/>
          </ac:spMkLst>
        </pc:spChg>
        <pc:spChg chg="add mod">
          <ac:chgData name="Michael" userId="0df92e9667c24698" providerId="LiveId" clId="{8CFD052B-9B66-4B22-87B3-64C043FDF4A4}" dt="2020-10-15T19:28:07.522" v="5764" actId="12"/>
          <ac:spMkLst>
            <pc:docMk/>
            <pc:sldMk cId="4040520899" sldId="272"/>
            <ac:spMk id="29" creationId="{58355C4A-8664-4B96-8E0F-11DE084AAC14}"/>
          </ac:spMkLst>
        </pc:spChg>
        <pc:spChg chg="add mod">
          <ac:chgData name="Michael" userId="0df92e9667c24698" providerId="LiveId" clId="{8CFD052B-9B66-4B22-87B3-64C043FDF4A4}" dt="2020-10-15T19:44:27.114" v="5808" actId="692"/>
          <ac:spMkLst>
            <pc:docMk/>
            <pc:sldMk cId="4040520899" sldId="272"/>
            <ac:spMk id="30" creationId="{9F919FCF-EE65-41A4-AA16-09B2B3E8EC0C}"/>
          </ac:spMkLst>
        </pc:spChg>
        <pc:grpChg chg="add del">
          <ac:chgData name="Michael" userId="0df92e9667c24698" providerId="LiveId" clId="{8CFD052B-9B66-4B22-87B3-64C043FDF4A4}" dt="2020-10-15T19:37:42.437" v="5787"/>
          <ac:grpSpMkLst>
            <pc:docMk/>
            <pc:sldMk cId="4040520899" sldId="272"/>
            <ac:grpSpMk id="13" creationId="{032D8612-31EB-44CF-A1D0-14FD4C705424}"/>
          </ac:grpSpMkLst>
        </pc:grpChg>
        <pc:grpChg chg="add del">
          <ac:chgData name="Michael" userId="0df92e9667c24698" providerId="LiveId" clId="{8CFD052B-9B66-4B22-87B3-64C043FDF4A4}" dt="2020-10-15T17:37:41.969" v="4106" actId="26606"/>
          <ac:grpSpMkLst>
            <pc:docMk/>
            <pc:sldMk cId="4040520899" sldId="272"/>
            <ac:grpSpMk id="18" creationId="{032D8612-31EB-44CF-A1D0-14FD4C705424}"/>
          </ac:grpSpMkLst>
        </pc:grpChg>
        <pc:picChg chg="add del mod">
          <ac:chgData name="Michael" userId="0df92e9667c24698" providerId="LiveId" clId="{8CFD052B-9B66-4B22-87B3-64C043FDF4A4}" dt="2020-10-15T17:37:48.913" v="4109" actId="478"/>
          <ac:picMkLst>
            <pc:docMk/>
            <pc:sldMk cId="4040520899" sldId="272"/>
            <ac:picMk id="7" creationId="{FC92581A-E834-4D91-8C37-AA92BC812E1A}"/>
          </ac:picMkLst>
        </pc:picChg>
        <pc:picChg chg="add mod">
          <ac:chgData name="Michael" userId="0df92e9667c24698" providerId="LiveId" clId="{8CFD052B-9B66-4B22-87B3-64C043FDF4A4}" dt="2020-10-15T17:38:12.615" v="4111" actId="14100"/>
          <ac:picMkLst>
            <pc:docMk/>
            <pc:sldMk cId="4040520899" sldId="272"/>
            <ac:picMk id="23" creationId="{2F47E00B-0219-4A4C-98B8-6129E9D73DC1}"/>
          </ac:picMkLst>
        </pc:picChg>
      </pc:sldChg>
      <pc:sldChg chg="addSp delSp modSp new mod setBg delDesignElem">
        <pc:chgData name="Michael" userId="0df92e9667c24698" providerId="LiveId" clId="{8CFD052B-9B66-4B22-87B3-64C043FDF4A4}" dt="2020-10-15T19:44:52.397" v="5813" actId="692"/>
        <pc:sldMkLst>
          <pc:docMk/>
          <pc:sldMk cId="2791944299" sldId="273"/>
        </pc:sldMkLst>
        <pc:spChg chg="mod">
          <ac:chgData name="Michael" userId="0df92e9667c24698" providerId="LiveId" clId="{8CFD052B-9B66-4B22-87B3-64C043FDF4A4}" dt="2020-10-15T19:37:42.437" v="5787"/>
          <ac:spMkLst>
            <pc:docMk/>
            <pc:sldMk cId="2791944299" sldId="273"/>
            <ac:spMk id="2" creationId="{15EB84BA-A186-4FFA-904B-5FA5B16D7250}"/>
          </ac:spMkLst>
        </pc:spChg>
        <pc:spChg chg="del">
          <ac:chgData name="Michael" userId="0df92e9667c24698" providerId="LiveId" clId="{8CFD052B-9B66-4B22-87B3-64C043FDF4A4}" dt="2020-10-15T17:59:47.339" v="4486" actId="931"/>
          <ac:spMkLst>
            <pc:docMk/>
            <pc:sldMk cId="2791944299" sldId="273"/>
            <ac:spMk id="3" creationId="{467732AA-E7F5-4A24-8839-2836BE531393}"/>
          </ac:spMkLst>
        </pc:spChg>
        <pc:spChg chg="add del mod">
          <ac:chgData name="Michael" userId="0df92e9667c24698" providerId="LiveId" clId="{8CFD052B-9B66-4B22-87B3-64C043FDF4A4}" dt="2020-10-15T18:00:05.028" v="4490" actId="931"/>
          <ac:spMkLst>
            <pc:docMk/>
            <pc:sldMk cId="2791944299" sldId="273"/>
            <ac:spMk id="7" creationId="{546B290B-AC2E-4F1D-9267-D1335638FDF7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791944299" sldId="273"/>
            <ac:spMk id="11" creationId="{16C5FA50-8D52-4617-AF91-5C7B1C8352F1}"/>
          </ac:spMkLst>
        </pc:spChg>
        <pc:spChg chg="add del">
          <ac:chgData name="Michael" userId="0df92e9667c24698" providerId="LiveId" clId="{8CFD052B-9B66-4B22-87B3-64C043FDF4A4}" dt="2020-10-15T19:37:42.437" v="5787"/>
          <ac:spMkLst>
            <pc:docMk/>
            <pc:sldMk cId="2791944299" sldId="273"/>
            <ac:spMk id="12" creationId="{E223798C-12AD-4B0C-A50C-D676347D67CF}"/>
          </ac:spMkLst>
        </pc:spChg>
        <pc:spChg chg="add del mod">
          <ac:chgData name="Michael" userId="0df92e9667c24698" providerId="LiveId" clId="{8CFD052B-9B66-4B22-87B3-64C043FDF4A4}" dt="2020-10-15T18:01:59.833" v="4505" actId="478"/>
          <ac:spMkLst>
            <pc:docMk/>
            <pc:sldMk cId="2791944299" sldId="273"/>
            <ac:spMk id="13" creationId="{95F6B306-B1AA-4E6B-A7A7-6C37930F686A}"/>
          </ac:spMkLst>
        </pc:spChg>
        <pc:spChg chg="add del">
          <ac:chgData name="Michael" userId="0df92e9667c24698" providerId="LiveId" clId="{8CFD052B-9B66-4B22-87B3-64C043FDF4A4}" dt="2020-10-15T18:01:36.764" v="4497" actId="26606"/>
          <ac:spMkLst>
            <pc:docMk/>
            <pc:sldMk cId="2791944299" sldId="273"/>
            <ac:spMk id="14" creationId="{16C5FA50-8D52-4617-AF91-5C7B1C8352F1}"/>
          </ac:spMkLst>
        </pc:spChg>
        <pc:spChg chg="add mod">
          <ac:chgData name="Michael" userId="0df92e9667c24698" providerId="LiveId" clId="{8CFD052B-9B66-4B22-87B3-64C043FDF4A4}" dt="2020-10-15T19:44:36.114" v="5810" actId="1076"/>
          <ac:spMkLst>
            <pc:docMk/>
            <pc:sldMk cId="2791944299" sldId="273"/>
            <ac:spMk id="15" creationId="{34642E2C-748E-411F-8B0B-27267320FEDA}"/>
          </ac:spMkLst>
        </pc:spChg>
        <pc:spChg chg="add del">
          <ac:chgData name="Michael" userId="0df92e9667c24698" providerId="LiveId" clId="{8CFD052B-9B66-4B22-87B3-64C043FDF4A4}" dt="2020-10-15T18:01:36.764" v="4497" actId="26606"/>
          <ac:spMkLst>
            <pc:docMk/>
            <pc:sldMk cId="2791944299" sldId="273"/>
            <ac:spMk id="16" creationId="{E223798C-12AD-4B0C-A50C-D676347D67CF}"/>
          </ac:spMkLst>
        </pc:spChg>
        <pc:spChg chg="add mod">
          <ac:chgData name="Michael" userId="0df92e9667c24698" providerId="LiveId" clId="{8CFD052B-9B66-4B22-87B3-64C043FDF4A4}" dt="2020-10-15T19:44:35.104" v="5809" actId="207"/>
          <ac:spMkLst>
            <pc:docMk/>
            <pc:sldMk cId="2791944299" sldId="273"/>
            <ac:spMk id="18" creationId="{09F46C43-BE08-4116-9F7F-4AFE81116823}"/>
          </ac:spMkLst>
        </pc:spChg>
        <pc:spChg chg="add mod">
          <ac:chgData name="Michael" userId="0df92e9667c24698" providerId="LiveId" clId="{8CFD052B-9B66-4B22-87B3-64C043FDF4A4}" dt="2020-10-15T19:44:52.397" v="5813" actId="692"/>
          <ac:spMkLst>
            <pc:docMk/>
            <pc:sldMk cId="2791944299" sldId="273"/>
            <ac:spMk id="19" creationId="{64325DBC-A1C6-4B0C-8664-367F44DE5EB3}"/>
          </ac:spMkLst>
        </pc:spChg>
        <pc:picChg chg="add del mod">
          <ac:chgData name="Michael" userId="0df92e9667c24698" providerId="LiveId" clId="{8CFD052B-9B66-4B22-87B3-64C043FDF4A4}" dt="2020-10-15T17:59:50.003" v="4489" actId="478"/>
          <ac:picMkLst>
            <pc:docMk/>
            <pc:sldMk cId="2791944299" sldId="273"/>
            <ac:picMk id="5" creationId="{4620A59C-9B61-4870-8348-576A13014767}"/>
          </ac:picMkLst>
        </pc:picChg>
        <pc:picChg chg="add del mod">
          <ac:chgData name="Michael" userId="0df92e9667c24698" providerId="LiveId" clId="{8CFD052B-9B66-4B22-87B3-64C043FDF4A4}" dt="2020-10-15T18:01:41.074" v="4499" actId="478"/>
          <ac:picMkLst>
            <pc:docMk/>
            <pc:sldMk cId="2791944299" sldId="273"/>
            <ac:picMk id="9" creationId="{A814CDB0-18B6-472A-90EC-B410A5EF1AB1}"/>
          </ac:picMkLst>
        </pc:picChg>
        <pc:picChg chg="add mod">
          <ac:chgData name="Michael" userId="0df92e9667c24698" providerId="LiveId" clId="{8CFD052B-9B66-4B22-87B3-64C043FDF4A4}" dt="2020-10-15T18:02:20.755" v="4507" actId="1076"/>
          <ac:picMkLst>
            <pc:docMk/>
            <pc:sldMk cId="2791944299" sldId="273"/>
            <ac:picMk id="17" creationId="{72A2B8A1-5F0E-4B6A-B33E-E55930D7571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88F0D-AF3F-43DA-8824-271C2945C82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CAB896-F906-49DC-BEA5-C8F5E9A56805}">
      <dgm:prSet custT="1"/>
      <dgm:spPr/>
      <dgm:t>
        <a:bodyPr/>
        <a:lstStyle/>
        <a:p>
          <a:r>
            <a:rPr lang="en-US" sz="2800" dirty="0"/>
            <a:t>Data Details:</a:t>
          </a:r>
        </a:p>
        <a:p>
          <a:r>
            <a:rPr lang="en-US" sz="1800" b="1" dirty="0"/>
            <a:t>Size</a:t>
          </a:r>
          <a:r>
            <a:rPr lang="en-US" sz="1800" dirty="0"/>
            <a:t>: Originally 59000 x 40</a:t>
          </a:r>
        </a:p>
        <a:p>
          <a:r>
            <a:rPr lang="en-US" sz="1800" b="1" dirty="0"/>
            <a:t>Missing</a:t>
          </a:r>
          <a:r>
            <a:rPr lang="en-US" sz="1800" dirty="0"/>
            <a:t> </a:t>
          </a:r>
          <a:r>
            <a:rPr lang="en-US" sz="1800" b="1" dirty="0"/>
            <a:t>Data</a:t>
          </a:r>
          <a:r>
            <a:rPr lang="en-US" sz="1800" dirty="0"/>
            <a:t> : Less than 5% missing overall</a:t>
          </a:r>
        </a:p>
      </dgm:t>
    </dgm:pt>
    <dgm:pt modelId="{0BF5910F-9E64-49A4-A44F-CDBBEC6D94D8}" type="parTrans" cxnId="{491E56D6-21E2-40D8-80EE-8CF4914FB7E0}">
      <dgm:prSet/>
      <dgm:spPr/>
      <dgm:t>
        <a:bodyPr/>
        <a:lstStyle/>
        <a:p>
          <a:endParaRPr lang="en-US"/>
        </a:p>
      </dgm:t>
    </dgm:pt>
    <dgm:pt modelId="{C189E204-1FEF-4CE0-A26C-0AD411057C18}" type="sibTrans" cxnId="{491E56D6-21E2-40D8-80EE-8CF4914FB7E0}">
      <dgm:prSet/>
      <dgm:spPr/>
      <dgm:t>
        <a:bodyPr/>
        <a:lstStyle/>
        <a:p>
          <a:endParaRPr lang="en-US"/>
        </a:p>
      </dgm:t>
    </dgm:pt>
    <dgm:pt modelId="{B162C58E-7B64-4572-86EE-5BE8060C5CB8}">
      <dgm:prSet custT="1"/>
      <dgm:spPr/>
      <dgm:t>
        <a:bodyPr/>
        <a:lstStyle/>
        <a:p>
          <a:r>
            <a:rPr lang="en-US" sz="2800" dirty="0"/>
            <a:t>Data Quirks:</a:t>
          </a:r>
        </a:p>
        <a:p>
          <a:r>
            <a:rPr lang="en-US" sz="1800" b="1" dirty="0"/>
            <a:t>Features</a:t>
          </a:r>
          <a:r>
            <a:rPr lang="en-US" sz="1800" dirty="0"/>
            <a:t>: Vast Number of Unique Categorical Features</a:t>
          </a:r>
        </a:p>
        <a:p>
          <a:r>
            <a:rPr lang="en-US" sz="1800" b="1" dirty="0"/>
            <a:t>Place</a:t>
          </a:r>
          <a:r>
            <a:rPr lang="en-US" sz="1800" dirty="0"/>
            <a:t> </a:t>
          </a:r>
          <a:r>
            <a:rPr lang="en-US" sz="1800" b="1" dirty="0"/>
            <a:t>Holder</a:t>
          </a:r>
          <a:r>
            <a:rPr lang="en-US" sz="1800" dirty="0"/>
            <a:t> </a:t>
          </a:r>
          <a:r>
            <a:rPr lang="en-US" sz="1800" b="1" dirty="0"/>
            <a:t>values</a:t>
          </a:r>
          <a:r>
            <a:rPr lang="en-US" sz="1800" dirty="0"/>
            <a:t>: Several Columns had existing imputed data</a:t>
          </a:r>
        </a:p>
      </dgm:t>
    </dgm:pt>
    <dgm:pt modelId="{C89224F1-606C-4AAD-A030-7633C8B3F2F7}" type="parTrans" cxnId="{11EEEAAA-5D8E-4D44-8D46-6E627DF9BBAA}">
      <dgm:prSet/>
      <dgm:spPr/>
      <dgm:t>
        <a:bodyPr/>
        <a:lstStyle/>
        <a:p>
          <a:endParaRPr lang="en-US"/>
        </a:p>
      </dgm:t>
    </dgm:pt>
    <dgm:pt modelId="{7A654176-630F-4B4C-A7C2-CB54D81C7B09}" type="sibTrans" cxnId="{11EEEAAA-5D8E-4D44-8D46-6E627DF9BBAA}">
      <dgm:prSet/>
      <dgm:spPr/>
      <dgm:t>
        <a:bodyPr/>
        <a:lstStyle/>
        <a:p>
          <a:endParaRPr lang="en-US"/>
        </a:p>
      </dgm:t>
    </dgm:pt>
    <dgm:pt modelId="{35AF3759-89FC-4695-A9DC-313163EBC522}">
      <dgm:prSet custT="1"/>
      <dgm:spPr/>
      <dgm:t>
        <a:bodyPr/>
        <a:lstStyle/>
        <a:p>
          <a:endParaRPr lang="en-US" sz="2800" dirty="0"/>
        </a:p>
      </dgm:t>
    </dgm:pt>
    <dgm:pt modelId="{28F8B546-BB5A-4DA2-9877-5454B6B678FA}" type="parTrans" cxnId="{B777F816-D573-4B61-BAE6-F0F54EA6C993}">
      <dgm:prSet/>
      <dgm:spPr/>
      <dgm:t>
        <a:bodyPr/>
        <a:lstStyle/>
        <a:p>
          <a:endParaRPr lang="en-US"/>
        </a:p>
      </dgm:t>
    </dgm:pt>
    <dgm:pt modelId="{5520DB97-237D-4A25-95DC-7034679D7F2F}" type="sibTrans" cxnId="{B777F816-D573-4B61-BAE6-F0F54EA6C993}">
      <dgm:prSet/>
      <dgm:spPr/>
      <dgm:t>
        <a:bodyPr/>
        <a:lstStyle/>
        <a:p>
          <a:endParaRPr lang="en-US"/>
        </a:p>
      </dgm:t>
    </dgm:pt>
    <dgm:pt modelId="{BD3D97B2-B37E-4016-93A1-4A607040CADC}" type="pres">
      <dgm:prSet presAssocID="{FB888F0D-AF3F-43DA-8824-271C2945C823}" presName="vert0" presStyleCnt="0">
        <dgm:presLayoutVars>
          <dgm:dir/>
          <dgm:animOne val="branch"/>
          <dgm:animLvl val="lvl"/>
        </dgm:presLayoutVars>
      </dgm:prSet>
      <dgm:spPr/>
    </dgm:pt>
    <dgm:pt modelId="{21CCF484-D1EE-467C-A0CE-06ED6DF57F81}" type="pres">
      <dgm:prSet presAssocID="{20CAB896-F906-49DC-BEA5-C8F5E9A56805}" presName="thickLine" presStyleLbl="alignNode1" presStyleIdx="0" presStyleCnt="3"/>
      <dgm:spPr/>
    </dgm:pt>
    <dgm:pt modelId="{C5FC7C87-C0DC-4DAE-B3EE-F4FA48FD7DFD}" type="pres">
      <dgm:prSet presAssocID="{20CAB896-F906-49DC-BEA5-C8F5E9A56805}" presName="horz1" presStyleCnt="0"/>
      <dgm:spPr/>
    </dgm:pt>
    <dgm:pt modelId="{02D021CA-C2B5-494F-922B-E2B496823BDA}" type="pres">
      <dgm:prSet presAssocID="{20CAB896-F906-49DC-BEA5-C8F5E9A56805}" presName="tx1" presStyleLbl="revTx" presStyleIdx="0" presStyleCnt="3"/>
      <dgm:spPr/>
    </dgm:pt>
    <dgm:pt modelId="{4D87FE34-8937-4A20-BB5C-31F9E7D4319A}" type="pres">
      <dgm:prSet presAssocID="{20CAB896-F906-49DC-BEA5-C8F5E9A56805}" presName="vert1" presStyleCnt="0"/>
      <dgm:spPr/>
    </dgm:pt>
    <dgm:pt modelId="{9DDC86AE-460E-4193-A1F5-9AD3897C3316}" type="pres">
      <dgm:prSet presAssocID="{B162C58E-7B64-4572-86EE-5BE8060C5CB8}" presName="thickLine" presStyleLbl="alignNode1" presStyleIdx="1" presStyleCnt="3"/>
      <dgm:spPr/>
    </dgm:pt>
    <dgm:pt modelId="{3177A050-8124-442F-BD67-B90E6B4EC532}" type="pres">
      <dgm:prSet presAssocID="{B162C58E-7B64-4572-86EE-5BE8060C5CB8}" presName="horz1" presStyleCnt="0"/>
      <dgm:spPr/>
    </dgm:pt>
    <dgm:pt modelId="{63EF24F1-D9D4-4B8D-B5CD-BE0865075A2B}" type="pres">
      <dgm:prSet presAssocID="{B162C58E-7B64-4572-86EE-5BE8060C5CB8}" presName="tx1" presStyleLbl="revTx" presStyleIdx="1" presStyleCnt="3" custScaleY="91881"/>
      <dgm:spPr/>
    </dgm:pt>
    <dgm:pt modelId="{BE3827FB-BA9D-46AB-BBF2-2B44BA402DB6}" type="pres">
      <dgm:prSet presAssocID="{B162C58E-7B64-4572-86EE-5BE8060C5CB8}" presName="vert1" presStyleCnt="0"/>
      <dgm:spPr/>
    </dgm:pt>
    <dgm:pt modelId="{B4A084F0-5B92-4A1C-A891-908EB08F8346}" type="pres">
      <dgm:prSet presAssocID="{35AF3759-89FC-4695-A9DC-313163EBC522}" presName="thickLine" presStyleLbl="alignNode1" presStyleIdx="2" presStyleCnt="3"/>
      <dgm:spPr/>
    </dgm:pt>
    <dgm:pt modelId="{006D7ACC-E5F4-4E2D-8309-D429860C18C9}" type="pres">
      <dgm:prSet presAssocID="{35AF3759-89FC-4695-A9DC-313163EBC522}" presName="horz1" presStyleCnt="0"/>
      <dgm:spPr/>
    </dgm:pt>
    <dgm:pt modelId="{33C8678E-5DCE-4EF0-AD3B-159FDCD3D10E}" type="pres">
      <dgm:prSet presAssocID="{35AF3759-89FC-4695-A9DC-313163EBC522}" presName="tx1" presStyleLbl="revTx" presStyleIdx="2" presStyleCnt="3"/>
      <dgm:spPr/>
    </dgm:pt>
    <dgm:pt modelId="{C3197F73-34B7-49F8-A4DD-08FEE98553E5}" type="pres">
      <dgm:prSet presAssocID="{35AF3759-89FC-4695-A9DC-313163EBC522}" presName="vert1" presStyleCnt="0"/>
      <dgm:spPr/>
    </dgm:pt>
  </dgm:ptLst>
  <dgm:cxnLst>
    <dgm:cxn modelId="{FFC1AD05-2F33-4692-8F05-1011B719C013}" type="presOf" srcId="{20CAB896-F906-49DC-BEA5-C8F5E9A56805}" destId="{02D021CA-C2B5-494F-922B-E2B496823BDA}" srcOrd="0" destOrd="0" presId="urn:microsoft.com/office/officeart/2008/layout/LinedList"/>
    <dgm:cxn modelId="{B777F816-D573-4B61-BAE6-F0F54EA6C993}" srcId="{FB888F0D-AF3F-43DA-8824-271C2945C823}" destId="{35AF3759-89FC-4695-A9DC-313163EBC522}" srcOrd="2" destOrd="0" parTransId="{28F8B546-BB5A-4DA2-9877-5454B6B678FA}" sibTransId="{5520DB97-237D-4A25-95DC-7034679D7F2F}"/>
    <dgm:cxn modelId="{98A69984-8DF4-42C7-81E2-641E750ACC70}" type="presOf" srcId="{FB888F0D-AF3F-43DA-8824-271C2945C823}" destId="{BD3D97B2-B37E-4016-93A1-4A607040CADC}" srcOrd="0" destOrd="0" presId="urn:microsoft.com/office/officeart/2008/layout/LinedList"/>
    <dgm:cxn modelId="{7AAFD59A-FDDD-4810-8B2C-93C3FC28AA48}" type="presOf" srcId="{35AF3759-89FC-4695-A9DC-313163EBC522}" destId="{33C8678E-5DCE-4EF0-AD3B-159FDCD3D10E}" srcOrd="0" destOrd="0" presId="urn:microsoft.com/office/officeart/2008/layout/LinedList"/>
    <dgm:cxn modelId="{11EEEAAA-5D8E-4D44-8D46-6E627DF9BBAA}" srcId="{FB888F0D-AF3F-43DA-8824-271C2945C823}" destId="{B162C58E-7B64-4572-86EE-5BE8060C5CB8}" srcOrd="1" destOrd="0" parTransId="{C89224F1-606C-4AAD-A030-7633C8B3F2F7}" sibTransId="{7A654176-630F-4B4C-A7C2-CB54D81C7B09}"/>
    <dgm:cxn modelId="{0B96D3BB-6F43-4FB8-9BC0-C790983E303B}" type="presOf" srcId="{B162C58E-7B64-4572-86EE-5BE8060C5CB8}" destId="{63EF24F1-D9D4-4B8D-B5CD-BE0865075A2B}" srcOrd="0" destOrd="0" presId="urn:microsoft.com/office/officeart/2008/layout/LinedList"/>
    <dgm:cxn modelId="{491E56D6-21E2-40D8-80EE-8CF4914FB7E0}" srcId="{FB888F0D-AF3F-43DA-8824-271C2945C823}" destId="{20CAB896-F906-49DC-BEA5-C8F5E9A56805}" srcOrd="0" destOrd="0" parTransId="{0BF5910F-9E64-49A4-A44F-CDBBEC6D94D8}" sibTransId="{C189E204-1FEF-4CE0-A26C-0AD411057C18}"/>
    <dgm:cxn modelId="{E0CBE65E-43BF-4A9A-88AD-4BC43C518EBB}" type="presParOf" srcId="{BD3D97B2-B37E-4016-93A1-4A607040CADC}" destId="{21CCF484-D1EE-467C-A0CE-06ED6DF57F81}" srcOrd="0" destOrd="0" presId="urn:microsoft.com/office/officeart/2008/layout/LinedList"/>
    <dgm:cxn modelId="{EC79C11C-0F8A-4952-8DE7-D129AAAD85A6}" type="presParOf" srcId="{BD3D97B2-B37E-4016-93A1-4A607040CADC}" destId="{C5FC7C87-C0DC-4DAE-B3EE-F4FA48FD7DFD}" srcOrd="1" destOrd="0" presId="urn:microsoft.com/office/officeart/2008/layout/LinedList"/>
    <dgm:cxn modelId="{14BAC502-6BA0-4D4C-BC42-708E35A6A403}" type="presParOf" srcId="{C5FC7C87-C0DC-4DAE-B3EE-F4FA48FD7DFD}" destId="{02D021CA-C2B5-494F-922B-E2B496823BDA}" srcOrd="0" destOrd="0" presId="urn:microsoft.com/office/officeart/2008/layout/LinedList"/>
    <dgm:cxn modelId="{5EB90B69-D87C-41E9-9981-9AFAB8172BCF}" type="presParOf" srcId="{C5FC7C87-C0DC-4DAE-B3EE-F4FA48FD7DFD}" destId="{4D87FE34-8937-4A20-BB5C-31F9E7D4319A}" srcOrd="1" destOrd="0" presId="urn:microsoft.com/office/officeart/2008/layout/LinedList"/>
    <dgm:cxn modelId="{1FDF6E6E-4CAA-4751-A74D-90222F184AB0}" type="presParOf" srcId="{BD3D97B2-B37E-4016-93A1-4A607040CADC}" destId="{9DDC86AE-460E-4193-A1F5-9AD3897C3316}" srcOrd="2" destOrd="0" presId="urn:microsoft.com/office/officeart/2008/layout/LinedList"/>
    <dgm:cxn modelId="{A78CA5DA-78D9-48BF-AF75-0747B66DA104}" type="presParOf" srcId="{BD3D97B2-B37E-4016-93A1-4A607040CADC}" destId="{3177A050-8124-442F-BD67-B90E6B4EC532}" srcOrd="3" destOrd="0" presId="urn:microsoft.com/office/officeart/2008/layout/LinedList"/>
    <dgm:cxn modelId="{863D2C29-44DB-435B-AE3A-BB53D57674F3}" type="presParOf" srcId="{3177A050-8124-442F-BD67-B90E6B4EC532}" destId="{63EF24F1-D9D4-4B8D-B5CD-BE0865075A2B}" srcOrd="0" destOrd="0" presId="urn:microsoft.com/office/officeart/2008/layout/LinedList"/>
    <dgm:cxn modelId="{3CE0D8E2-F57E-4B23-B1EB-25A40B2C3BA1}" type="presParOf" srcId="{3177A050-8124-442F-BD67-B90E6B4EC532}" destId="{BE3827FB-BA9D-46AB-BBF2-2B44BA402DB6}" srcOrd="1" destOrd="0" presId="urn:microsoft.com/office/officeart/2008/layout/LinedList"/>
    <dgm:cxn modelId="{89C16B7D-BD7D-4FE8-87AA-FB6C06FB8BF2}" type="presParOf" srcId="{BD3D97B2-B37E-4016-93A1-4A607040CADC}" destId="{B4A084F0-5B92-4A1C-A891-908EB08F8346}" srcOrd="4" destOrd="0" presId="urn:microsoft.com/office/officeart/2008/layout/LinedList"/>
    <dgm:cxn modelId="{C1642B9C-577E-4AD7-8B4F-7C724BF1AEEC}" type="presParOf" srcId="{BD3D97B2-B37E-4016-93A1-4A607040CADC}" destId="{006D7ACC-E5F4-4E2D-8309-D429860C18C9}" srcOrd="5" destOrd="0" presId="urn:microsoft.com/office/officeart/2008/layout/LinedList"/>
    <dgm:cxn modelId="{07289C71-6263-4C87-813B-2904081199ED}" type="presParOf" srcId="{006D7ACC-E5F4-4E2D-8309-D429860C18C9}" destId="{33C8678E-5DCE-4EF0-AD3B-159FDCD3D10E}" srcOrd="0" destOrd="0" presId="urn:microsoft.com/office/officeart/2008/layout/LinedList"/>
    <dgm:cxn modelId="{79573B42-BB3C-4204-A820-E37BF63279FF}" type="presParOf" srcId="{006D7ACC-E5F4-4E2D-8309-D429860C18C9}" destId="{C3197F73-34B7-49F8-A4DD-08FEE98553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CF484-D1EE-467C-A0CE-06ED6DF57F81}">
      <dsp:nvSpPr>
        <dsp:cNvPr id="0" name=""/>
        <dsp:cNvSpPr/>
      </dsp:nvSpPr>
      <dsp:spPr>
        <a:xfrm>
          <a:off x="0" y="2385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021CA-C2B5-494F-922B-E2B496823BDA}">
      <dsp:nvSpPr>
        <dsp:cNvPr id="0" name=""/>
        <dsp:cNvSpPr/>
      </dsp:nvSpPr>
      <dsp:spPr>
        <a:xfrm>
          <a:off x="0" y="2385"/>
          <a:ext cx="6492875" cy="1747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Details: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Size</a:t>
          </a:r>
          <a:r>
            <a:rPr lang="en-US" sz="1800" kern="1200" dirty="0"/>
            <a:t>: Originally 59000 x 40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Missing</a:t>
          </a:r>
          <a:r>
            <a:rPr lang="en-US" sz="1800" kern="1200" dirty="0"/>
            <a:t> </a:t>
          </a:r>
          <a:r>
            <a:rPr lang="en-US" sz="1800" b="1" kern="1200" dirty="0"/>
            <a:t>Data</a:t>
          </a:r>
          <a:r>
            <a:rPr lang="en-US" sz="1800" kern="1200" dirty="0"/>
            <a:t> : Less than 5% missing overall</a:t>
          </a:r>
        </a:p>
      </dsp:txBody>
      <dsp:txXfrm>
        <a:off x="0" y="2385"/>
        <a:ext cx="6492875" cy="1747502"/>
      </dsp:txXfrm>
    </dsp:sp>
    <dsp:sp modelId="{9DDC86AE-460E-4193-A1F5-9AD3897C3316}">
      <dsp:nvSpPr>
        <dsp:cNvPr id="0" name=""/>
        <dsp:cNvSpPr/>
      </dsp:nvSpPr>
      <dsp:spPr>
        <a:xfrm>
          <a:off x="0" y="1749888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F24F1-D9D4-4B8D-B5CD-BE0865075A2B}">
      <dsp:nvSpPr>
        <dsp:cNvPr id="0" name=""/>
        <dsp:cNvSpPr/>
      </dsp:nvSpPr>
      <dsp:spPr>
        <a:xfrm>
          <a:off x="0" y="1749888"/>
          <a:ext cx="6492875" cy="160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Quirks: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Features</a:t>
          </a:r>
          <a:r>
            <a:rPr lang="en-US" sz="1800" kern="1200" dirty="0"/>
            <a:t>: Vast Number of Unique Categorical Features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Place</a:t>
          </a:r>
          <a:r>
            <a:rPr lang="en-US" sz="1800" kern="1200" dirty="0"/>
            <a:t> </a:t>
          </a:r>
          <a:r>
            <a:rPr lang="en-US" sz="1800" b="1" kern="1200" dirty="0"/>
            <a:t>Holder</a:t>
          </a:r>
          <a:r>
            <a:rPr lang="en-US" sz="1800" kern="1200" dirty="0"/>
            <a:t> </a:t>
          </a:r>
          <a:r>
            <a:rPr lang="en-US" sz="1800" b="1" kern="1200" dirty="0"/>
            <a:t>values</a:t>
          </a:r>
          <a:r>
            <a:rPr lang="en-US" sz="1800" kern="1200" dirty="0"/>
            <a:t>: Several Columns had existing imputed data</a:t>
          </a:r>
        </a:p>
      </dsp:txBody>
      <dsp:txXfrm>
        <a:off x="0" y="1749888"/>
        <a:ext cx="6492875" cy="1605622"/>
      </dsp:txXfrm>
    </dsp:sp>
    <dsp:sp modelId="{B4A084F0-5B92-4A1C-A891-908EB08F8346}">
      <dsp:nvSpPr>
        <dsp:cNvPr id="0" name=""/>
        <dsp:cNvSpPr/>
      </dsp:nvSpPr>
      <dsp:spPr>
        <a:xfrm>
          <a:off x="0" y="335551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8678E-5DCE-4EF0-AD3B-159FDCD3D10E}">
      <dsp:nvSpPr>
        <dsp:cNvPr id="0" name=""/>
        <dsp:cNvSpPr/>
      </dsp:nvSpPr>
      <dsp:spPr>
        <a:xfrm>
          <a:off x="0" y="3355511"/>
          <a:ext cx="6492875" cy="1747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3355511"/>
        <a:ext cx="6492875" cy="1747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E034-354C-4598-A2CF-189851491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66D54-3AAD-485C-8728-C4413A058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CCAE2-47CF-43AC-8735-1DABAF3C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B9B0-D9A9-4E55-A3F1-5B211A71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4831-3D1C-4AB1-955C-441E3B65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816B-30B5-473C-A8CE-8C652A38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D04F8-67A1-4E2D-9C9B-6A90BF24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72D8-9B9F-4CC8-9CEE-06FB7B45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8673-753B-48B2-9A63-90F52576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287FD-E285-41E8-91F8-9BF77A2F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A1305-82CD-4CD4-9CCD-A5D13F26E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5FACC-1907-406D-A424-42A9BB60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1042-77B7-4EB8-8545-285DD1EF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1274-60FC-4168-A6A4-91005068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F18-13C1-4EEB-B7A8-BEF8AB27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C3E6-E3EE-48B0-9375-F5E23A30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C4CB-4DEC-4E97-AF63-D29A2C0F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F4CF-CA54-4354-A011-1640C449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B541-4285-46D5-B282-ABC9AABF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F443-96D0-4032-B702-41CFA53F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37CC-2CA9-4A45-8CA3-AF2C52AF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1891-E6E6-40BE-B132-1B65288D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4AF3-7E8C-4DE2-9B73-D080CF25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8D31-715F-4810-8EC3-66F0B8B6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6DDBB-93C4-44EB-82E8-113BA007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31D4-6979-4C4E-8FDC-06E320B1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ECBD-9617-4CA2-97C7-E465A4A84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97CC-FD42-4893-A81D-76558E782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D663-F4EB-4AE1-AC4D-82810CC3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AFFBB-B502-44DB-BB52-3BAA1F9A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6C7E4-26CC-46A7-BA38-AEC832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7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3731-1013-4CD8-B765-53D82896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AD48-7AEA-43CB-ADE9-B45E42BE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80C0D-B766-4A24-9A18-D2A097B1A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CD635-7E61-4D12-A104-2A711C0C3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1553-2233-44ED-832C-695F07E19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C0B02-294E-4F38-99FE-56B1B185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36465-CE96-4540-9AB1-2620ABD9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32335-F5AC-4F96-B158-1912C701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396E-E756-4CE7-8B0C-29006C61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13566-2E7C-45DC-87D5-80E4F37A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7D66-A648-4AD1-B0CE-F07D57E8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A80ED-A53D-4E86-B097-42CFB899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F411C-526B-4CC6-94FA-008CB2A9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04C6F-AFEF-4207-96DA-A3662C04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5D03-FC29-4A3E-825F-812C0E6E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1434-23E1-4DDD-AA64-F0D57EC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2AD6-2904-42ED-A685-F71CC6CC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08B4D-DAFE-403D-A913-B74B2764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E5127-5738-487F-A325-62B17C2A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B0696-216B-4560-8723-96588AAA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0FA71-902F-4984-8EE5-CF09228D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3C2-EFF2-49D8-B7FC-7A7003BE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3B6CB-3A73-41F1-AA8C-9930E863E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E1712-7CAC-4550-81BA-3616E8692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6CD8-232A-4AEB-B5C7-D31C6B86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DB65-B453-45D6-8D85-6A583BDC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5CA93-FDEC-4020-A844-46D2C96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64D09-51E1-4A5B-AA4F-57CF27CD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095E5-0279-40E9-A4AB-D6C918ED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42B-0E30-4AF7-97FA-CC2670633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86D6-D0D3-4DAE-9F00-F9D2ACB0D6D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ECD1-6DC5-41E3-87F9-FA8950434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BAA32-4EEE-4811-96EF-6E27A460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5B04-1F62-4F99-BC8F-8EABB5E6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60699-CC25-4F57-A334-A704FD3DB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Tanzanian Water Wells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6F530-FA6F-4173-951C-6BABA62C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Michael Mahoney</a:t>
            </a:r>
          </a:p>
        </p:txBody>
      </p:sp>
    </p:spTree>
    <p:extLst>
      <p:ext uri="{BB962C8B-B14F-4D97-AF65-F5344CB8AC3E}">
        <p14:creationId xmlns:p14="http://schemas.microsoft.com/office/powerpoint/2010/main" val="27266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1432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DB5B9-6FFB-4C86-9563-647CE757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Importance</a:t>
            </a: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86B86-03B0-4238-BED9-45E1F5008F49}"/>
              </a:ext>
            </a:extLst>
          </p:cNvPr>
          <p:cNvSpPr txBox="1"/>
          <p:nvPr/>
        </p:nvSpPr>
        <p:spPr>
          <a:xfrm>
            <a:off x="273389" y="3871913"/>
            <a:ext cx="5579724" cy="418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Older wells are significantly more likely to be non-functional than newer wells.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C22CE8F-573A-482C-8EAB-D34199939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" y="211838"/>
            <a:ext cx="7018188" cy="4336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3EF3A6-9C43-48B9-B92D-5452CF726C21}"/>
              </a:ext>
            </a:extLst>
          </p:cNvPr>
          <p:cNvSpPr txBox="1"/>
          <p:nvPr/>
        </p:nvSpPr>
        <p:spPr>
          <a:xfrm>
            <a:off x="7877175" y="633413"/>
            <a:ext cx="3648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Wells older than 1990 should be targeted for rebuilds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Wells constructed in the 1990s should be placed on maintenance schedules to limit additional non-functionality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57132-5ED2-4E2A-8C0E-8C5549BF65D3}"/>
              </a:ext>
            </a:extLst>
          </p:cNvPr>
          <p:cNvSpPr txBox="1"/>
          <p:nvPr/>
        </p:nvSpPr>
        <p:spPr>
          <a:xfrm>
            <a:off x="8051800" y="3428999"/>
            <a:ext cx="311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a loose roadmap for the aging pattern of modern wells.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CE96C-3198-4433-A436-4470A93B7C52}"/>
              </a:ext>
            </a:extLst>
          </p:cNvPr>
          <p:cNvSpPr/>
          <p:nvPr/>
        </p:nvSpPr>
        <p:spPr>
          <a:xfrm>
            <a:off x="7813040" y="467360"/>
            <a:ext cx="3749040" cy="2738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9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F47E00B-0219-4A4C-98B8-6129E9D7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" y="391886"/>
            <a:ext cx="6009366" cy="60093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773848-A73E-4D37-8970-7B6763F1C7E9}"/>
              </a:ext>
            </a:extLst>
          </p:cNvPr>
          <p:cNvSpPr txBox="1"/>
          <p:nvPr/>
        </p:nvSpPr>
        <p:spPr>
          <a:xfrm>
            <a:off x="7025640" y="243840"/>
            <a:ext cx="361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BBA8E-F507-470A-A8FF-72726A23AD02}"/>
              </a:ext>
            </a:extLst>
          </p:cNvPr>
          <p:cNvSpPr txBox="1"/>
          <p:nvPr/>
        </p:nvSpPr>
        <p:spPr>
          <a:xfrm>
            <a:off x="7503160" y="828615"/>
            <a:ext cx="44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Wells at higher elevation are much more likely to be functional than average.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5374C-9281-4B3E-A4DA-FA62BAFE316D}"/>
              </a:ext>
            </a:extLst>
          </p:cNvPr>
          <p:cNvSpPr txBox="1"/>
          <p:nvPr/>
        </p:nvSpPr>
        <p:spPr>
          <a:xfrm>
            <a:off x="6695342" y="2875085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55C4A-8664-4B96-8E0F-11DE084AAC14}"/>
              </a:ext>
            </a:extLst>
          </p:cNvPr>
          <p:cNvSpPr txBox="1"/>
          <p:nvPr/>
        </p:nvSpPr>
        <p:spPr>
          <a:xfrm>
            <a:off x="7064619" y="3429000"/>
            <a:ext cx="2272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planning a well in any given area. Lean towards picking locations with higher elevations.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919FCF-EE65-41A4-AA16-09B2B3E8EC0C}"/>
              </a:ext>
            </a:extLst>
          </p:cNvPr>
          <p:cNvSpPr/>
          <p:nvPr/>
        </p:nvSpPr>
        <p:spPr>
          <a:xfrm>
            <a:off x="6695342" y="2804160"/>
            <a:ext cx="2956658" cy="2529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B84BA-A186-4FFA-904B-5FA5B16D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2"/>
            <a:ext cx="2613872" cy="1188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Feature Importance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72A2B8A1-5F0E-4B6A-B33E-E55930D7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4" y="484632"/>
            <a:ext cx="8115510" cy="57241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642E2C-748E-411F-8B0B-27267320FEDA}"/>
              </a:ext>
            </a:extLst>
          </p:cNvPr>
          <p:cNvSpPr txBox="1"/>
          <p:nvPr/>
        </p:nvSpPr>
        <p:spPr>
          <a:xfrm>
            <a:off x="9167715" y="1661746"/>
            <a:ext cx="2611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Overall, the probability of wells being non-functional increases as population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notable exception is with the population being 0 or 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F46C43-BE08-4116-9F7F-4AFE81116823}"/>
              </a:ext>
            </a:extLst>
          </p:cNvPr>
          <p:cNvSpPr txBox="1"/>
          <p:nvPr/>
        </p:nvSpPr>
        <p:spPr>
          <a:xfrm>
            <a:off x="8778802" y="4013386"/>
            <a:ext cx="3328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sweet spot appears to be,  115 &gt; population  &gt; 8. Build wells near populations of this range.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25DBC-A1C6-4B0C-8664-367F44DE5EB3}"/>
              </a:ext>
            </a:extLst>
          </p:cNvPr>
          <p:cNvSpPr/>
          <p:nvPr/>
        </p:nvSpPr>
        <p:spPr>
          <a:xfrm>
            <a:off x="8778802" y="3977640"/>
            <a:ext cx="3328206" cy="1635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83BF-FCB9-4ABF-B782-80373325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A883-AE81-48DC-ABCF-E5D2872C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062020"/>
            <a:ext cx="3667036" cy="79755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lvl="1" indent="-285750">
              <a:spcBef>
                <a:spcPts val="1000"/>
              </a:spcBef>
            </a:pPr>
            <a:r>
              <a:rPr lang="en-US" sz="1800" dirty="0"/>
              <a:t>Certain clusters around the country are more or less likely to be functional. </a:t>
            </a:r>
          </a:p>
        </p:txBody>
      </p:sp>
      <p:sp>
        <p:nvSpPr>
          <p:cNvPr id="147" name="Rectangle 12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570840F-A3D8-435C-B706-C6A182CC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4" r="28140" b="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FDBD44-9C3C-4BE1-AED0-A163E7902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" r="-1" b="10081"/>
          <a:stretch/>
        </p:blipFill>
        <p:spPr>
          <a:xfrm>
            <a:off x="10476753" y="6145196"/>
            <a:ext cx="1715247" cy="712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2B877-5F7B-409B-AE92-4842F1512249}"/>
              </a:ext>
            </a:extLst>
          </p:cNvPr>
          <p:cNvSpPr txBox="1"/>
          <p:nvPr/>
        </p:nvSpPr>
        <p:spPr>
          <a:xfrm>
            <a:off x="1717040" y="3378200"/>
            <a:ext cx="2918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Recommendations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779CC-5E14-423A-B0CF-13D036029127}"/>
              </a:ext>
            </a:extLst>
          </p:cNvPr>
          <p:cNvSpPr txBox="1"/>
          <p:nvPr/>
        </p:nvSpPr>
        <p:spPr>
          <a:xfrm>
            <a:off x="1031240" y="3962400"/>
            <a:ext cx="351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Further investigate before adding or rehabilitating wells in non-functional clusters.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A4B670-086D-4668-B247-DBAD474B7C0C}"/>
              </a:ext>
            </a:extLst>
          </p:cNvPr>
          <p:cNvSpPr/>
          <p:nvPr/>
        </p:nvSpPr>
        <p:spPr>
          <a:xfrm>
            <a:off x="955040" y="3159760"/>
            <a:ext cx="3680968" cy="19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2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BD067-F822-48E9-A3E0-B6CFFB76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121" y="702206"/>
            <a:ext cx="2879325" cy="1514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Future Work</a:t>
            </a:r>
            <a:br>
              <a:rPr lang="en-US" sz="4000" dirty="0"/>
            </a:br>
            <a:r>
              <a:rPr lang="en-US" sz="2000" dirty="0"/>
              <a:t>There’s still lots to do</a:t>
            </a:r>
            <a:endParaRPr lang="en-US" sz="4000" dirty="0"/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C6B7B02-4EF6-4890-947F-F3A318187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5" r="20731" b="1"/>
          <a:stretch/>
        </p:blipFill>
        <p:spPr>
          <a:xfrm>
            <a:off x="470427" y="1433629"/>
            <a:ext cx="7311718" cy="503315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A0123-09E6-4779-9E9A-B43C2C482E71}"/>
              </a:ext>
            </a:extLst>
          </p:cNvPr>
          <p:cNvSpPr txBox="1"/>
          <p:nvPr/>
        </p:nvSpPr>
        <p:spPr>
          <a:xfrm>
            <a:off x="6796088" y="2386013"/>
            <a:ext cx="3224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 Improvements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additional business and program insights to adjust feature engineering.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Experiment with additional imputation techniques rather than using a static fill value.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5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7109-120B-4276-86EF-EDCD8C50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37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B1010-BCF2-4AA3-8957-DDC9348A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5C4C-403D-4B4F-97CB-93368219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big picture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should the program organize new construction and rehabilitation going into the future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Understand the overall status of wells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</a:rPr>
              <a:t>What do we have and how did we get here. </a:t>
            </a:r>
          </a:p>
          <a:p>
            <a:pPr lvl="4"/>
            <a:r>
              <a:rPr lang="en-US" sz="2000" dirty="0">
                <a:solidFill>
                  <a:srgbClr val="000000"/>
                </a:solidFill>
              </a:rPr>
              <a:t>Our target variable in this case is the functionality of individual wells</a:t>
            </a:r>
          </a:p>
          <a:p>
            <a:pPr lvl="4"/>
            <a:r>
              <a:rPr lang="en-US" sz="2000" dirty="0">
                <a:solidFill>
                  <a:srgbClr val="000000"/>
                </a:solidFill>
              </a:rPr>
              <a:t>Modeling as a </a:t>
            </a:r>
            <a:r>
              <a:rPr lang="en-US" sz="2000" dirty="0" err="1">
                <a:solidFill>
                  <a:srgbClr val="000000"/>
                </a:solidFill>
              </a:rPr>
              <a:t>suedo</a:t>
            </a:r>
            <a:r>
              <a:rPr lang="en-US" sz="2000" dirty="0">
                <a:solidFill>
                  <a:srgbClr val="000000"/>
                </a:solidFill>
              </a:rPr>
              <a:t>-auditing system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Managing maintenance and new construction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</a:rPr>
              <a:t>Finding patterns that will give insight into what wells are likely to fail in the short term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</a:rPr>
              <a:t>When well construction must occur, how to mitigate the risk of non-functionality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8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570840F-A3D8-435C-B706-C6A182CC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0" r="26934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6" name="Freeform: Shape 8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7" name="Freeform: Shape 9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83BF-FCB9-4ABF-B782-80373325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There’s Water Everywhere…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A883-AE81-48DC-ABCF-E5D2872C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This is an overview of the various status groups by geographic location</a:t>
            </a:r>
          </a:p>
        </p:txBody>
      </p:sp>
      <p:sp>
        <p:nvSpPr>
          <p:cNvPr id="118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FDBD44-9C3C-4BE1-AED0-A163E7902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" r="-1" b="10081"/>
          <a:stretch/>
        </p:blipFill>
        <p:spPr>
          <a:xfrm>
            <a:off x="10476753" y="6145196"/>
            <a:ext cx="1715247" cy="7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4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AE62FA-0FB7-486B-AC1F-59FE308A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Data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E153C-FA68-483C-A74F-372606CC3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897777"/>
              </p:ext>
            </p:extLst>
          </p:nvPr>
        </p:nvGraphicFramePr>
        <p:xfrm>
          <a:off x="4890686" y="128588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180451-0940-418A-8D81-12263E2BEAED}"/>
              </a:ext>
            </a:extLst>
          </p:cNvPr>
          <p:cNvSpPr txBox="1"/>
          <p:nvPr/>
        </p:nvSpPr>
        <p:spPr>
          <a:xfrm>
            <a:off x="4850405" y="3487838"/>
            <a:ext cx="649399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Engineering:</a:t>
            </a:r>
          </a:p>
          <a:p>
            <a:r>
              <a:rPr lang="en-US" sz="1600" dirty="0"/>
              <a:t>Categorical Columns with thousands of unique entries were binned into groups with similar frequencies</a:t>
            </a:r>
          </a:p>
          <a:p>
            <a:endParaRPr lang="en-US" sz="1600" dirty="0"/>
          </a:p>
          <a:p>
            <a:r>
              <a:rPr lang="en-US" sz="1600" b="1" dirty="0"/>
              <a:t>Rare</a:t>
            </a:r>
            <a:r>
              <a:rPr lang="en-US" sz="1600" dirty="0"/>
              <a:t> </a:t>
            </a:r>
            <a:r>
              <a:rPr lang="en-US" sz="1600" b="1" dirty="0"/>
              <a:t>Labels</a:t>
            </a:r>
            <a:r>
              <a:rPr lang="en-US" sz="1600" dirty="0"/>
              <a:t>: Incredibly rare labels were absorbed into existing “other” classes within each column</a:t>
            </a:r>
          </a:p>
          <a:p>
            <a:endParaRPr lang="en-US" sz="1600" dirty="0"/>
          </a:p>
          <a:p>
            <a:r>
              <a:rPr lang="en-US" sz="1600" b="1" dirty="0"/>
              <a:t>Datetime</a:t>
            </a:r>
            <a:r>
              <a:rPr lang="en-US" sz="1600" dirty="0"/>
              <a:t>: Datetime objects were re-engineered into separate columns. Categorical columns for months, day of the week and continuous columns for the calendar day and year.</a:t>
            </a:r>
          </a:p>
        </p:txBody>
      </p:sp>
    </p:spTree>
    <p:extLst>
      <p:ext uri="{BB962C8B-B14F-4D97-AF65-F5344CB8AC3E}">
        <p14:creationId xmlns:p14="http://schemas.microsoft.com/office/powerpoint/2010/main" val="354719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0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FADA2-AFBA-4BA0-99C6-F61D93ED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804" y="41420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Evaluation</a:t>
            </a:r>
          </a:p>
        </p:txBody>
      </p:sp>
      <p:sp>
        <p:nvSpPr>
          <p:cNvPr id="112" name="Rectangle 108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04BF290-CA07-43A0-89CF-98379DDC9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8" y="777970"/>
            <a:ext cx="10745071" cy="4712195"/>
          </a:xfrm>
          <a:solidFill>
            <a:schemeClr val="bg1">
              <a:lumMod val="85000"/>
            </a:schemeClr>
          </a:solidFill>
        </p:spPr>
      </p:pic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BFC54A6-19F2-48C1-84F3-CB9D160D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8" y="790328"/>
            <a:ext cx="5776094" cy="46874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F63148-6813-4A29-8F76-4EE10623C831}"/>
              </a:ext>
            </a:extLst>
          </p:cNvPr>
          <p:cNvSpPr/>
          <p:nvPr/>
        </p:nvSpPr>
        <p:spPr>
          <a:xfrm>
            <a:off x="9471454" y="1380192"/>
            <a:ext cx="495300" cy="163485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A3FA6-B248-481E-92F4-C92E25A47B6D}"/>
              </a:ext>
            </a:extLst>
          </p:cNvPr>
          <p:cNvSpPr/>
          <p:nvPr/>
        </p:nvSpPr>
        <p:spPr>
          <a:xfrm>
            <a:off x="9471453" y="3657600"/>
            <a:ext cx="441883" cy="163485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E816-6EFE-4422-8760-F1EC464D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2937234" cy="58001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Feature Importance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B131FFB4-4914-45CD-913F-F6134B5C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47" y="674659"/>
            <a:ext cx="6346689" cy="53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1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24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6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9FEE5-8B15-440F-AE3F-034B53E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03030"/>
                </a:solidFill>
              </a:rPr>
              <a:t>Feature Importance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5A2C87D6-270E-4681-9A85-6D90D91E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79" y="5456087"/>
            <a:ext cx="4877181" cy="1292520"/>
          </a:xfrm>
        </p:spPr>
        <p:txBody>
          <a:bodyPr anchor="ctr"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Dry wells are highly likely to be non-functional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Enough quantity wells lean towards functionality when compared to the average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568C5965-7BF3-4F30-8CFF-9539E91F9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43" y="16697"/>
            <a:ext cx="7304202" cy="5329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CDE1BC-E3E5-476C-81E4-03DCD04F2693}"/>
              </a:ext>
            </a:extLst>
          </p:cNvPr>
          <p:cNvSpPr txBox="1"/>
          <p:nvPr/>
        </p:nvSpPr>
        <p:spPr>
          <a:xfrm>
            <a:off x="762546" y="2081531"/>
            <a:ext cx="3476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Additional site analysis before building or rebuilding wells that are labelled (or likely to be labelled) dry.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wells must be built in areas that are likely to run dry, perhaps alternative water sources should be explored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73EB9-E26A-4F1F-8B90-340A5823B42B}"/>
              </a:ext>
            </a:extLst>
          </p:cNvPr>
          <p:cNvSpPr/>
          <p:nvPr/>
        </p:nvSpPr>
        <p:spPr>
          <a:xfrm>
            <a:off x="594360" y="1945640"/>
            <a:ext cx="3769360" cy="2961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5421D-83C3-4B9F-91CC-F634927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61" y="522008"/>
            <a:ext cx="3966781" cy="1453143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Feature Importance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6BCB9C09-416D-4D63-9C3A-BD299BC1D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07" y="0"/>
            <a:ext cx="7129492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35687-BEE8-4A61-A02D-EB41438BB2C3}"/>
              </a:ext>
            </a:extLst>
          </p:cNvPr>
          <p:cNvSpPr txBox="1"/>
          <p:nvPr/>
        </p:nvSpPr>
        <p:spPr>
          <a:xfrm>
            <a:off x="1209674" y="1724264"/>
            <a:ext cx="3822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Gravity wells are slightly more likely to be functional than average, however, they are also more likely to require more maintenance.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type wells are incredibly likely to be non-functional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D62A9-E499-4CB3-80DF-341D0D765C6E}"/>
              </a:ext>
            </a:extLst>
          </p:cNvPr>
          <p:cNvSpPr txBox="1"/>
          <p:nvPr/>
        </p:nvSpPr>
        <p:spPr>
          <a:xfrm>
            <a:off x="414338" y="3490913"/>
            <a:ext cx="38557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Recommendations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builds should avoid well types that would fall under the other category.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Retro-fit old wells that are other type if possible.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Gravity wells should be reconsidered as the primary well extraction type due to maintenance issues.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087379-657C-4EF1-947B-B5ABBA12ADC1}"/>
              </a:ext>
            </a:extLst>
          </p:cNvPr>
          <p:cNvSpPr/>
          <p:nvPr/>
        </p:nvSpPr>
        <p:spPr>
          <a:xfrm>
            <a:off x="365760" y="3478589"/>
            <a:ext cx="4119181" cy="320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4A28B-8F31-4CE6-8C49-70C6C633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7" y="187847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Features Importance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C47116D3-65CD-4E9A-9D4F-33595A89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64" y="391886"/>
            <a:ext cx="5813511" cy="5813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0A506-12FF-4F80-8CAF-AA66A12B6C6D}"/>
              </a:ext>
            </a:extLst>
          </p:cNvPr>
          <p:cNvSpPr txBox="1"/>
          <p:nvPr/>
        </p:nvSpPr>
        <p:spPr>
          <a:xfrm>
            <a:off x="638417" y="1859021"/>
            <a:ext cx="4710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Communal standpipe appears to have a slight inclination towards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Communal standpipe multiple and other types are heavily biased towards non-functional.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01E6A-6CB4-48A3-A447-0D0F16F37B11}"/>
              </a:ext>
            </a:extLst>
          </p:cNvPr>
          <p:cNvSpPr txBox="1"/>
          <p:nvPr/>
        </p:nvSpPr>
        <p:spPr>
          <a:xfrm>
            <a:off x="434341" y="3890346"/>
            <a:ext cx="44395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Recommendations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builds and retro-fits should avoid the communal standpipe multiple and other types as the waterpoint.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67ECB-A8CD-483D-9587-3B05D891D0EE}"/>
              </a:ext>
            </a:extLst>
          </p:cNvPr>
          <p:cNvSpPr/>
          <p:nvPr/>
        </p:nvSpPr>
        <p:spPr>
          <a:xfrm>
            <a:off x="365760" y="3931920"/>
            <a:ext cx="4508161" cy="142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</TotalTime>
  <Words>603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Office Theme</vt:lpstr>
      <vt:lpstr>Tanzanian Water Wells</vt:lpstr>
      <vt:lpstr>Business Understanding</vt:lpstr>
      <vt:lpstr>There’s Water Everywhere…</vt:lpstr>
      <vt:lpstr>Data Understanding</vt:lpstr>
      <vt:lpstr>Model Evaluation</vt:lpstr>
      <vt:lpstr>Overall Feature Importance </vt:lpstr>
      <vt:lpstr>Feature Importance</vt:lpstr>
      <vt:lpstr>Feature Importance  </vt:lpstr>
      <vt:lpstr>Features Importance</vt:lpstr>
      <vt:lpstr>Feature Importance</vt:lpstr>
      <vt:lpstr>PowerPoint Presentation</vt:lpstr>
      <vt:lpstr>Feature Importance</vt:lpstr>
      <vt:lpstr>Feature Importance</vt:lpstr>
      <vt:lpstr>Future Work There’s still lots to do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Tanzanian Water Wells</dc:title>
  <dc:creator>Michael</dc:creator>
  <cp:lastModifiedBy>Michael</cp:lastModifiedBy>
  <cp:revision>1</cp:revision>
  <dcterms:created xsi:type="dcterms:W3CDTF">2020-10-15T18:57:08Z</dcterms:created>
  <dcterms:modified xsi:type="dcterms:W3CDTF">2020-10-15T21:36:56Z</dcterms:modified>
</cp:coreProperties>
</file>