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" userId="0df92e9667c24698" providerId="LiveId" clId="{51027CB0-4EFB-41A8-88F7-48E0C374C192}"/>
    <pc:docChg chg="addSld">
      <pc:chgData name="Michael" userId="0df92e9667c24698" providerId="LiveId" clId="{51027CB0-4EFB-41A8-88F7-48E0C374C192}" dt="2020-07-31T18:00:55.740" v="0" actId="680"/>
      <pc:docMkLst>
        <pc:docMk/>
      </pc:docMkLst>
      <pc:sldChg chg="new">
        <pc:chgData name="Michael" userId="0df92e9667c24698" providerId="LiveId" clId="{51027CB0-4EFB-41A8-88F7-48E0C374C192}" dt="2020-07-31T18:00:55.740" v="0" actId="680"/>
        <pc:sldMkLst>
          <pc:docMk/>
          <pc:sldMk cId="126591778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7C7C-21C8-424F-A409-9BF14D272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4B25-ADDE-44B0-8A89-24A5133D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CEAD-BFB1-48AA-A495-C460A451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9952-B76D-4F14-8C76-41711375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5F27-D73D-46D5-83CB-888C93A7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30-4807-44E7-A5A4-ED231C86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DBCDC-EFC3-499F-B696-E830D810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C6F7-C88E-42AF-BC49-B7C4DFF3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4AF2-856A-4B4C-B4AE-AB7E4C12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FA94F-145C-48A4-935F-0912EDC2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B879D-9AE0-490D-A91B-FC4D1716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FC221-28B0-48FB-B0FE-1D993FC9D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87BC-0294-4FD6-80B5-127ADD2F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44CC-E19C-4024-89C0-B859DCC6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438E-6655-43F2-BCBA-975EA65A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9E9B-A33D-46FF-B48D-C4DD1C2D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91A7-EC03-43A1-AE22-0B3CC950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DB94-C8C3-4CB5-963C-90DC8CC7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A8C1-D7F5-4B0A-82C7-5D39EDAE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185E-369B-4275-814A-F31F6DE7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14FE-D1E6-4BA8-8D91-4405ACA6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BCADD-6FCC-4F2E-A860-56F71ED6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5121-8836-4169-9C20-DDF09928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6D33-636F-49A5-A5E8-29CF43ED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94DE-BA57-4475-83F8-A1C9917B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D54F-BE32-4983-9FDB-1E3DBDB5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1389-8A01-4582-A635-F64FF8CF4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2B960-9FB6-4673-A619-D70A58B6D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4656-0434-4D21-AE82-8B335ABF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127D-DFC0-46D4-BE3A-CDF86AF4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57A4C-12CC-4F1E-A0B4-A43036E1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E234-A207-468F-83BF-EEFD7696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8E311-7A48-4C90-9E08-27870F711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4C382-CA87-456A-BEB1-280CC951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8C69-70BF-4209-BC56-00A0E3CAB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D9AA5-4A2C-4518-A7CC-C6AA3C09B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C8CA4-7599-4CCA-8BCE-0C2F698B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F7164-8D76-49A5-9B8E-C28C24E2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F397E-285E-4B54-BD56-4E907AFD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6A94-76D8-47C6-AF66-A417911A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F81AE-6240-4128-A742-39DF5F1C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C74A-68B2-48B5-B4F8-F9F4B00E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89F8A-3F54-4E88-B574-C1E1F98F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0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3BDF5-7E92-4E55-9DCC-167BF02F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57CCC-E925-4B42-99FD-97F472DD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239D1-33F9-4679-88FC-EB87BD09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3D37-F7A7-42C0-976B-D691140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27D8-D3D5-447D-B892-B6CA435B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0E9DF-EB8A-4B8A-A1DC-CED185D3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E9423-F150-43D4-9A50-CD61824C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7423-B064-4F26-9301-59F76386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16EFD-208B-473D-A9B8-0F112B0F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718E-7D86-4EC1-9F87-F627D759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D381D-FFF2-474A-AFA7-339A533CA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1F05-2656-4D1E-9EE6-127D9068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4636E-3F07-4D3B-9865-40840C8F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A492-EF41-41F3-B29F-805C949E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CF48A-8C38-4E27-B190-5F2E34F1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2FF43-6D43-4DE9-BB46-05DC6C7B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8150D-A4D9-4D50-88A2-C4164CC7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B9CB-EA40-406D-8E27-843DA78F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A56D-2A73-4214-BDEC-EE3DDD3E3C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0A26-C4BF-4C4B-B1ED-875CF6DE8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A3B3-D759-4789-87C5-8A32B91B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1DEA-96B7-410B-ADA5-587204502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114D2-42A6-425C-9859-C3D93250F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1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2020-07-31T18:00:45Z</dcterms:created>
  <dcterms:modified xsi:type="dcterms:W3CDTF">2020-07-31T18:01:26Z</dcterms:modified>
</cp:coreProperties>
</file>