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6"/>
  </p:notesMasterIdLst>
  <p:sldIdLst>
    <p:sldId id="256" r:id="rId2"/>
    <p:sldId id="258" r:id="rId3"/>
    <p:sldId id="268" r:id="rId4"/>
    <p:sldId id="269" r:id="rId5"/>
    <p:sldId id="275" r:id="rId6"/>
    <p:sldId id="276" r:id="rId7"/>
    <p:sldId id="277" r:id="rId8"/>
    <p:sldId id="260" r:id="rId9"/>
    <p:sldId id="270" r:id="rId10"/>
    <p:sldId id="274" r:id="rId11"/>
    <p:sldId id="267" r:id="rId12"/>
    <p:sldId id="265"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76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5BE6C-4B28-40F6-9198-2090A585D6D4}" v="1076" dt="2020-08-21T19:07:54.859"/>
    <p1510:client id="{D03F7E68-684F-4866-8F6D-378B97081DED}" v="151" dt="2020-08-21T17:00:00.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userId="0df92e9667c24698" providerId="LiveId" clId="{1A82F1EB-66F6-42A6-A56B-6DD78CD77101}"/>
    <pc:docChg chg="undo redo custSel mod addSld delSld modSld sldOrd">
      <pc:chgData name="Michael" userId="0df92e9667c24698" providerId="LiveId" clId="{1A82F1EB-66F6-42A6-A56B-6DD78CD77101}" dt="2020-08-14T04:05:15.915" v="3531" actId="14100"/>
      <pc:docMkLst>
        <pc:docMk/>
      </pc:docMkLst>
      <pc:sldChg chg="modSp mod">
        <pc:chgData name="Michael" userId="0df92e9667c24698" providerId="LiveId" clId="{1A82F1EB-66F6-42A6-A56B-6DD78CD77101}" dt="2020-08-14T03:44:14.286" v="3304"/>
        <pc:sldMkLst>
          <pc:docMk/>
          <pc:sldMk cId="1265917787" sldId="256"/>
        </pc:sldMkLst>
        <pc:spChg chg="mod">
          <ac:chgData name="Michael" userId="0df92e9667c24698" providerId="LiveId" clId="{1A82F1EB-66F6-42A6-A56B-6DD78CD77101}" dt="2020-08-14T03:44:14.286" v="3304"/>
          <ac:spMkLst>
            <pc:docMk/>
            <pc:sldMk cId="1265917787" sldId="256"/>
            <ac:spMk id="2" creationId="{6E861DEA-96B7-410B-ADA5-587204502AF3}"/>
          </ac:spMkLst>
        </pc:spChg>
        <pc:spChg chg="mod">
          <ac:chgData name="Michael" userId="0df92e9667c24698" providerId="LiveId" clId="{1A82F1EB-66F6-42A6-A56B-6DD78CD77101}" dt="2020-08-14T03:44:14.286" v="3304"/>
          <ac:spMkLst>
            <pc:docMk/>
            <pc:sldMk cId="1265917787" sldId="256"/>
            <ac:spMk id="3" creationId="{6B2114D2-42A6-425C-9859-C3D93250F7E1}"/>
          </ac:spMkLst>
        </pc:spChg>
      </pc:sldChg>
      <pc:sldChg chg="addSp delSp modSp mod ord setBg">
        <pc:chgData name="Michael" userId="0df92e9667c24698" providerId="LiveId" clId="{1A82F1EB-66F6-42A6-A56B-6DD78CD77101}" dt="2020-08-14T03:47:06.015" v="3321"/>
        <pc:sldMkLst>
          <pc:docMk/>
          <pc:sldMk cId="2709198907" sldId="257"/>
        </pc:sldMkLst>
        <pc:spChg chg="mod ord">
          <ac:chgData name="Michael" userId="0df92e9667c24698" providerId="LiveId" clId="{1A82F1EB-66F6-42A6-A56B-6DD78CD77101}" dt="2020-08-14T03:46:28.833" v="3313" actId="26606"/>
          <ac:spMkLst>
            <pc:docMk/>
            <pc:sldMk cId="2709198907" sldId="257"/>
            <ac:spMk id="2" creationId="{A34B8A40-B7D8-4B6E-8F77-60C268CBF4ED}"/>
          </ac:spMkLst>
        </pc:spChg>
        <pc:spChg chg="del">
          <ac:chgData name="Michael" userId="0df92e9667c24698" providerId="LiveId" clId="{1A82F1EB-66F6-42A6-A56B-6DD78CD77101}" dt="2020-08-13T12:37:15.670" v="38" actId="931"/>
          <ac:spMkLst>
            <pc:docMk/>
            <pc:sldMk cId="2709198907" sldId="257"/>
            <ac:spMk id="4" creationId="{930E59BC-1FFF-45CC-B8F8-3BE506916FD3}"/>
          </ac:spMkLst>
        </pc:spChg>
        <pc:spChg chg="add del mod">
          <ac:chgData name="Michael" userId="0df92e9667c24698" providerId="LiveId" clId="{1A82F1EB-66F6-42A6-A56B-6DD78CD77101}" dt="2020-08-14T03:46:28.833" v="3313" actId="26606"/>
          <ac:spMkLst>
            <pc:docMk/>
            <pc:sldMk cId="2709198907" sldId="257"/>
            <ac:spMk id="7" creationId="{65E94B07-ABD9-40A7-ABE7-C8644E884B7B}"/>
          </ac:spMkLst>
        </pc:spChg>
        <pc:spChg chg="add">
          <ac:chgData name="Michael" userId="0df92e9667c24698" providerId="LiveId" clId="{1A82F1EB-66F6-42A6-A56B-6DD78CD77101}" dt="2020-08-14T03:46:28.833" v="3313" actId="26606"/>
          <ac:spMkLst>
            <pc:docMk/>
            <pc:sldMk cId="2709198907" sldId="257"/>
            <ac:spMk id="13" creationId="{655AE6B0-AC9E-4167-806F-E9DB135FC46B}"/>
          </ac:spMkLst>
        </pc:spChg>
        <pc:spChg chg="add">
          <ac:chgData name="Michael" userId="0df92e9667c24698" providerId="LiveId" clId="{1A82F1EB-66F6-42A6-A56B-6DD78CD77101}" dt="2020-08-14T03:46:28.833" v="3313" actId="26606"/>
          <ac:spMkLst>
            <pc:docMk/>
            <pc:sldMk cId="2709198907" sldId="257"/>
            <ac:spMk id="14" creationId="{87BD1F4E-A66D-4C06-86DA-8D56CA7A3B41}"/>
          </ac:spMkLst>
        </pc:spChg>
        <pc:spChg chg="add del">
          <ac:chgData name="Michael" userId="0df92e9667c24698" providerId="LiveId" clId="{1A82F1EB-66F6-42A6-A56B-6DD78CD77101}" dt="2020-08-13T13:06:35.207" v="194" actId="26606"/>
          <ac:spMkLst>
            <pc:docMk/>
            <pc:sldMk cId="2709198907" sldId="257"/>
            <ac:spMk id="26" creationId="{66D61E08-70C3-48D8-BEA0-787111DC30DA}"/>
          </ac:spMkLst>
        </pc:spChg>
        <pc:spChg chg="add del">
          <ac:chgData name="Michael" userId="0df92e9667c24698" providerId="LiveId" clId="{1A82F1EB-66F6-42A6-A56B-6DD78CD77101}" dt="2020-08-13T13:06:35.207" v="194" actId="26606"/>
          <ac:spMkLst>
            <pc:docMk/>
            <pc:sldMk cId="2709198907" sldId="257"/>
            <ac:spMk id="28" creationId="{FC55298F-0AE5-478E-AD2B-03C2614C5833}"/>
          </ac:spMkLst>
        </pc:spChg>
        <pc:spChg chg="add del">
          <ac:chgData name="Michael" userId="0df92e9667c24698" providerId="LiveId" clId="{1A82F1EB-66F6-42A6-A56B-6DD78CD77101}" dt="2020-08-13T13:06:35.207" v="194" actId="26606"/>
          <ac:spMkLst>
            <pc:docMk/>
            <pc:sldMk cId="2709198907" sldId="257"/>
            <ac:spMk id="30" creationId="{C180E4EA-0B63-4779-A895-7E90E71088F3}"/>
          </ac:spMkLst>
        </pc:spChg>
        <pc:spChg chg="add del">
          <ac:chgData name="Michael" userId="0df92e9667c24698" providerId="LiveId" clId="{1A82F1EB-66F6-42A6-A56B-6DD78CD77101}" dt="2020-08-13T13:06:35.207" v="194" actId="26606"/>
          <ac:spMkLst>
            <pc:docMk/>
            <pc:sldMk cId="2709198907" sldId="257"/>
            <ac:spMk id="32" creationId="{CEE01D9D-3DE8-4EED-B0D3-8F3C79CC7673}"/>
          </ac:spMkLst>
        </pc:spChg>
        <pc:spChg chg="add del">
          <ac:chgData name="Michael" userId="0df92e9667c24698" providerId="LiveId" clId="{1A82F1EB-66F6-42A6-A56B-6DD78CD77101}" dt="2020-08-13T13:06:35.207" v="194" actId="26606"/>
          <ac:spMkLst>
            <pc:docMk/>
            <pc:sldMk cId="2709198907" sldId="257"/>
            <ac:spMk id="34" creationId="{89AF5CE9-607F-43F4-8983-DCD6DA4051FD}"/>
          </ac:spMkLst>
        </pc:spChg>
        <pc:spChg chg="add del">
          <ac:chgData name="Michael" userId="0df92e9667c24698" providerId="LiveId" clId="{1A82F1EB-66F6-42A6-A56B-6DD78CD77101}" dt="2020-08-13T13:06:35.207" v="194" actId="26606"/>
          <ac:spMkLst>
            <pc:docMk/>
            <pc:sldMk cId="2709198907" sldId="257"/>
            <ac:spMk id="36" creationId="{6EEA2DBD-9E1E-4521-8C01-F32AD18A89E3}"/>
          </ac:spMkLst>
        </pc:spChg>
        <pc:spChg chg="add del">
          <ac:chgData name="Michael" userId="0df92e9667c24698" providerId="LiveId" clId="{1A82F1EB-66F6-42A6-A56B-6DD78CD77101}" dt="2020-08-13T13:06:35.207" v="194" actId="26606"/>
          <ac:spMkLst>
            <pc:docMk/>
            <pc:sldMk cId="2709198907" sldId="257"/>
            <ac:spMk id="38" creationId="{15BBD2C1-BA9B-46A9-A27A-33498B169272}"/>
          </ac:spMkLst>
        </pc:spChg>
        <pc:grpChg chg="add del">
          <ac:chgData name="Michael" userId="0df92e9667c24698" providerId="LiveId" clId="{1A82F1EB-66F6-42A6-A56B-6DD78CD77101}" dt="2020-08-13T13:06:35.207" v="194" actId="26606"/>
          <ac:grpSpMkLst>
            <pc:docMk/>
            <pc:sldMk cId="2709198907" sldId="257"/>
            <ac:grpSpMk id="10" creationId="{88C9B83F-64CD-41C1-925F-A08801FFD0BD}"/>
          </ac:grpSpMkLst>
        </pc:grpChg>
        <pc:grpChg chg="add">
          <ac:chgData name="Michael" userId="0df92e9667c24698" providerId="LiveId" clId="{1A82F1EB-66F6-42A6-A56B-6DD78CD77101}" dt="2020-08-14T03:46:28.833" v="3313" actId="26606"/>
          <ac:grpSpMkLst>
            <pc:docMk/>
            <pc:sldMk cId="2709198907" sldId="257"/>
            <ac:grpSpMk id="15" creationId="{3523416A-383B-4FDC-B4C9-D8EDDFE9C043}"/>
          </ac:grpSpMkLst>
        </pc:grpChg>
        <pc:graphicFrameChg chg="add mod">
          <ac:chgData name="Michael" userId="0df92e9667c24698" providerId="LiveId" clId="{1A82F1EB-66F6-42A6-A56B-6DD78CD77101}" dt="2020-08-14T03:47:06.015" v="3321"/>
          <ac:graphicFrameMkLst>
            <pc:docMk/>
            <pc:sldMk cId="2709198907" sldId="257"/>
            <ac:graphicFrameMk id="9" creationId="{17EB1A57-7F94-4C64-8FE9-48B8A5A11982}"/>
          </ac:graphicFrameMkLst>
        </pc:graphicFrameChg>
        <pc:picChg chg="add del mod">
          <ac:chgData name="Michael" userId="0df92e9667c24698" providerId="LiveId" clId="{1A82F1EB-66F6-42A6-A56B-6DD78CD77101}" dt="2020-08-14T03:09:43.647" v="2097" actId="21"/>
          <ac:picMkLst>
            <pc:docMk/>
            <pc:sldMk cId="2709198907" sldId="257"/>
            <ac:picMk id="5" creationId="{DA797A8C-62DE-41E6-9DE5-DB4CBA24EF78}"/>
          </ac:picMkLst>
        </pc:picChg>
        <pc:cxnChg chg="add del">
          <ac:chgData name="Michael" userId="0df92e9667c24698" providerId="LiveId" clId="{1A82F1EB-66F6-42A6-A56B-6DD78CD77101}" dt="2020-08-13T13:06:35.207" v="194" actId="26606"/>
          <ac:cxnSpMkLst>
            <pc:docMk/>
            <pc:sldMk cId="2709198907" sldId="257"/>
            <ac:cxnSpMk id="22" creationId="{A57C1A16-B8AB-4D99-A195-A38F556A6486}"/>
          </ac:cxnSpMkLst>
        </pc:cxnChg>
        <pc:cxnChg chg="add del">
          <ac:chgData name="Michael" userId="0df92e9667c24698" providerId="LiveId" clId="{1A82F1EB-66F6-42A6-A56B-6DD78CD77101}" dt="2020-08-13T13:06:35.207" v="194" actId="26606"/>
          <ac:cxnSpMkLst>
            <pc:docMk/>
            <pc:sldMk cId="2709198907" sldId="257"/>
            <ac:cxnSpMk id="24" creationId="{F8A9B20B-D1DD-4573-B5EC-558029519236}"/>
          </ac:cxnSpMkLst>
        </pc:cxnChg>
      </pc:sldChg>
      <pc:sldChg chg="addSp delSp modSp mod ord setBg">
        <pc:chgData name="Michael" userId="0df92e9667c24698" providerId="LiveId" clId="{1A82F1EB-66F6-42A6-A56B-6DD78CD77101}" dt="2020-08-14T03:45:24.662" v="3309" actId="26606"/>
        <pc:sldMkLst>
          <pc:docMk/>
          <pc:sldMk cId="470197049" sldId="258"/>
        </pc:sldMkLst>
        <pc:spChg chg="mod">
          <ac:chgData name="Michael" userId="0df92e9667c24698" providerId="LiveId" clId="{1A82F1EB-66F6-42A6-A56B-6DD78CD77101}" dt="2020-08-14T03:45:24.662" v="3309" actId="26606"/>
          <ac:spMkLst>
            <pc:docMk/>
            <pc:sldMk cId="470197049" sldId="258"/>
            <ac:spMk id="2" creationId="{450A55ED-B344-4B90-8E54-3FA7DCD06411}"/>
          </ac:spMkLst>
        </pc:spChg>
        <pc:spChg chg="del mod">
          <ac:chgData name="Michael" userId="0df92e9667c24698" providerId="LiveId" clId="{1A82F1EB-66F6-42A6-A56B-6DD78CD77101}" dt="2020-08-14T03:45:24.662" v="3309" actId="26606"/>
          <ac:spMkLst>
            <pc:docMk/>
            <pc:sldMk cId="470197049" sldId="258"/>
            <ac:spMk id="3" creationId="{ACE8AE74-60CA-4CC0-B9B2-DAFCEB00217C}"/>
          </ac:spMkLst>
        </pc:spChg>
        <pc:graphicFrameChg chg="add">
          <ac:chgData name="Michael" userId="0df92e9667c24698" providerId="LiveId" clId="{1A82F1EB-66F6-42A6-A56B-6DD78CD77101}" dt="2020-08-14T03:45:24.662" v="3309" actId="26606"/>
          <ac:graphicFrameMkLst>
            <pc:docMk/>
            <pc:sldMk cId="470197049" sldId="258"/>
            <ac:graphicFrameMk id="5" creationId="{8B7A4587-EE7A-478F-8EE2-57CAC50C13B9}"/>
          </ac:graphicFrameMkLst>
        </pc:graphicFrameChg>
      </pc:sldChg>
      <pc:sldChg chg="addSp delSp modSp mod ord setBg">
        <pc:chgData name="Michael" userId="0df92e9667c24698" providerId="LiveId" clId="{1A82F1EB-66F6-42A6-A56B-6DD78CD77101}" dt="2020-08-14T03:49:56.729" v="3344" actId="26606"/>
        <pc:sldMkLst>
          <pc:docMk/>
          <pc:sldMk cId="1022739119" sldId="259"/>
        </pc:sldMkLst>
        <pc:spChg chg="add del mod">
          <ac:chgData name="Michael" userId="0df92e9667c24698" providerId="LiveId" clId="{1A82F1EB-66F6-42A6-A56B-6DD78CD77101}" dt="2020-08-14T03:49:56.729" v="3344" actId="26606"/>
          <ac:spMkLst>
            <pc:docMk/>
            <pc:sldMk cId="1022739119" sldId="259"/>
            <ac:spMk id="2" creationId="{5654E1FA-C920-4851-BD5D-702F18C9B5F3}"/>
          </ac:spMkLst>
        </pc:spChg>
        <pc:spChg chg="add del">
          <ac:chgData name="Michael" userId="0df92e9667c24698" providerId="LiveId" clId="{1A82F1EB-66F6-42A6-A56B-6DD78CD77101}" dt="2020-08-13T12:35:41.362" v="30" actId="931"/>
          <ac:spMkLst>
            <pc:docMk/>
            <pc:sldMk cId="1022739119" sldId="259"/>
            <ac:spMk id="4" creationId="{358B036D-6458-429E-BBFA-38D17853810C}"/>
          </ac:spMkLst>
        </pc:spChg>
        <pc:spChg chg="add del">
          <ac:chgData name="Michael" userId="0df92e9667c24698" providerId="LiveId" clId="{1A82F1EB-66F6-42A6-A56B-6DD78CD77101}" dt="2020-08-14T03:49:56.729" v="3344" actId="26606"/>
          <ac:spMkLst>
            <pc:docMk/>
            <pc:sldMk cId="1022739119" sldId="259"/>
            <ac:spMk id="9" creationId="{4AB35584-5B3A-484A-A20C-6311D41476CE}"/>
          </ac:spMkLst>
        </pc:spChg>
        <pc:spChg chg="add del">
          <ac:chgData name="Michael" userId="0df92e9667c24698" providerId="LiveId" clId="{1A82F1EB-66F6-42A6-A56B-6DD78CD77101}" dt="2020-08-13T12:35:36.476" v="20" actId="26606"/>
          <ac:spMkLst>
            <pc:docMk/>
            <pc:sldMk cId="1022739119" sldId="259"/>
            <ac:spMk id="10" creationId="{53BB5D57-6178-4F62-B472-0312F6D95A85}"/>
          </ac:spMkLst>
        </pc:spChg>
        <pc:spChg chg="add del">
          <ac:chgData name="Michael" userId="0df92e9667c24698" providerId="LiveId" clId="{1A82F1EB-66F6-42A6-A56B-6DD78CD77101}" dt="2020-08-13T12:35:36.476" v="20" actId="26606"/>
          <ac:spMkLst>
            <pc:docMk/>
            <pc:sldMk cId="1022739119" sldId="259"/>
            <ac:spMk id="12" creationId="{4C61BD32-7542-4D52-BA5A-3ADE869BF8AC}"/>
          </ac:spMkLst>
        </pc:spChg>
        <pc:spChg chg="add del">
          <ac:chgData name="Michael" userId="0df92e9667c24698" providerId="LiveId" clId="{1A82F1EB-66F6-42A6-A56B-6DD78CD77101}" dt="2020-08-13T12:32:03.662" v="12" actId="26606"/>
          <ac:spMkLst>
            <pc:docMk/>
            <pc:sldMk cId="1022739119" sldId="259"/>
            <ac:spMk id="17" creationId="{C7D023E4-8DE1-436E-9847-ED6A4B4B04FD}"/>
          </ac:spMkLst>
        </pc:spChg>
        <pc:spChg chg="add del">
          <ac:chgData name="Michael" userId="0df92e9667c24698" providerId="LiveId" clId="{1A82F1EB-66F6-42A6-A56B-6DD78CD77101}" dt="2020-08-13T12:32:03.662" v="12" actId="26606"/>
          <ac:spMkLst>
            <pc:docMk/>
            <pc:sldMk cId="1022739119" sldId="259"/>
            <ac:spMk id="19" creationId="{8B2B1708-8CE4-4A20-94F5-55118AE2CBD7}"/>
          </ac:spMkLst>
        </pc:spChg>
        <pc:spChg chg="add del">
          <ac:chgData name="Michael" userId="0df92e9667c24698" providerId="LiveId" clId="{1A82F1EB-66F6-42A6-A56B-6DD78CD77101}" dt="2020-08-13T12:32:03.662" v="12" actId="26606"/>
          <ac:spMkLst>
            <pc:docMk/>
            <pc:sldMk cId="1022739119" sldId="259"/>
            <ac:spMk id="21" creationId="{8B4AF456-0671-432E-AD5B-FFAF8D6461E7}"/>
          </ac:spMkLst>
        </pc:spChg>
        <pc:spChg chg="add del">
          <ac:chgData name="Michael" userId="0df92e9667c24698" providerId="LiveId" clId="{1A82F1EB-66F6-42A6-A56B-6DD78CD77101}" dt="2020-08-13T12:32:04.636" v="14" actId="26606"/>
          <ac:spMkLst>
            <pc:docMk/>
            <pc:sldMk cId="1022739119" sldId="259"/>
            <ac:spMk id="32" creationId="{42A4FC2C-047E-45A5-965D-8E1E3BF09BC6}"/>
          </ac:spMkLst>
        </pc:spChg>
        <pc:spChg chg="add del">
          <ac:chgData name="Michael" userId="0df92e9667c24698" providerId="LiveId" clId="{1A82F1EB-66F6-42A6-A56B-6DD78CD77101}" dt="2020-08-13T12:35:34.590" v="18" actId="26606"/>
          <ac:spMkLst>
            <pc:docMk/>
            <pc:sldMk cId="1022739119" sldId="259"/>
            <ac:spMk id="34" creationId="{C7D023E4-8DE1-436E-9847-ED6A4B4B04FD}"/>
          </ac:spMkLst>
        </pc:spChg>
        <pc:spChg chg="add del">
          <ac:chgData name="Michael" userId="0df92e9667c24698" providerId="LiveId" clId="{1A82F1EB-66F6-42A6-A56B-6DD78CD77101}" dt="2020-08-13T12:35:34.590" v="18" actId="26606"/>
          <ac:spMkLst>
            <pc:docMk/>
            <pc:sldMk cId="1022739119" sldId="259"/>
            <ac:spMk id="35" creationId="{8B2B1708-8CE4-4A20-94F5-55118AE2CBD7}"/>
          </ac:spMkLst>
        </pc:spChg>
        <pc:spChg chg="add del">
          <ac:chgData name="Michael" userId="0df92e9667c24698" providerId="LiveId" clId="{1A82F1EB-66F6-42A6-A56B-6DD78CD77101}" dt="2020-08-13T12:35:34.590" v="18" actId="26606"/>
          <ac:spMkLst>
            <pc:docMk/>
            <pc:sldMk cId="1022739119" sldId="259"/>
            <ac:spMk id="36" creationId="{8B4AF456-0671-432E-AD5B-FFAF8D6461E7}"/>
          </ac:spMkLst>
        </pc:spChg>
        <pc:grpChg chg="add del">
          <ac:chgData name="Michael" userId="0df92e9667c24698" providerId="LiveId" clId="{1A82F1EB-66F6-42A6-A56B-6DD78CD77101}" dt="2020-08-13T12:32:03.662" v="12" actId="26606"/>
          <ac:grpSpMkLst>
            <pc:docMk/>
            <pc:sldMk cId="1022739119" sldId="259"/>
            <ac:grpSpMk id="23" creationId="{43F5E015-E085-4624-B431-B42414448684}"/>
          </ac:grpSpMkLst>
        </pc:grpChg>
        <pc:grpChg chg="add del">
          <ac:chgData name="Michael" userId="0df92e9667c24698" providerId="LiveId" clId="{1A82F1EB-66F6-42A6-A56B-6DD78CD77101}" dt="2020-08-13T12:35:34.590" v="18" actId="26606"/>
          <ac:grpSpMkLst>
            <pc:docMk/>
            <pc:sldMk cId="1022739119" sldId="259"/>
            <ac:grpSpMk id="37" creationId="{43F5E015-E085-4624-B431-B42414448684}"/>
          </ac:grpSpMkLst>
        </pc:grpChg>
        <pc:picChg chg="add del mod">
          <ac:chgData name="Michael" userId="0df92e9667c24698" providerId="LiveId" clId="{1A82F1EB-66F6-42A6-A56B-6DD78CD77101}" dt="2020-08-14T03:49:56.729" v="3344" actId="26606"/>
          <ac:picMkLst>
            <pc:docMk/>
            <pc:sldMk cId="1022739119" sldId="259"/>
            <ac:picMk id="5" creationId="{8786FC79-AE2E-46D9-96E0-8E6CA1265688}"/>
          </ac:picMkLst>
        </pc:picChg>
      </pc:sldChg>
      <pc:sldChg chg="addSp delSp modSp new mod ord setBg delDesignElem">
        <pc:chgData name="Michael" userId="0df92e9667c24698" providerId="LiveId" clId="{1A82F1EB-66F6-42A6-A56B-6DD78CD77101}" dt="2020-08-14T03:49:02.285" v="3338" actId="26606"/>
        <pc:sldMkLst>
          <pc:docMk/>
          <pc:sldMk cId="2304363769" sldId="260"/>
        </pc:sldMkLst>
        <pc:spChg chg="del mod">
          <ac:chgData name="Michael" userId="0df92e9667c24698" providerId="LiveId" clId="{1A82F1EB-66F6-42A6-A56B-6DD78CD77101}" dt="2020-08-14T03:31:14.066" v="2795" actId="26606"/>
          <ac:spMkLst>
            <pc:docMk/>
            <pc:sldMk cId="2304363769" sldId="260"/>
            <ac:spMk id="2" creationId="{05954E8B-78DD-4FBB-8E2C-EC1028602AFB}"/>
          </ac:spMkLst>
        </pc:spChg>
        <pc:spChg chg="del">
          <ac:chgData name="Michael" userId="0df92e9667c24698" providerId="LiveId" clId="{1A82F1EB-66F6-42A6-A56B-6DD78CD77101}" dt="2020-08-13T12:36:41.568" v="35" actId="931"/>
          <ac:spMkLst>
            <pc:docMk/>
            <pc:sldMk cId="2304363769" sldId="260"/>
            <ac:spMk id="3" creationId="{24D27C0A-F7D9-4515-986B-5685763AB53F}"/>
          </ac:spMkLst>
        </pc:spChg>
        <pc:spChg chg="add del mod">
          <ac:chgData name="Michael" userId="0df92e9667c24698" providerId="LiveId" clId="{1A82F1EB-66F6-42A6-A56B-6DD78CD77101}" dt="2020-08-14T03:30:46.730" v="2789"/>
          <ac:spMkLst>
            <pc:docMk/>
            <pc:sldMk cId="2304363769" sldId="260"/>
            <ac:spMk id="7" creationId="{5B520DAF-CE42-4A97-8808-80E292F04A71}"/>
          </ac:spMkLst>
        </pc:spChg>
        <pc:spChg chg="add mod ord">
          <ac:chgData name="Michael" userId="0df92e9667c24698" providerId="LiveId" clId="{1A82F1EB-66F6-42A6-A56B-6DD78CD77101}" dt="2020-08-14T03:49:02.285" v="3338" actId="26606"/>
          <ac:spMkLst>
            <pc:docMk/>
            <pc:sldMk cId="2304363769" sldId="260"/>
            <ac:spMk id="9" creationId="{63F6D637-8721-48F5-BA42-6BAE117EBE5F}"/>
          </ac:spMkLst>
        </pc:spChg>
        <pc:spChg chg="add mod">
          <ac:chgData name="Michael" userId="0df92e9667c24698" providerId="LiveId" clId="{1A82F1EB-66F6-42A6-A56B-6DD78CD77101}" dt="2020-08-14T03:49:02.285" v="3338" actId="26606"/>
          <ac:spMkLst>
            <pc:docMk/>
            <pc:sldMk cId="2304363769" sldId="260"/>
            <ac:spMk id="12" creationId="{8D9D8FD4-EBBF-4072-9F33-BDF42AA1E8B2}"/>
          </ac:spMkLst>
        </pc:spChg>
        <pc:spChg chg="add del">
          <ac:chgData name="Michael" userId="0df92e9667c24698" providerId="LiveId" clId="{1A82F1EB-66F6-42A6-A56B-6DD78CD77101}" dt="2020-08-14T03:44:14.286" v="3304"/>
          <ac:spMkLst>
            <pc:docMk/>
            <pc:sldMk cId="2304363769" sldId="260"/>
            <ac:spMk id="13" creationId="{388DD50E-1D2D-48C6-A470-79FB7F337F8A}"/>
          </ac:spMkLst>
        </pc:spChg>
        <pc:spChg chg="add del">
          <ac:chgData name="Michael" userId="0df92e9667c24698" providerId="LiveId" clId="{1A82F1EB-66F6-42A6-A56B-6DD78CD77101}" dt="2020-08-14T03:44:14.286" v="3304"/>
          <ac:spMkLst>
            <pc:docMk/>
            <pc:sldMk cId="2304363769" sldId="260"/>
            <ac:spMk id="15" creationId="{85F279D6-ED25-4D3F-9479-8ABB21867D9B}"/>
          </ac:spMkLst>
        </pc:spChg>
        <pc:spChg chg="add del">
          <ac:chgData name="Michael" userId="0df92e9667c24698" providerId="LiveId" clId="{1A82F1EB-66F6-42A6-A56B-6DD78CD77101}" dt="2020-08-14T03:44:14.286" v="3304"/>
          <ac:spMkLst>
            <pc:docMk/>
            <pc:sldMk cId="2304363769" sldId="260"/>
            <ac:spMk id="17" creationId="{38D0B1B4-C487-47EF-B7D0-421066454CB6}"/>
          </ac:spMkLst>
        </pc:spChg>
        <pc:spChg chg="add del">
          <ac:chgData name="Michael" userId="0df92e9667c24698" providerId="LiveId" clId="{1A82F1EB-66F6-42A6-A56B-6DD78CD77101}" dt="2020-08-14T03:44:14.286" v="3304"/>
          <ac:spMkLst>
            <pc:docMk/>
            <pc:sldMk cId="2304363769" sldId="260"/>
            <ac:spMk id="19" creationId="{0214736A-03B2-4B91-B0AF-B21213F3B9DF}"/>
          </ac:spMkLst>
        </pc:spChg>
        <pc:picChg chg="add del mod">
          <ac:chgData name="Michael" userId="0df92e9667c24698" providerId="LiveId" clId="{1A82F1EB-66F6-42A6-A56B-6DD78CD77101}" dt="2020-08-14T03:19:52.059" v="2543" actId="21"/>
          <ac:picMkLst>
            <pc:docMk/>
            <pc:sldMk cId="2304363769" sldId="260"/>
            <ac:picMk id="5" creationId="{74D160F8-C26F-4D09-BE95-C2DC21C669BB}"/>
          </ac:picMkLst>
        </pc:picChg>
        <pc:picChg chg="add mod">
          <ac:chgData name="Michael" userId="0df92e9667c24698" providerId="LiveId" clId="{1A82F1EB-66F6-42A6-A56B-6DD78CD77101}" dt="2020-08-14T03:48:15.187" v="3331" actId="26606"/>
          <ac:picMkLst>
            <pc:docMk/>
            <pc:sldMk cId="2304363769" sldId="260"/>
            <ac:picMk id="8" creationId="{52561A87-A665-4304-AC08-C34575CA92C0}"/>
          </ac:picMkLst>
        </pc:picChg>
      </pc:sldChg>
      <pc:sldChg chg="addSp delSp modSp new del mod">
        <pc:chgData name="Michael" userId="0df92e9667c24698" providerId="LiveId" clId="{1A82F1EB-66F6-42A6-A56B-6DD78CD77101}" dt="2020-08-14T03:33:53.206" v="2830" actId="47"/>
        <pc:sldMkLst>
          <pc:docMk/>
          <pc:sldMk cId="3418769287" sldId="261"/>
        </pc:sldMkLst>
        <pc:spChg chg="mod">
          <ac:chgData name="Michael" userId="0df92e9667c24698" providerId="LiveId" clId="{1A82F1EB-66F6-42A6-A56B-6DD78CD77101}" dt="2020-08-13T13:07:13.593" v="207"/>
          <ac:spMkLst>
            <pc:docMk/>
            <pc:sldMk cId="3418769287" sldId="261"/>
            <ac:spMk id="2" creationId="{18B6AFB8-C4CD-42A6-857E-02EE12EB5E59}"/>
          </ac:spMkLst>
        </pc:spChg>
        <pc:spChg chg="del">
          <ac:chgData name="Michael" userId="0df92e9667c24698" providerId="LiveId" clId="{1A82F1EB-66F6-42A6-A56B-6DD78CD77101}" dt="2020-08-13T12:40:33.558" v="40" actId="931"/>
          <ac:spMkLst>
            <pc:docMk/>
            <pc:sldMk cId="3418769287" sldId="261"/>
            <ac:spMk id="3" creationId="{5A1BBB6A-BE92-4BEF-A2AF-367BCF4DF939}"/>
          </ac:spMkLst>
        </pc:spChg>
        <pc:picChg chg="add mod">
          <ac:chgData name="Michael" userId="0df92e9667c24698" providerId="LiveId" clId="{1A82F1EB-66F6-42A6-A56B-6DD78CD77101}" dt="2020-08-13T13:09:56.429" v="222" actId="14100"/>
          <ac:picMkLst>
            <pc:docMk/>
            <pc:sldMk cId="3418769287" sldId="261"/>
            <ac:picMk id="5" creationId="{BD8CA713-B5F4-4A69-BF6D-AB2FBE76ED48}"/>
          </ac:picMkLst>
        </pc:picChg>
      </pc:sldChg>
      <pc:sldChg chg="addSp delSp modSp new del mod">
        <pc:chgData name="Michael" userId="0df92e9667c24698" providerId="LiveId" clId="{1A82F1EB-66F6-42A6-A56B-6DD78CD77101}" dt="2020-08-14T03:33:48.020" v="2829" actId="47"/>
        <pc:sldMkLst>
          <pc:docMk/>
          <pc:sldMk cId="3304913602" sldId="262"/>
        </pc:sldMkLst>
        <pc:spChg chg="mod">
          <ac:chgData name="Michael" userId="0df92e9667c24698" providerId="LiveId" clId="{1A82F1EB-66F6-42A6-A56B-6DD78CD77101}" dt="2020-08-13T13:07:13.593" v="207"/>
          <ac:spMkLst>
            <pc:docMk/>
            <pc:sldMk cId="3304913602" sldId="262"/>
            <ac:spMk id="2" creationId="{935558AA-3FE2-48E8-84A3-7E9E5E7F9CDB}"/>
          </ac:spMkLst>
        </pc:spChg>
        <pc:spChg chg="del">
          <ac:chgData name="Michael" userId="0df92e9667c24698" providerId="LiveId" clId="{1A82F1EB-66F6-42A6-A56B-6DD78CD77101}" dt="2020-08-13T12:41:25.451" v="47" actId="931"/>
          <ac:spMkLst>
            <pc:docMk/>
            <pc:sldMk cId="3304913602" sldId="262"/>
            <ac:spMk id="3" creationId="{7BADFF4F-163C-4ABE-8DAB-4714C710C555}"/>
          </ac:spMkLst>
        </pc:spChg>
        <pc:spChg chg="add mod">
          <ac:chgData name="Michael" userId="0df92e9667c24698" providerId="LiveId" clId="{1A82F1EB-66F6-42A6-A56B-6DD78CD77101}" dt="2020-08-14T03:33:21.192" v="2824" actId="21"/>
          <ac:spMkLst>
            <pc:docMk/>
            <pc:sldMk cId="3304913602" sldId="262"/>
            <ac:spMk id="7" creationId="{2B4EECFE-F602-42E6-8AB2-709AD97B7E3E}"/>
          </ac:spMkLst>
        </pc:spChg>
        <pc:picChg chg="add del mod">
          <ac:chgData name="Michael" userId="0df92e9667c24698" providerId="LiveId" clId="{1A82F1EB-66F6-42A6-A56B-6DD78CD77101}" dt="2020-08-14T03:33:21.192" v="2824" actId="21"/>
          <ac:picMkLst>
            <pc:docMk/>
            <pc:sldMk cId="3304913602" sldId="262"/>
            <ac:picMk id="5" creationId="{C1989AB5-1CF0-463E-8625-B662FA03220B}"/>
          </ac:picMkLst>
        </pc:picChg>
      </pc:sldChg>
      <pc:sldChg chg="addSp delSp modSp new del mod setBg delDesignElem">
        <pc:chgData name="Michael" userId="0df92e9667c24698" providerId="LiveId" clId="{1A82F1EB-66F6-42A6-A56B-6DD78CD77101}" dt="2020-08-14T03:33:47.218" v="2828" actId="47"/>
        <pc:sldMkLst>
          <pc:docMk/>
          <pc:sldMk cId="3075144604" sldId="263"/>
        </pc:sldMkLst>
        <pc:spChg chg="mod">
          <ac:chgData name="Michael" userId="0df92e9667c24698" providerId="LiveId" clId="{1A82F1EB-66F6-42A6-A56B-6DD78CD77101}" dt="2020-08-13T12:42:37.569" v="53" actId="26606"/>
          <ac:spMkLst>
            <pc:docMk/>
            <pc:sldMk cId="3075144604" sldId="263"/>
            <ac:spMk id="2" creationId="{761F9789-B24A-4B54-8C20-C2010B6DEE60}"/>
          </ac:spMkLst>
        </pc:spChg>
        <pc:spChg chg="del mod">
          <ac:chgData name="Michael" userId="0df92e9667c24698" providerId="LiveId" clId="{1A82F1EB-66F6-42A6-A56B-6DD78CD77101}" dt="2020-08-13T12:44:28.537" v="54" actId="931"/>
          <ac:spMkLst>
            <pc:docMk/>
            <pc:sldMk cId="3075144604" sldId="263"/>
            <ac:spMk id="3" creationId="{33EFC989-7114-4302-8A4D-4C36AD74CD6F}"/>
          </ac:spMkLst>
        </pc:spChg>
        <pc:spChg chg="add mod">
          <ac:chgData name="Michael" userId="0df92e9667c24698" providerId="LiveId" clId="{1A82F1EB-66F6-42A6-A56B-6DD78CD77101}" dt="2020-08-14T03:30:43.595" v="2788" actId="21"/>
          <ac:spMkLst>
            <pc:docMk/>
            <pc:sldMk cId="3075144604" sldId="263"/>
            <ac:spMk id="7" creationId="{DE311192-23B7-4A9E-AB42-DCCFC7B59312}"/>
          </ac:spMkLst>
        </pc:spChg>
        <pc:spChg chg="add del">
          <ac:chgData name="Michael" userId="0df92e9667c24698" providerId="LiveId" clId="{1A82F1EB-66F6-42A6-A56B-6DD78CD77101}" dt="2020-08-13T13:01:07.626" v="175"/>
          <ac:spMkLst>
            <pc:docMk/>
            <pc:sldMk cId="3075144604" sldId="263"/>
            <ac:spMk id="8" creationId="{3B854194-185D-494D-905C-7C7CB2E30F6E}"/>
          </ac:spMkLst>
        </pc:spChg>
        <pc:spChg chg="add del">
          <ac:chgData name="Michael" userId="0df92e9667c24698" providerId="LiveId" clId="{1A82F1EB-66F6-42A6-A56B-6DD78CD77101}" dt="2020-08-13T13:01:07.626" v="175"/>
          <ac:spMkLst>
            <pc:docMk/>
            <pc:sldMk cId="3075144604" sldId="263"/>
            <ac:spMk id="10" creationId="{B4F5FA0D-0104-4987-8241-EFF7C85B88DE}"/>
          </ac:spMkLst>
        </pc:spChg>
        <pc:picChg chg="add del mod">
          <ac:chgData name="Michael" userId="0df92e9667c24698" providerId="LiveId" clId="{1A82F1EB-66F6-42A6-A56B-6DD78CD77101}" dt="2020-08-14T03:30:43.595" v="2788" actId="21"/>
          <ac:picMkLst>
            <pc:docMk/>
            <pc:sldMk cId="3075144604" sldId="263"/>
            <ac:picMk id="5" creationId="{87E8F7B3-79FA-4319-AEF6-4FE44BFE3F10}"/>
          </ac:picMkLst>
        </pc:picChg>
        <pc:picChg chg="add del">
          <ac:chgData name="Michael" userId="0df92e9667c24698" providerId="LiveId" clId="{1A82F1EB-66F6-42A6-A56B-6DD78CD77101}" dt="2020-08-13T13:01:07.626" v="175"/>
          <ac:picMkLst>
            <pc:docMk/>
            <pc:sldMk cId="3075144604" sldId="263"/>
            <ac:picMk id="12" creationId="{2897127E-6CEF-446C-BE87-93B7C46E49D1}"/>
          </ac:picMkLst>
        </pc:picChg>
      </pc:sldChg>
      <pc:sldChg chg="addSp delSp modSp new mod setBg">
        <pc:chgData name="Michael" userId="0df92e9667c24698" providerId="LiveId" clId="{1A82F1EB-66F6-42A6-A56B-6DD78CD77101}" dt="2020-08-14T03:52:42.943" v="3354"/>
        <pc:sldMkLst>
          <pc:docMk/>
          <pc:sldMk cId="2640315829" sldId="264"/>
        </pc:sldMkLst>
        <pc:spChg chg="mod">
          <ac:chgData name="Michael" userId="0df92e9667c24698" providerId="LiveId" clId="{1A82F1EB-66F6-42A6-A56B-6DD78CD77101}" dt="2020-08-14T03:50:52.743" v="3351" actId="26606"/>
          <ac:spMkLst>
            <pc:docMk/>
            <pc:sldMk cId="2640315829" sldId="264"/>
            <ac:spMk id="2" creationId="{9C80B141-96A4-43D4-BA8A-1728257C59A4}"/>
          </ac:spMkLst>
        </pc:spChg>
        <pc:spChg chg="add del mod">
          <ac:chgData name="Michael" userId="0df92e9667c24698" providerId="LiveId" clId="{1A82F1EB-66F6-42A6-A56B-6DD78CD77101}" dt="2020-08-14T03:50:52.743" v="3351" actId="26606"/>
          <ac:spMkLst>
            <pc:docMk/>
            <pc:sldMk cId="2640315829" sldId="264"/>
            <ac:spMk id="3" creationId="{4C0ACC99-C133-482E-86D9-7653599D2183}"/>
          </ac:spMkLst>
        </pc:spChg>
        <pc:spChg chg="add del mod">
          <ac:chgData name="Michael" userId="0df92e9667c24698" providerId="LiveId" clId="{1A82F1EB-66F6-42A6-A56B-6DD78CD77101}" dt="2020-08-14T03:50:44.083" v="3348" actId="478"/>
          <ac:spMkLst>
            <pc:docMk/>
            <pc:sldMk cId="2640315829" sldId="264"/>
            <ac:spMk id="6" creationId="{E24B152B-4879-486D-9A20-0564A3C876F2}"/>
          </ac:spMkLst>
        </pc:spChg>
        <pc:spChg chg="add">
          <ac:chgData name="Michael" userId="0df92e9667c24698" providerId="LiveId" clId="{1A82F1EB-66F6-42A6-A56B-6DD78CD77101}" dt="2020-08-14T03:50:52.743" v="3351" actId="26606"/>
          <ac:spMkLst>
            <pc:docMk/>
            <pc:sldMk cId="2640315829" sldId="264"/>
            <ac:spMk id="9" creationId="{9F4444CE-BC8D-4D61-B303-4C05614E62AB}"/>
          </ac:spMkLst>
        </pc:spChg>
        <pc:spChg chg="add">
          <ac:chgData name="Michael" userId="0df92e9667c24698" providerId="LiveId" clId="{1A82F1EB-66F6-42A6-A56B-6DD78CD77101}" dt="2020-08-14T03:50:52.743" v="3351" actId="26606"/>
          <ac:spMkLst>
            <pc:docMk/>
            <pc:sldMk cId="2640315829" sldId="264"/>
            <ac:spMk id="11" creationId="{73772B81-181F-48B7-8826-4D9686D15DF5}"/>
          </ac:spMkLst>
        </pc:spChg>
        <pc:spChg chg="add">
          <ac:chgData name="Michael" userId="0df92e9667c24698" providerId="LiveId" clId="{1A82F1EB-66F6-42A6-A56B-6DD78CD77101}" dt="2020-08-14T03:50:52.743" v="3351" actId="26606"/>
          <ac:spMkLst>
            <pc:docMk/>
            <pc:sldMk cId="2640315829" sldId="264"/>
            <ac:spMk id="13" creationId="{B2205F6E-03C6-4E92-877C-E2482F6599AA}"/>
          </ac:spMkLst>
        </pc:spChg>
        <pc:graphicFrameChg chg="add del">
          <ac:chgData name="Michael" userId="0df92e9667c24698" providerId="LiveId" clId="{1A82F1EB-66F6-42A6-A56B-6DD78CD77101}" dt="2020-08-14T03:50:52.709" v="3350" actId="26606"/>
          <ac:graphicFrameMkLst>
            <pc:docMk/>
            <pc:sldMk cId="2640315829" sldId="264"/>
            <ac:graphicFrameMk id="7" creationId="{E8E251D0-2979-457B-AD09-793FA19A8B01}"/>
          </ac:graphicFrameMkLst>
        </pc:graphicFrameChg>
        <pc:graphicFrameChg chg="add mod">
          <ac:chgData name="Michael" userId="0df92e9667c24698" providerId="LiveId" clId="{1A82F1EB-66F6-42A6-A56B-6DD78CD77101}" dt="2020-08-14T03:52:42.943" v="3354"/>
          <ac:graphicFrameMkLst>
            <pc:docMk/>
            <pc:sldMk cId="2640315829" sldId="264"/>
            <ac:graphicFrameMk id="10" creationId="{A636A55A-1C28-41CC-8C7C-4DFB4E6A47BF}"/>
          </ac:graphicFrameMkLst>
        </pc:graphicFrameChg>
        <pc:picChg chg="add del mod">
          <ac:chgData name="Michael" userId="0df92e9667c24698" providerId="LiveId" clId="{1A82F1EB-66F6-42A6-A56B-6DD78CD77101}" dt="2020-08-14T03:50:32.596" v="3346" actId="478"/>
          <ac:picMkLst>
            <pc:docMk/>
            <pc:sldMk cId="2640315829" sldId="264"/>
            <ac:picMk id="5" creationId="{923A0092-3E34-49D8-A7A5-AD70AACEFCB2}"/>
          </ac:picMkLst>
        </pc:picChg>
      </pc:sldChg>
      <pc:sldChg chg="addSp modSp new mod setBg">
        <pc:chgData name="Michael" userId="0df92e9667c24698" providerId="LiveId" clId="{1A82F1EB-66F6-42A6-A56B-6DD78CD77101}" dt="2020-08-14T04:04:39.018" v="3526" actId="20577"/>
        <pc:sldMkLst>
          <pc:docMk/>
          <pc:sldMk cId="2067595967" sldId="265"/>
        </pc:sldMkLst>
        <pc:spChg chg="mod">
          <ac:chgData name="Michael" userId="0df92e9667c24698" providerId="LiveId" clId="{1A82F1EB-66F6-42A6-A56B-6DD78CD77101}" dt="2020-08-14T04:03:00.030" v="3407" actId="26606"/>
          <ac:spMkLst>
            <pc:docMk/>
            <pc:sldMk cId="2067595967" sldId="265"/>
            <ac:spMk id="2" creationId="{B0845439-A7DD-48B1-808C-5E482488B081}"/>
          </ac:spMkLst>
        </pc:spChg>
        <pc:spChg chg="mod ord">
          <ac:chgData name="Michael" userId="0df92e9667c24698" providerId="LiveId" clId="{1A82F1EB-66F6-42A6-A56B-6DD78CD77101}" dt="2020-08-14T04:04:39.018" v="3526" actId="20577"/>
          <ac:spMkLst>
            <pc:docMk/>
            <pc:sldMk cId="2067595967" sldId="265"/>
            <ac:spMk id="3" creationId="{EB66CB89-2BB0-4B3D-ACA4-EA81AA4340D8}"/>
          </ac:spMkLst>
        </pc:spChg>
        <pc:spChg chg="add">
          <ac:chgData name="Michael" userId="0df92e9667c24698" providerId="LiveId" clId="{1A82F1EB-66F6-42A6-A56B-6DD78CD77101}" dt="2020-08-14T04:03:00.030" v="3407" actId="26606"/>
          <ac:spMkLst>
            <pc:docMk/>
            <pc:sldMk cId="2067595967" sldId="265"/>
            <ac:spMk id="10" creationId="{A65AC7D1-EAA9-48F5-B509-60A7F50BF703}"/>
          </ac:spMkLst>
        </pc:spChg>
        <pc:spChg chg="add">
          <ac:chgData name="Michael" userId="0df92e9667c24698" providerId="LiveId" clId="{1A82F1EB-66F6-42A6-A56B-6DD78CD77101}" dt="2020-08-14T04:03:00.030" v="3407" actId="26606"/>
          <ac:spMkLst>
            <pc:docMk/>
            <pc:sldMk cId="2067595967" sldId="265"/>
            <ac:spMk id="12" creationId="{D6320AF9-619A-4175-865B-5663E1AEF4C5}"/>
          </ac:spMkLst>
        </pc:spChg>
        <pc:spChg chg="add">
          <ac:chgData name="Michael" userId="0df92e9667c24698" providerId="LiveId" clId="{1A82F1EB-66F6-42A6-A56B-6DD78CD77101}" dt="2020-08-14T04:03:00.030" v="3407" actId="26606"/>
          <ac:spMkLst>
            <pc:docMk/>
            <pc:sldMk cId="2067595967" sldId="265"/>
            <ac:spMk id="18" creationId="{7E018740-5C2B-4A41-AC1A-7E68D1EC1954}"/>
          </ac:spMkLst>
        </pc:spChg>
        <pc:spChg chg="add">
          <ac:chgData name="Michael" userId="0df92e9667c24698" providerId="LiveId" clId="{1A82F1EB-66F6-42A6-A56B-6DD78CD77101}" dt="2020-08-14T04:03:00.030" v="3407" actId="26606"/>
          <ac:spMkLst>
            <pc:docMk/>
            <pc:sldMk cId="2067595967" sldId="265"/>
            <ac:spMk id="20" creationId="{166F75A4-C475-4941-8EE2-B80A06A2C1BB}"/>
          </ac:spMkLst>
        </pc:spChg>
        <pc:spChg chg="add">
          <ac:chgData name="Michael" userId="0df92e9667c24698" providerId="LiveId" clId="{1A82F1EB-66F6-42A6-A56B-6DD78CD77101}" dt="2020-08-14T04:03:00.030" v="3407" actId="26606"/>
          <ac:spMkLst>
            <pc:docMk/>
            <pc:sldMk cId="2067595967" sldId="265"/>
            <ac:spMk id="22" creationId="{A032553A-72E8-4B0D-8405-FF9771C9AF05}"/>
          </ac:spMkLst>
        </pc:spChg>
        <pc:spChg chg="add">
          <ac:chgData name="Michael" userId="0df92e9667c24698" providerId="LiveId" clId="{1A82F1EB-66F6-42A6-A56B-6DD78CD77101}" dt="2020-08-14T04:03:00.030" v="3407" actId="26606"/>
          <ac:spMkLst>
            <pc:docMk/>
            <pc:sldMk cId="2067595967" sldId="265"/>
            <ac:spMk id="24" creationId="{765800AC-C3B9-498E-87BC-29FAE4C76B21}"/>
          </ac:spMkLst>
        </pc:spChg>
        <pc:spChg chg="add">
          <ac:chgData name="Michael" userId="0df92e9667c24698" providerId="LiveId" clId="{1A82F1EB-66F6-42A6-A56B-6DD78CD77101}" dt="2020-08-14T04:03:00.030" v="3407" actId="26606"/>
          <ac:spMkLst>
            <pc:docMk/>
            <pc:sldMk cId="2067595967" sldId="265"/>
            <ac:spMk id="26" creationId="{1F9D6ACB-2FF4-49F9-978A-E0D5327FC635}"/>
          </ac:spMkLst>
        </pc:spChg>
        <pc:spChg chg="add">
          <ac:chgData name="Michael" userId="0df92e9667c24698" providerId="LiveId" clId="{1A82F1EB-66F6-42A6-A56B-6DD78CD77101}" dt="2020-08-14T04:03:00.030" v="3407" actId="26606"/>
          <ac:spMkLst>
            <pc:docMk/>
            <pc:sldMk cId="2067595967" sldId="265"/>
            <ac:spMk id="28" creationId="{A5EC319D-0FEA-4B95-A3EA-01E35672C95B}"/>
          </ac:spMkLst>
        </pc:spChg>
        <pc:picChg chg="add mod">
          <ac:chgData name="Michael" userId="0df92e9667c24698" providerId="LiveId" clId="{1A82F1EB-66F6-42A6-A56B-6DD78CD77101}" dt="2020-08-14T04:03:00.030" v="3407" actId="26606"/>
          <ac:picMkLst>
            <pc:docMk/>
            <pc:sldMk cId="2067595967" sldId="265"/>
            <ac:picMk id="5" creationId="{919B9BA9-B6EC-4B49-BF6D-BBFC44851CE3}"/>
          </ac:picMkLst>
        </pc:picChg>
        <pc:cxnChg chg="add">
          <ac:chgData name="Michael" userId="0df92e9667c24698" providerId="LiveId" clId="{1A82F1EB-66F6-42A6-A56B-6DD78CD77101}" dt="2020-08-14T04:03:00.030" v="3407" actId="26606"/>
          <ac:cxnSpMkLst>
            <pc:docMk/>
            <pc:sldMk cId="2067595967" sldId="265"/>
            <ac:cxnSpMk id="14" creationId="{063B6EC6-D752-4EE7-908B-F8F19E8C7FEA}"/>
          </ac:cxnSpMkLst>
        </pc:cxnChg>
        <pc:cxnChg chg="add">
          <ac:chgData name="Michael" userId="0df92e9667c24698" providerId="LiveId" clId="{1A82F1EB-66F6-42A6-A56B-6DD78CD77101}" dt="2020-08-14T04:03:00.030" v="3407" actId="26606"/>
          <ac:cxnSpMkLst>
            <pc:docMk/>
            <pc:sldMk cId="2067595967" sldId="265"/>
            <ac:cxnSpMk id="16" creationId="{EFECD4E8-AD3E-4228-82A2-9461958EA94D}"/>
          </ac:cxnSpMkLst>
        </pc:cxnChg>
      </pc:sldChg>
      <pc:sldChg chg="addSp delSp modSp new mod setBg">
        <pc:chgData name="Michael" userId="0df92e9667c24698" providerId="LiveId" clId="{1A82F1EB-66F6-42A6-A56B-6DD78CD77101}" dt="2020-08-14T03:45:14.298" v="3308" actId="1076"/>
        <pc:sldMkLst>
          <pc:docMk/>
          <pc:sldMk cId="3904453236" sldId="266"/>
        </pc:sldMkLst>
        <pc:spChg chg="mod">
          <ac:chgData name="Michael" userId="0df92e9667c24698" providerId="LiveId" clId="{1A82F1EB-66F6-42A6-A56B-6DD78CD77101}" dt="2020-08-14T03:45:05.936" v="3307" actId="26606"/>
          <ac:spMkLst>
            <pc:docMk/>
            <pc:sldMk cId="3904453236" sldId="266"/>
            <ac:spMk id="2" creationId="{ACCC6263-86C1-4D0E-91C3-7CA63D98F3B4}"/>
          </ac:spMkLst>
        </pc:spChg>
        <pc:spChg chg="del mod">
          <ac:chgData name="Michael" userId="0df92e9667c24698" providerId="LiveId" clId="{1A82F1EB-66F6-42A6-A56B-6DD78CD77101}" dt="2020-08-14T03:45:05.936" v="3307" actId="26606"/>
          <ac:spMkLst>
            <pc:docMk/>
            <pc:sldMk cId="3904453236" sldId="266"/>
            <ac:spMk id="3" creationId="{72501346-77EF-42F5-8BFC-2A91583526F5}"/>
          </ac:spMkLst>
        </pc:spChg>
        <pc:spChg chg="add">
          <ac:chgData name="Michael" userId="0df92e9667c24698" providerId="LiveId" clId="{1A82F1EB-66F6-42A6-A56B-6DD78CD77101}" dt="2020-08-14T03:45:05.936" v="3307" actId="26606"/>
          <ac:spMkLst>
            <pc:docMk/>
            <pc:sldMk cId="3904453236" sldId="266"/>
            <ac:spMk id="9" creationId="{655AE6B0-AC9E-4167-806F-E9DB135FC46B}"/>
          </ac:spMkLst>
        </pc:spChg>
        <pc:spChg chg="add">
          <ac:chgData name="Michael" userId="0df92e9667c24698" providerId="LiveId" clId="{1A82F1EB-66F6-42A6-A56B-6DD78CD77101}" dt="2020-08-14T03:45:05.936" v="3307" actId="26606"/>
          <ac:spMkLst>
            <pc:docMk/>
            <pc:sldMk cId="3904453236" sldId="266"/>
            <ac:spMk id="22" creationId="{87BD1F4E-A66D-4C06-86DA-8D56CA7A3B41}"/>
          </ac:spMkLst>
        </pc:spChg>
        <pc:grpChg chg="add">
          <ac:chgData name="Michael" userId="0df92e9667c24698" providerId="LiveId" clId="{1A82F1EB-66F6-42A6-A56B-6DD78CD77101}" dt="2020-08-14T03:45:05.936" v="3307" actId="26606"/>
          <ac:grpSpMkLst>
            <pc:docMk/>
            <pc:sldMk cId="3904453236" sldId="266"/>
            <ac:grpSpMk id="11" creationId="{3523416A-383B-4FDC-B4C9-D8EDDFE9C043}"/>
          </ac:grpSpMkLst>
        </pc:grpChg>
        <pc:graphicFrameChg chg="add mod">
          <ac:chgData name="Michael" userId="0df92e9667c24698" providerId="LiveId" clId="{1A82F1EB-66F6-42A6-A56B-6DD78CD77101}" dt="2020-08-14T03:45:14.298" v="3308" actId="1076"/>
          <ac:graphicFrameMkLst>
            <pc:docMk/>
            <pc:sldMk cId="3904453236" sldId="266"/>
            <ac:graphicFrameMk id="5" creationId="{8287AF6F-1B80-47B6-AADF-0973D839F98D}"/>
          </ac:graphicFrameMkLst>
        </pc:graphicFrameChg>
      </pc:sldChg>
      <pc:sldChg chg="addSp delSp modSp new mod setBg setClrOvrMap">
        <pc:chgData name="Michael" userId="0df92e9667c24698" providerId="LiveId" clId="{1A82F1EB-66F6-42A6-A56B-6DD78CD77101}" dt="2020-08-14T04:05:01.831" v="3528" actId="14100"/>
        <pc:sldMkLst>
          <pc:docMk/>
          <pc:sldMk cId="768361343" sldId="267"/>
        </pc:sldMkLst>
        <pc:spChg chg="mod">
          <ac:chgData name="Michael" userId="0df92e9667c24698" providerId="LiveId" clId="{1A82F1EB-66F6-42A6-A56B-6DD78CD77101}" dt="2020-08-14T03:44:14.286" v="3304"/>
          <ac:spMkLst>
            <pc:docMk/>
            <pc:sldMk cId="768361343" sldId="267"/>
            <ac:spMk id="2" creationId="{7CEEDC77-E986-4CF2-96F5-F75D3CA692A8}"/>
          </ac:spMkLst>
        </pc:spChg>
        <pc:spChg chg="del mod">
          <ac:chgData name="Michael" userId="0df92e9667c24698" providerId="LiveId" clId="{1A82F1EB-66F6-42A6-A56B-6DD78CD77101}" dt="2020-08-14T03:34:06.086" v="2832" actId="478"/>
          <ac:spMkLst>
            <pc:docMk/>
            <pc:sldMk cId="768361343" sldId="267"/>
            <ac:spMk id="3" creationId="{78812C9F-6706-4C8C-AB3D-808FD33255AD}"/>
          </ac:spMkLst>
        </pc:spChg>
        <pc:spChg chg="add del mod">
          <ac:chgData name="Michael" userId="0df92e9667c24698" providerId="LiveId" clId="{1A82F1EB-66F6-42A6-A56B-6DD78CD77101}" dt="2020-08-14T03:34:42.316" v="2839" actId="478"/>
          <ac:spMkLst>
            <pc:docMk/>
            <pc:sldMk cId="768361343" sldId="267"/>
            <ac:spMk id="6" creationId="{A06435DB-13EC-46FE-8E76-626BBEE0B6FC}"/>
          </ac:spMkLst>
        </pc:spChg>
        <pc:spChg chg="add del">
          <ac:chgData name="Michael" userId="0df92e9667c24698" providerId="LiveId" clId="{1A82F1EB-66F6-42A6-A56B-6DD78CD77101}" dt="2020-08-14T03:31:55.087" v="2799" actId="26606"/>
          <ac:spMkLst>
            <pc:docMk/>
            <pc:sldMk cId="768361343" sldId="267"/>
            <ac:spMk id="9" creationId="{6DFBE54E-A701-4039-AC57-CF06B37CC626}"/>
          </ac:spMkLst>
        </pc:spChg>
        <pc:spChg chg="add del">
          <ac:chgData name="Michael" userId="0df92e9667c24698" providerId="LiveId" clId="{1A82F1EB-66F6-42A6-A56B-6DD78CD77101}" dt="2020-08-14T03:31:55.087" v="2799" actId="26606"/>
          <ac:spMkLst>
            <pc:docMk/>
            <pc:sldMk cId="768361343" sldId="267"/>
            <ac:spMk id="11" creationId="{D33A9890-FE1F-4F08-8EF4-FD2B43954605}"/>
          </ac:spMkLst>
        </pc:spChg>
        <pc:spChg chg="add del">
          <ac:chgData name="Michael" userId="0df92e9667c24698" providerId="LiveId" clId="{1A82F1EB-66F6-42A6-A56B-6DD78CD77101}" dt="2020-08-14T03:31:55.087" v="2799" actId="26606"/>
          <ac:spMkLst>
            <pc:docMk/>
            <pc:sldMk cId="768361343" sldId="267"/>
            <ac:spMk id="13" creationId="{92515798-C8A3-40E7-A830-82681C81A0CD}"/>
          </ac:spMkLst>
        </pc:spChg>
        <pc:picChg chg="add mod ord">
          <ac:chgData name="Michael" userId="0df92e9667c24698" providerId="LiveId" clId="{1A82F1EB-66F6-42A6-A56B-6DD78CD77101}" dt="2020-08-14T04:05:01.831" v="3528" actId="14100"/>
          <ac:picMkLst>
            <pc:docMk/>
            <pc:sldMk cId="768361343" sldId="267"/>
            <ac:picMk id="4" creationId="{EF39FF74-386B-4BFA-97E8-DAE6B7989977}"/>
          </ac:picMkLst>
        </pc:picChg>
      </pc:sldChg>
      <pc:sldChg chg="addSp modSp new mod">
        <pc:chgData name="Michael" userId="0df92e9667c24698" providerId="LiveId" clId="{1A82F1EB-66F6-42A6-A56B-6DD78CD77101}" dt="2020-08-14T03:44:14.286" v="3304"/>
        <pc:sldMkLst>
          <pc:docMk/>
          <pc:sldMk cId="3358664215" sldId="268"/>
        </pc:sldMkLst>
        <pc:spChg chg="mod">
          <ac:chgData name="Michael" userId="0df92e9667c24698" providerId="LiveId" clId="{1A82F1EB-66F6-42A6-A56B-6DD78CD77101}" dt="2020-08-14T03:44:14.286" v="3304"/>
          <ac:spMkLst>
            <pc:docMk/>
            <pc:sldMk cId="3358664215" sldId="268"/>
            <ac:spMk id="2" creationId="{C0AF4D02-1CBA-490C-96D0-55CC39DF9E31}"/>
          </ac:spMkLst>
        </pc:spChg>
        <pc:spChg chg="mod">
          <ac:chgData name="Michael" userId="0df92e9667c24698" providerId="LiveId" clId="{1A82F1EB-66F6-42A6-A56B-6DD78CD77101}" dt="2020-08-14T02:38:14.145" v="957" actId="1076"/>
          <ac:spMkLst>
            <pc:docMk/>
            <pc:sldMk cId="3358664215" sldId="268"/>
            <ac:spMk id="3" creationId="{9DBA4EF7-009B-40FC-8F8F-244D4261F99A}"/>
          </ac:spMkLst>
        </pc:spChg>
        <pc:spChg chg="add mod">
          <ac:chgData name="Michael" userId="0df92e9667c24698" providerId="LiveId" clId="{1A82F1EB-66F6-42A6-A56B-6DD78CD77101}" dt="2020-08-14T03:05:47.766" v="1909" actId="20577"/>
          <ac:spMkLst>
            <pc:docMk/>
            <pc:sldMk cId="3358664215" sldId="268"/>
            <ac:spMk id="4" creationId="{6C4078B7-C0F4-456A-B1EC-7A50C692363A}"/>
          </ac:spMkLst>
        </pc:spChg>
      </pc:sldChg>
      <pc:sldChg chg="addSp delSp modSp new mod setBg">
        <pc:chgData name="Michael" userId="0df92e9667c24698" providerId="LiveId" clId="{1A82F1EB-66F6-42A6-A56B-6DD78CD77101}" dt="2020-08-14T03:50:08.935" v="3345" actId="26606"/>
        <pc:sldMkLst>
          <pc:docMk/>
          <pc:sldMk cId="213043462" sldId="269"/>
        </pc:sldMkLst>
        <pc:spChg chg="mod">
          <ac:chgData name="Michael" userId="0df92e9667c24698" providerId="LiveId" clId="{1A82F1EB-66F6-42A6-A56B-6DD78CD77101}" dt="2020-08-14T03:50:08.935" v="3345" actId="26606"/>
          <ac:spMkLst>
            <pc:docMk/>
            <pc:sldMk cId="213043462" sldId="269"/>
            <ac:spMk id="2" creationId="{0DC9BA18-7CC3-4804-B4B8-5872829FD2DE}"/>
          </ac:spMkLst>
        </pc:spChg>
        <pc:spChg chg="del mod">
          <ac:chgData name="Michael" userId="0df92e9667c24698" providerId="LiveId" clId="{1A82F1EB-66F6-42A6-A56B-6DD78CD77101}" dt="2020-08-14T03:50:08.935" v="3345" actId="26606"/>
          <ac:spMkLst>
            <pc:docMk/>
            <pc:sldMk cId="213043462" sldId="269"/>
            <ac:spMk id="3" creationId="{2386A9E7-D4A1-47C3-8989-D91EB472CA02}"/>
          </ac:spMkLst>
        </pc:spChg>
        <pc:spChg chg="add">
          <ac:chgData name="Michael" userId="0df92e9667c24698" providerId="LiveId" clId="{1A82F1EB-66F6-42A6-A56B-6DD78CD77101}" dt="2020-08-14T03:50:08.935" v="3345" actId="26606"/>
          <ac:spMkLst>
            <pc:docMk/>
            <pc:sldMk cId="213043462" sldId="269"/>
            <ac:spMk id="9" creationId="{655AE6B0-AC9E-4167-806F-E9DB135FC46B}"/>
          </ac:spMkLst>
        </pc:spChg>
        <pc:spChg chg="add">
          <ac:chgData name="Michael" userId="0df92e9667c24698" providerId="LiveId" clId="{1A82F1EB-66F6-42A6-A56B-6DD78CD77101}" dt="2020-08-14T03:50:08.935" v="3345" actId="26606"/>
          <ac:spMkLst>
            <pc:docMk/>
            <pc:sldMk cId="213043462" sldId="269"/>
            <ac:spMk id="22" creationId="{87BD1F4E-A66D-4C06-86DA-8D56CA7A3B41}"/>
          </ac:spMkLst>
        </pc:spChg>
        <pc:grpChg chg="add">
          <ac:chgData name="Michael" userId="0df92e9667c24698" providerId="LiveId" clId="{1A82F1EB-66F6-42A6-A56B-6DD78CD77101}" dt="2020-08-14T03:50:08.935" v="3345" actId="26606"/>
          <ac:grpSpMkLst>
            <pc:docMk/>
            <pc:sldMk cId="213043462" sldId="269"/>
            <ac:grpSpMk id="11" creationId="{3523416A-383B-4FDC-B4C9-D8EDDFE9C043}"/>
          </ac:grpSpMkLst>
        </pc:grpChg>
        <pc:graphicFrameChg chg="add">
          <ac:chgData name="Michael" userId="0df92e9667c24698" providerId="LiveId" clId="{1A82F1EB-66F6-42A6-A56B-6DD78CD77101}" dt="2020-08-14T03:50:08.935" v="3345" actId="26606"/>
          <ac:graphicFrameMkLst>
            <pc:docMk/>
            <pc:sldMk cId="213043462" sldId="269"/>
            <ac:graphicFrameMk id="5" creationId="{51EFF8DE-DDA7-4567-B714-044064201C04}"/>
          </ac:graphicFrameMkLst>
        </pc:graphicFrameChg>
      </pc:sldChg>
      <pc:sldChg chg="addSp delSp modSp new mod setBg">
        <pc:chgData name="Michael" userId="0df92e9667c24698" providerId="LiveId" clId="{1A82F1EB-66F6-42A6-A56B-6DD78CD77101}" dt="2020-08-14T03:49:27.121" v="3340" actId="26606"/>
        <pc:sldMkLst>
          <pc:docMk/>
          <pc:sldMk cId="3207320007" sldId="270"/>
        </pc:sldMkLst>
        <pc:spChg chg="mod">
          <ac:chgData name="Michael" userId="0df92e9667c24698" providerId="LiveId" clId="{1A82F1EB-66F6-42A6-A56B-6DD78CD77101}" dt="2020-08-14T03:49:27.121" v="3340" actId="26606"/>
          <ac:spMkLst>
            <pc:docMk/>
            <pc:sldMk cId="3207320007" sldId="270"/>
            <ac:spMk id="2" creationId="{026D2AB0-A3C9-467D-8F79-8E1DDF8F7D4B}"/>
          </ac:spMkLst>
        </pc:spChg>
        <pc:spChg chg="mod ord">
          <ac:chgData name="Michael" userId="0df92e9667c24698" providerId="LiveId" clId="{1A82F1EB-66F6-42A6-A56B-6DD78CD77101}" dt="2020-08-14T03:49:27.121" v="3340" actId="26606"/>
          <ac:spMkLst>
            <pc:docMk/>
            <pc:sldMk cId="3207320007" sldId="270"/>
            <ac:spMk id="3" creationId="{17034AE3-3B2F-4463-8CAD-5F9D41FE05EE}"/>
          </ac:spMkLst>
        </pc:spChg>
        <pc:spChg chg="add del">
          <ac:chgData name="Michael" userId="0df92e9667c24698" providerId="LiveId" clId="{1A82F1EB-66F6-42A6-A56B-6DD78CD77101}" dt="2020-08-14T03:49:27.121" v="3340" actId="26606"/>
          <ac:spMkLst>
            <pc:docMk/>
            <pc:sldMk cId="3207320007" sldId="270"/>
            <ac:spMk id="10" creationId="{A65AC7D1-EAA9-48F5-B509-60A7F50BF703}"/>
          </ac:spMkLst>
        </pc:spChg>
        <pc:spChg chg="add del">
          <ac:chgData name="Michael" userId="0df92e9667c24698" providerId="LiveId" clId="{1A82F1EB-66F6-42A6-A56B-6DD78CD77101}" dt="2020-08-14T03:49:27.121" v="3340" actId="26606"/>
          <ac:spMkLst>
            <pc:docMk/>
            <pc:sldMk cId="3207320007" sldId="270"/>
            <ac:spMk id="12" creationId="{D6320AF9-619A-4175-865B-5663E1AEF4C5}"/>
          </ac:spMkLst>
        </pc:spChg>
        <pc:spChg chg="add del">
          <ac:chgData name="Michael" userId="0df92e9667c24698" providerId="LiveId" clId="{1A82F1EB-66F6-42A6-A56B-6DD78CD77101}" dt="2020-08-14T03:49:27.121" v="3340" actId="26606"/>
          <ac:spMkLst>
            <pc:docMk/>
            <pc:sldMk cId="3207320007" sldId="270"/>
            <ac:spMk id="18" creationId="{7E018740-5C2B-4A41-AC1A-7E68D1EC1954}"/>
          </ac:spMkLst>
        </pc:spChg>
        <pc:spChg chg="add del">
          <ac:chgData name="Michael" userId="0df92e9667c24698" providerId="LiveId" clId="{1A82F1EB-66F6-42A6-A56B-6DD78CD77101}" dt="2020-08-14T03:49:27.121" v="3340" actId="26606"/>
          <ac:spMkLst>
            <pc:docMk/>
            <pc:sldMk cId="3207320007" sldId="270"/>
            <ac:spMk id="20" creationId="{166F75A4-C475-4941-8EE2-B80A06A2C1BB}"/>
          </ac:spMkLst>
        </pc:spChg>
        <pc:spChg chg="add del">
          <ac:chgData name="Michael" userId="0df92e9667c24698" providerId="LiveId" clId="{1A82F1EB-66F6-42A6-A56B-6DD78CD77101}" dt="2020-08-14T03:49:27.121" v="3340" actId="26606"/>
          <ac:spMkLst>
            <pc:docMk/>
            <pc:sldMk cId="3207320007" sldId="270"/>
            <ac:spMk id="22" creationId="{A032553A-72E8-4B0D-8405-FF9771C9AF05}"/>
          </ac:spMkLst>
        </pc:spChg>
        <pc:spChg chg="add del">
          <ac:chgData name="Michael" userId="0df92e9667c24698" providerId="LiveId" clId="{1A82F1EB-66F6-42A6-A56B-6DD78CD77101}" dt="2020-08-14T03:49:27.121" v="3340" actId="26606"/>
          <ac:spMkLst>
            <pc:docMk/>
            <pc:sldMk cId="3207320007" sldId="270"/>
            <ac:spMk id="24" creationId="{765800AC-C3B9-498E-87BC-29FAE4C76B21}"/>
          </ac:spMkLst>
        </pc:spChg>
        <pc:spChg chg="add del">
          <ac:chgData name="Michael" userId="0df92e9667c24698" providerId="LiveId" clId="{1A82F1EB-66F6-42A6-A56B-6DD78CD77101}" dt="2020-08-14T03:49:27.121" v="3340" actId="26606"/>
          <ac:spMkLst>
            <pc:docMk/>
            <pc:sldMk cId="3207320007" sldId="270"/>
            <ac:spMk id="26" creationId="{1F9D6ACB-2FF4-49F9-978A-E0D5327FC635}"/>
          </ac:spMkLst>
        </pc:spChg>
        <pc:spChg chg="add del">
          <ac:chgData name="Michael" userId="0df92e9667c24698" providerId="LiveId" clId="{1A82F1EB-66F6-42A6-A56B-6DD78CD77101}" dt="2020-08-14T03:49:27.121" v="3340" actId="26606"/>
          <ac:spMkLst>
            <pc:docMk/>
            <pc:sldMk cId="3207320007" sldId="270"/>
            <ac:spMk id="28" creationId="{A5EC319D-0FEA-4B95-A3EA-01E35672C95B}"/>
          </ac:spMkLst>
        </pc:spChg>
        <pc:picChg chg="add mod ord">
          <ac:chgData name="Michael" userId="0df92e9667c24698" providerId="LiveId" clId="{1A82F1EB-66F6-42A6-A56B-6DD78CD77101}" dt="2020-08-14T03:49:27.121" v="3340" actId="26606"/>
          <ac:picMkLst>
            <pc:docMk/>
            <pc:sldMk cId="3207320007" sldId="270"/>
            <ac:picMk id="5" creationId="{C0D3224F-3A98-42EB-B169-FDA2D118F9CD}"/>
          </ac:picMkLst>
        </pc:picChg>
        <pc:cxnChg chg="add del">
          <ac:chgData name="Michael" userId="0df92e9667c24698" providerId="LiveId" clId="{1A82F1EB-66F6-42A6-A56B-6DD78CD77101}" dt="2020-08-14T03:49:27.121" v="3340" actId="26606"/>
          <ac:cxnSpMkLst>
            <pc:docMk/>
            <pc:sldMk cId="3207320007" sldId="270"/>
            <ac:cxnSpMk id="14" creationId="{063B6EC6-D752-4EE7-908B-F8F19E8C7FEA}"/>
          </ac:cxnSpMkLst>
        </pc:cxnChg>
        <pc:cxnChg chg="add del">
          <ac:chgData name="Michael" userId="0df92e9667c24698" providerId="LiveId" clId="{1A82F1EB-66F6-42A6-A56B-6DD78CD77101}" dt="2020-08-14T03:49:27.121" v="3340" actId="26606"/>
          <ac:cxnSpMkLst>
            <pc:docMk/>
            <pc:sldMk cId="3207320007" sldId="270"/>
            <ac:cxnSpMk id="16" creationId="{EFECD4E8-AD3E-4228-82A2-9461958EA94D}"/>
          </ac:cxnSpMkLst>
        </pc:cxnChg>
      </pc:sldChg>
      <pc:sldChg chg="addSp delSp modSp new mod setBg setClrOvrMap">
        <pc:chgData name="Michael" userId="0df92e9667c24698" providerId="LiveId" clId="{1A82F1EB-66F6-42A6-A56B-6DD78CD77101}" dt="2020-08-14T03:59:24.481" v="3399" actId="207"/>
        <pc:sldMkLst>
          <pc:docMk/>
          <pc:sldMk cId="1657909057" sldId="271"/>
        </pc:sldMkLst>
        <pc:spChg chg="mod">
          <ac:chgData name="Michael" userId="0df92e9667c24698" providerId="LiveId" clId="{1A82F1EB-66F6-42A6-A56B-6DD78CD77101}" dt="2020-08-14T03:57:04.579" v="3387" actId="21"/>
          <ac:spMkLst>
            <pc:docMk/>
            <pc:sldMk cId="1657909057" sldId="271"/>
            <ac:spMk id="2" creationId="{EB9E5F99-8272-4E02-8ABB-CFACC8490112}"/>
          </ac:spMkLst>
        </pc:spChg>
        <pc:spChg chg="del mod">
          <ac:chgData name="Michael" userId="0df92e9667c24698" providerId="LiveId" clId="{1A82F1EB-66F6-42A6-A56B-6DD78CD77101}" dt="2020-08-14T03:56:06.545" v="3366" actId="26606"/>
          <ac:spMkLst>
            <pc:docMk/>
            <pc:sldMk cId="1657909057" sldId="271"/>
            <ac:spMk id="3" creationId="{1A246636-22D6-4E88-A80C-B7A4931E47BD}"/>
          </ac:spMkLst>
        </pc:spChg>
        <pc:spChg chg="add del mod">
          <ac:chgData name="Michael" userId="0df92e9667c24698" providerId="LiveId" clId="{1A82F1EB-66F6-42A6-A56B-6DD78CD77101}" dt="2020-08-14T03:57:29.227" v="3391" actId="478"/>
          <ac:spMkLst>
            <pc:docMk/>
            <pc:sldMk cId="1657909057" sldId="271"/>
            <ac:spMk id="5" creationId="{F0C80B0F-C4F1-44BC-9698-49F9A23B1195}"/>
          </ac:spMkLst>
        </pc:spChg>
        <pc:spChg chg="add del">
          <ac:chgData name="Michael" userId="0df92e9667c24698" providerId="LiveId" clId="{1A82F1EB-66F6-42A6-A56B-6DD78CD77101}" dt="2020-08-14T03:47:47.810" v="3329" actId="26606"/>
          <ac:spMkLst>
            <pc:docMk/>
            <pc:sldMk cId="1657909057" sldId="271"/>
            <ac:spMk id="8" creationId="{A65AC7D1-EAA9-48F5-B509-60A7F50BF703}"/>
          </ac:spMkLst>
        </pc:spChg>
        <pc:spChg chg="add del">
          <ac:chgData name="Michael" userId="0df92e9667c24698" providerId="LiveId" clId="{1A82F1EB-66F6-42A6-A56B-6DD78CD77101}" dt="2020-08-14T03:47:47.810" v="3329" actId="26606"/>
          <ac:spMkLst>
            <pc:docMk/>
            <pc:sldMk cId="1657909057" sldId="271"/>
            <ac:spMk id="10" creationId="{D6320AF9-619A-4175-865B-5663E1AEF4C5}"/>
          </ac:spMkLst>
        </pc:spChg>
        <pc:spChg chg="add del">
          <ac:chgData name="Michael" userId="0df92e9667c24698" providerId="LiveId" clId="{1A82F1EB-66F6-42A6-A56B-6DD78CD77101}" dt="2020-08-14T03:47:47.810" v="3329" actId="26606"/>
          <ac:spMkLst>
            <pc:docMk/>
            <pc:sldMk cId="1657909057" sldId="271"/>
            <ac:spMk id="16" creationId="{7E018740-5C2B-4A41-AC1A-7E68D1EC1954}"/>
          </ac:spMkLst>
        </pc:spChg>
        <pc:spChg chg="add del">
          <ac:chgData name="Michael" userId="0df92e9667c24698" providerId="LiveId" clId="{1A82F1EB-66F6-42A6-A56B-6DD78CD77101}" dt="2020-08-14T03:47:47.810" v="3329" actId="26606"/>
          <ac:spMkLst>
            <pc:docMk/>
            <pc:sldMk cId="1657909057" sldId="271"/>
            <ac:spMk id="18" creationId="{166F75A4-C475-4941-8EE2-B80A06A2C1BB}"/>
          </ac:spMkLst>
        </pc:spChg>
        <pc:spChg chg="add del">
          <ac:chgData name="Michael" userId="0df92e9667c24698" providerId="LiveId" clId="{1A82F1EB-66F6-42A6-A56B-6DD78CD77101}" dt="2020-08-14T03:47:47.810" v="3329" actId="26606"/>
          <ac:spMkLst>
            <pc:docMk/>
            <pc:sldMk cId="1657909057" sldId="271"/>
            <ac:spMk id="20" creationId="{A032553A-72E8-4B0D-8405-FF9771C9AF05}"/>
          </ac:spMkLst>
        </pc:spChg>
        <pc:spChg chg="add del">
          <ac:chgData name="Michael" userId="0df92e9667c24698" providerId="LiveId" clId="{1A82F1EB-66F6-42A6-A56B-6DD78CD77101}" dt="2020-08-14T03:47:47.810" v="3329" actId="26606"/>
          <ac:spMkLst>
            <pc:docMk/>
            <pc:sldMk cId="1657909057" sldId="271"/>
            <ac:spMk id="22" creationId="{765800AC-C3B9-498E-87BC-29FAE4C76B21}"/>
          </ac:spMkLst>
        </pc:spChg>
        <pc:spChg chg="add del">
          <ac:chgData name="Michael" userId="0df92e9667c24698" providerId="LiveId" clId="{1A82F1EB-66F6-42A6-A56B-6DD78CD77101}" dt="2020-08-14T03:47:47.810" v="3329" actId="26606"/>
          <ac:spMkLst>
            <pc:docMk/>
            <pc:sldMk cId="1657909057" sldId="271"/>
            <ac:spMk id="24" creationId="{1F9D6ACB-2FF4-49F9-978A-E0D5327FC635}"/>
          </ac:spMkLst>
        </pc:spChg>
        <pc:spChg chg="add del">
          <ac:chgData name="Michael" userId="0df92e9667c24698" providerId="LiveId" clId="{1A82F1EB-66F6-42A6-A56B-6DD78CD77101}" dt="2020-08-14T03:47:47.810" v="3329" actId="26606"/>
          <ac:spMkLst>
            <pc:docMk/>
            <pc:sldMk cId="1657909057" sldId="271"/>
            <ac:spMk id="26" creationId="{142BFA2A-77A0-4F60-A32A-685681C84889}"/>
          </ac:spMkLst>
        </pc:spChg>
        <pc:spChg chg="add">
          <ac:chgData name="Michael" userId="0df92e9667c24698" providerId="LiveId" clId="{1A82F1EB-66F6-42A6-A56B-6DD78CD77101}" dt="2020-08-14T03:56:06.545" v="3366" actId="26606"/>
          <ac:spMkLst>
            <pc:docMk/>
            <pc:sldMk cId="1657909057" sldId="271"/>
            <ac:spMk id="34" creationId="{655AE6B0-AC9E-4167-806F-E9DB135FC46B}"/>
          </ac:spMkLst>
        </pc:spChg>
        <pc:spChg chg="add">
          <ac:chgData name="Michael" userId="0df92e9667c24698" providerId="LiveId" clId="{1A82F1EB-66F6-42A6-A56B-6DD78CD77101}" dt="2020-08-14T03:56:06.545" v="3366" actId="26606"/>
          <ac:spMkLst>
            <pc:docMk/>
            <pc:sldMk cId="1657909057" sldId="271"/>
            <ac:spMk id="47" creationId="{87BD1F4E-A66D-4C06-86DA-8D56CA7A3B41}"/>
          </ac:spMkLst>
        </pc:spChg>
        <pc:spChg chg="mod">
          <ac:chgData name="Michael" userId="0df92e9667c24698" providerId="LiveId" clId="{1A82F1EB-66F6-42A6-A56B-6DD78CD77101}" dt="2020-08-14T03:56:25.658" v="3384" actId="20577"/>
          <ac:spMkLst>
            <pc:docMk/>
            <pc:sldMk cId="1657909057" sldId="271"/>
            <ac:spMk id="48" creationId="{82406DC9-06E0-4175-A1FC-BEFD7A3E8109}"/>
          </ac:spMkLst>
        </pc:spChg>
        <pc:spChg chg="add mod">
          <ac:chgData name="Michael" userId="0df92e9667c24698" providerId="LiveId" clId="{1A82F1EB-66F6-42A6-A56B-6DD78CD77101}" dt="2020-08-14T03:57:31.818" v="3393" actId="20577"/>
          <ac:spMkLst>
            <pc:docMk/>
            <pc:sldMk cId="1657909057" sldId="271"/>
            <ac:spMk id="49" creationId="{34E43324-2868-471A-95D8-773530F4D8DE}"/>
          </ac:spMkLst>
        </pc:spChg>
        <pc:grpChg chg="add mod">
          <ac:chgData name="Michael" userId="0df92e9667c24698" providerId="LiveId" clId="{1A82F1EB-66F6-42A6-A56B-6DD78CD77101}" dt="2020-08-14T03:59:24.481" v="3399" actId="207"/>
          <ac:grpSpMkLst>
            <pc:docMk/>
            <pc:sldMk cId="1657909057" sldId="271"/>
            <ac:grpSpMk id="4" creationId="{A02EE136-97F7-419C-A057-668779D1ED00}"/>
          </ac:grpSpMkLst>
        </pc:grpChg>
        <pc:grpChg chg="add">
          <ac:chgData name="Michael" userId="0df92e9667c24698" providerId="LiveId" clId="{1A82F1EB-66F6-42A6-A56B-6DD78CD77101}" dt="2020-08-14T03:56:06.545" v="3366" actId="26606"/>
          <ac:grpSpMkLst>
            <pc:docMk/>
            <pc:sldMk cId="1657909057" sldId="271"/>
            <ac:grpSpMk id="36" creationId="{3523416A-383B-4FDC-B4C9-D8EDDFE9C043}"/>
          </ac:grpSpMkLst>
        </pc:grpChg>
        <pc:graphicFrameChg chg="add mod">
          <ac:chgData name="Michael" userId="0df92e9667c24698" providerId="LiveId" clId="{1A82F1EB-66F6-42A6-A56B-6DD78CD77101}" dt="2020-08-14T03:58:05.454" v="3396" actId="14100"/>
          <ac:graphicFrameMkLst>
            <pc:docMk/>
            <pc:sldMk cId="1657909057" sldId="271"/>
            <ac:graphicFrameMk id="30" creationId="{9CDE6853-F6CD-4A2B-9BFF-F186D74A3A98}"/>
          </ac:graphicFrameMkLst>
        </pc:graphicFrameChg>
        <pc:picChg chg="add del">
          <ac:chgData name="Michael" userId="0df92e9667c24698" providerId="LiveId" clId="{1A82F1EB-66F6-42A6-A56B-6DD78CD77101}" dt="2020-08-14T03:55:10.348" v="3357" actId="26606"/>
          <ac:picMkLst>
            <pc:docMk/>
            <pc:sldMk cId="1657909057" sldId="271"/>
            <ac:picMk id="32" creationId="{5A5EC895-F939-4B12-B868-0B277D31A3D6}"/>
          </ac:picMkLst>
        </pc:picChg>
        <pc:cxnChg chg="add del">
          <ac:chgData name="Michael" userId="0df92e9667c24698" providerId="LiveId" clId="{1A82F1EB-66F6-42A6-A56B-6DD78CD77101}" dt="2020-08-14T03:47:47.810" v="3329" actId="26606"/>
          <ac:cxnSpMkLst>
            <pc:docMk/>
            <pc:sldMk cId="1657909057" sldId="271"/>
            <ac:cxnSpMk id="12" creationId="{063B6EC6-D752-4EE7-908B-F8F19E8C7FEA}"/>
          </ac:cxnSpMkLst>
        </pc:cxnChg>
        <pc:cxnChg chg="add del">
          <ac:chgData name="Michael" userId="0df92e9667c24698" providerId="LiveId" clId="{1A82F1EB-66F6-42A6-A56B-6DD78CD77101}" dt="2020-08-14T03:47:47.810" v="3329" actId="26606"/>
          <ac:cxnSpMkLst>
            <pc:docMk/>
            <pc:sldMk cId="1657909057" sldId="271"/>
            <ac:cxnSpMk id="14" creationId="{EFECD4E8-AD3E-4228-82A2-9461958EA94D}"/>
          </ac:cxnSpMkLst>
        </pc:cxnChg>
        <pc:cxnChg chg="add del">
          <ac:chgData name="Michael" userId="0df92e9667c24698" providerId="LiveId" clId="{1A82F1EB-66F6-42A6-A56B-6DD78CD77101}" dt="2020-08-14T03:56:06.545" v="3366" actId="26606"/>
          <ac:cxnSpMkLst>
            <pc:docMk/>
            <pc:sldMk cId="1657909057" sldId="271"/>
            <ac:cxnSpMk id="28" creationId="{0B5F7E3B-C5F1-40E0-A491-558BAFBC1127}"/>
          </ac:cxnSpMkLst>
        </pc:cxnChg>
      </pc:sldChg>
      <pc:sldChg chg="addSp delSp modSp new mod setBg delDesignElem">
        <pc:chgData name="Michael" userId="0df92e9667c24698" providerId="LiveId" clId="{1A82F1EB-66F6-42A6-A56B-6DD78CD77101}" dt="2020-08-14T04:00:14.546" v="3401" actId="14100"/>
        <pc:sldMkLst>
          <pc:docMk/>
          <pc:sldMk cId="2507736653" sldId="272"/>
        </pc:sldMkLst>
        <pc:spChg chg="add del">
          <ac:chgData name="Michael" userId="0df92e9667c24698" providerId="LiveId" clId="{1A82F1EB-66F6-42A6-A56B-6DD78CD77101}" dt="2020-08-14T03:44:14.286" v="3304"/>
          <ac:spMkLst>
            <pc:docMk/>
            <pc:sldMk cId="2507736653" sldId="272"/>
            <ac:spMk id="5" creationId="{85F279D6-ED25-4D3F-9479-8ABB21867D9B}"/>
          </ac:spMkLst>
        </pc:spChg>
        <pc:spChg chg="add del">
          <ac:chgData name="Michael" userId="0df92e9667c24698" providerId="LiveId" clId="{1A82F1EB-66F6-42A6-A56B-6DD78CD77101}" dt="2020-08-14T03:44:14.286" v="3304"/>
          <ac:spMkLst>
            <pc:docMk/>
            <pc:sldMk cId="2507736653" sldId="272"/>
            <ac:spMk id="6" creationId="{38D0B1B4-C487-47EF-B7D0-421066454CB6}"/>
          </ac:spMkLst>
        </pc:spChg>
        <pc:spChg chg="add del">
          <ac:chgData name="Michael" userId="0df92e9667c24698" providerId="LiveId" clId="{1A82F1EB-66F6-42A6-A56B-6DD78CD77101}" dt="2020-08-14T03:44:14.286" v="3304"/>
          <ac:spMkLst>
            <pc:docMk/>
            <pc:sldMk cId="2507736653" sldId="272"/>
            <ac:spMk id="7" creationId="{0214736A-03B2-4B91-B0AF-B21213F3B9DF}"/>
          </ac:spMkLst>
        </pc:spChg>
        <pc:spChg chg="add del">
          <ac:chgData name="Michael" userId="0df92e9667c24698" providerId="LiveId" clId="{1A82F1EB-66F6-42A6-A56B-6DD78CD77101}" dt="2020-08-14T03:24:04.548" v="2584" actId="26606"/>
          <ac:spMkLst>
            <pc:docMk/>
            <pc:sldMk cId="2507736653" sldId="272"/>
            <ac:spMk id="8" creationId="{49AF1E17-E2EA-4DFA-ABA4-1FF1F27FA1BE}"/>
          </ac:spMkLst>
        </pc:spChg>
        <pc:spChg chg="add del">
          <ac:chgData name="Michael" userId="0df92e9667c24698" providerId="LiveId" clId="{1A82F1EB-66F6-42A6-A56B-6DD78CD77101}" dt="2020-08-14T03:24:04.548" v="2584" actId="26606"/>
          <ac:spMkLst>
            <pc:docMk/>
            <pc:sldMk cId="2507736653" sldId="272"/>
            <ac:spMk id="10" creationId="{5B254329-6146-42F5-9E30-4BB7D9457956}"/>
          </ac:spMkLst>
        </pc:spChg>
        <pc:spChg chg="add del">
          <ac:chgData name="Michael" userId="0df92e9667c24698" providerId="LiveId" clId="{1A82F1EB-66F6-42A6-A56B-6DD78CD77101}" dt="2020-08-14T03:24:04.548" v="2584" actId="26606"/>
          <ac:spMkLst>
            <pc:docMk/>
            <pc:sldMk cId="2507736653" sldId="272"/>
            <ac:spMk id="12" creationId="{72BE43CF-5A8F-4260-9B74-14E5BE9D6E4D}"/>
          </ac:spMkLst>
        </pc:spChg>
        <pc:picChg chg="add mod">
          <ac:chgData name="Michael" userId="0df92e9667c24698" providerId="LiveId" clId="{1A82F1EB-66F6-42A6-A56B-6DD78CD77101}" dt="2020-08-14T04:00:14.546" v="3401" actId="14100"/>
          <ac:picMkLst>
            <pc:docMk/>
            <pc:sldMk cId="2507736653" sldId="272"/>
            <ac:picMk id="3" creationId="{30E8D207-F9B8-4BA0-8AEF-C1A51A15C1D3}"/>
          </ac:picMkLst>
        </pc:picChg>
      </pc:sldChg>
      <pc:sldChg chg="modSp new del mod ord">
        <pc:chgData name="Michael" userId="0df92e9667c24698" providerId="LiveId" clId="{1A82F1EB-66F6-42A6-A56B-6DD78CD77101}" dt="2020-08-14T03:49:10.876" v="3339" actId="2696"/>
        <pc:sldMkLst>
          <pc:docMk/>
          <pc:sldMk cId="838811282" sldId="273"/>
        </pc:sldMkLst>
        <pc:spChg chg="mod">
          <ac:chgData name="Michael" userId="0df92e9667c24698" providerId="LiveId" clId="{1A82F1EB-66F6-42A6-A56B-6DD78CD77101}" dt="2020-08-14T03:48:27.140" v="3334" actId="21"/>
          <ac:spMkLst>
            <pc:docMk/>
            <pc:sldMk cId="838811282" sldId="273"/>
            <ac:spMk id="2" creationId="{0F73EBBE-B922-40DD-A701-15030AD91567}"/>
          </ac:spMkLst>
        </pc:spChg>
        <pc:spChg chg="mod">
          <ac:chgData name="Michael" userId="0df92e9667c24698" providerId="LiveId" clId="{1A82F1EB-66F6-42A6-A56B-6DD78CD77101}" dt="2020-08-14T03:48:20.559" v="3332" actId="21"/>
          <ac:spMkLst>
            <pc:docMk/>
            <pc:sldMk cId="838811282" sldId="273"/>
            <ac:spMk id="3" creationId="{BC06E26F-858C-4124-88F2-8BADDE4C1066}"/>
          </ac:spMkLst>
        </pc:spChg>
      </pc:sldChg>
      <pc:sldChg chg="new del">
        <pc:chgData name="Michael" userId="0df92e9667c24698" providerId="LiveId" clId="{1A82F1EB-66F6-42A6-A56B-6DD78CD77101}" dt="2020-08-14T03:28:22.172" v="2674" actId="47"/>
        <pc:sldMkLst>
          <pc:docMk/>
          <pc:sldMk cId="2074188337" sldId="273"/>
        </pc:sldMkLst>
      </pc:sldChg>
      <pc:sldChg chg="addSp delSp modSp new mod ord">
        <pc:chgData name="Michael" userId="0df92e9667c24698" providerId="LiveId" clId="{1A82F1EB-66F6-42A6-A56B-6DD78CD77101}" dt="2020-08-14T04:05:15.915" v="3531" actId="14100"/>
        <pc:sldMkLst>
          <pc:docMk/>
          <pc:sldMk cId="3272095856" sldId="274"/>
        </pc:sldMkLst>
        <pc:spChg chg="mod">
          <ac:chgData name="Michael" userId="0df92e9667c24698" providerId="LiveId" clId="{1A82F1EB-66F6-42A6-A56B-6DD78CD77101}" dt="2020-08-14T03:44:14.286" v="3304"/>
          <ac:spMkLst>
            <pc:docMk/>
            <pc:sldMk cId="3272095856" sldId="274"/>
            <ac:spMk id="2" creationId="{A07D79F0-CB9B-457B-B051-2222FF6FA40E}"/>
          </ac:spMkLst>
        </pc:spChg>
        <pc:spChg chg="del">
          <ac:chgData name="Michael" userId="0df92e9667c24698" providerId="LiveId" clId="{1A82F1EB-66F6-42A6-A56B-6DD78CD77101}" dt="2020-08-14T03:33:01.796" v="2820"/>
          <ac:spMkLst>
            <pc:docMk/>
            <pc:sldMk cId="3272095856" sldId="274"/>
            <ac:spMk id="3" creationId="{52E561F0-45D1-4337-878E-3672CCE89E34}"/>
          </ac:spMkLst>
        </pc:spChg>
        <pc:picChg chg="add mod">
          <ac:chgData name="Michael" userId="0df92e9667c24698" providerId="LiveId" clId="{1A82F1EB-66F6-42A6-A56B-6DD78CD77101}" dt="2020-08-14T04:05:08.499" v="3529" actId="1076"/>
          <ac:picMkLst>
            <pc:docMk/>
            <pc:sldMk cId="3272095856" sldId="274"/>
            <ac:picMk id="4" creationId="{D7D6234F-10BF-4199-B4EB-B16E27BE8140}"/>
          </ac:picMkLst>
        </pc:picChg>
        <pc:picChg chg="add mod">
          <ac:chgData name="Michael" userId="0df92e9667c24698" providerId="LiveId" clId="{1A82F1EB-66F6-42A6-A56B-6DD78CD77101}" dt="2020-08-14T04:05:15.915" v="3531" actId="14100"/>
          <ac:picMkLst>
            <pc:docMk/>
            <pc:sldMk cId="3272095856" sldId="274"/>
            <ac:picMk id="5" creationId="{9CA82B81-2F7C-4AAF-B304-F10D0392C979}"/>
          </ac:picMkLst>
        </pc:picChg>
      </pc:sldChg>
    </pc:docChg>
  </pc:docChgLst>
  <pc:docChgLst>
    <pc:chgData name="Michael" userId="0df92e9667c24698" providerId="LiveId" clId="{1F99F48F-5B65-4770-B2EE-DE9434FFD723}"/>
    <pc:docChg chg="addSld modSld">
      <pc:chgData name="Michael" userId="0df92e9667c24698" providerId="LiveId" clId="{1F99F48F-5B65-4770-B2EE-DE9434FFD723}" dt="2020-08-03T01:35:23.107" v="17" actId="680"/>
      <pc:docMkLst>
        <pc:docMk/>
      </pc:docMkLst>
      <pc:sldChg chg="modSp mod">
        <pc:chgData name="Michael" userId="0df92e9667c24698" providerId="LiveId" clId="{1F99F48F-5B65-4770-B2EE-DE9434FFD723}" dt="2020-08-03T01:35:04.217" v="16" actId="20577"/>
        <pc:sldMkLst>
          <pc:docMk/>
          <pc:sldMk cId="1265917787" sldId="256"/>
        </pc:sldMkLst>
        <pc:spChg chg="mod">
          <ac:chgData name="Michael" userId="0df92e9667c24698" providerId="LiveId" clId="{1F99F48F-5B65-4770-B2EE-DE9434FFD723}" dt="2020-08-03T01:35:04.217" v="16" actId="20577"/>
          <ac:spMkLst>
            <pc:docMk/>
            <pc:sldMk cId="1265917787" sldId="256"/>
            <ac:spMk id="2" creationId="{6E861DEA-96B7-410B-ADA5-587204502AF3}"/>
          </ac:spMkLst>
        </pc:spChg>
      </pc:sldChg>
      <pc:sldChg chg="new">
        <pc:chgData name="Michael" userId="0df92e9667c24698" providerId="LiveId" clId="{1F99F48F-5B65-4770-B2EE-DE9434FFD723}" dt="2020-08-03T01:35:23.107" v="17" actId="680"/>
        <pc:sldMkLst>
          <pc:docMk/>
          <pc:sldMk cId="2709198907" sldId="257"/>
        </pc:sldMkLst>
      </pc:sldChg>
    </pc:docChg>
  </pc:docChgLst>
  <pc:docChgLst>
    <pc:chgData name="Michael Mahoney" userId="0df92e9667c24698" providerId="Windows Live" clId="Web-{3C45BE6C-4B28-40F6-9198-2090A585D6D4}"/>
    <pc:docChg chg="addSld delSld modSld sldOrd">
      <pc:chgData name="Michael Mahoney" userId="0df92e9667c24698" providerId="Windows Live" clId="Web-{3C45BE6C-4B28-40F6-9198-2090A585D6D4}" dt="2020-08-21T19:07:54.859" v="1072" actId="20577"/>
      <pc:docMkLst>
        <pc:docMk/>
      </pc:docMkLst>
      <pc:sldChg chg="del">
        <pc:chgData name="Michael Mahoney" userId="0df92e9667c24698" providerId="Windows Live" clId="Web-{3C45BE6C-4B28-40F6-9198-2090A585D6D4}" dt="2020-08-21T18:38:38.831" v="970"/>
        <pc:sldMkLst>
          <pc:docMk/>
          <pc:sldMk cId="2709198907" sldId="257"/>
        </pc:sldMkLst>
      </pc:sldChg>
      <pc:sldChg chg="modSp">
        <pc:chgData name="Michael Mahoney" userId="0df92e9667c24698" providerId="Windows Live" clId="Web-{3C45BE6C-4B28-40F6-9198-2090A585D6D4}" dt="2020-08-21T18:00:29.774" v="404" actId="20577"/>
        <pc:sldMkLst>
          <pc:docMk/>
          <pc:sldMk cId="2304363769" sldId="260"/>
        </pc:sldMkLst>
        <pc:spChg chg="mod">
          <ac:chgData name="Michael Mahoney" userId="0df92e9667c24698" providerId="Windows Live" clId="Web-{3C45BE6C-4B28-40F6-9198-2090A585D6D4}" dt="2020-08-21T18:00:29.774" v="404" actId="20577"/>
          <ac:spMkLst>
            <pc:docMk/>
            <pc:sldMk cId="2304363769" sldId="260"/>
            <ac:spMk id="12" creationId="{8D9D8FD4-EBBF-4072-9F33-BDF42AA1E8B2}"/>
          </ac:spMkLst>
        </pc:spChg>
      </pc:sldChg>
      <pc:sldChg chg="modSp">
        <pc:chgData name="Michael Mahoney" userId="0df92e9667c24698" providerId="Windows Live" clId="Web-{3C45BE6C-4B28-40F6-9198-2090A585D6D4}" dt="2020-08-21T19:07:05.217" v="1070" actId="20577"/>
        <pc:sldMkLst>
          <pc:docMk/>
          <pc:sldMk cId="2067595967" sldId="265"/>
        </pc:sldMkLst>
        <pc:spChg chg="mod">
          <ac:chgData name="Michael Mahoney" userId="0df92e9667c24698" providerId="Windows Live" clId="Web-{3C45BE6C-4B28-40F6-9198-2090A585D6D4}" dt="2020-08-21T19:07:05.217" v="1070" actId="20577"/>
          <ac:spMkLst>
            <pc:docMk/>
            <pc:sldMk cId="2067595967" sldId="265"/>
            <ac:spMk id="3" creationId="{EB66CB89-2BB0-4B3D-ACA4-EA81AA4340D8}"/>
          </ac:spMkLst>
        </pc:spChg>
      </pc:sldChg>
      <pc:sldChg chg="addSp delSp modSp">
        <pc:chgData name="Michael Mahoney" userId="0df92e9667c24698" providerId="Windows Live" clId="Web-{3C45BE6C-4B28-40F6-9198-2090A585D6D4}" dt="2020-08-21T19:05:44.872" v="991" actId="14100"/>
        <pc:sldMkLst>
          <pc:docMk/>
          <pc:sldMk cId="768361343" sldId="267"/>
        </pc:sldMkLst>
        <pc:spChg chg="del">
          <ac:chgData name="Michael Mahoney" userId="0df92e9667c24698" providerId="Windows Live" clId="Web-{3C45BE6C-4B28-40F6-9198-2090A585D6D4}" dt="2020-08-21T19:03:42.150" v="973"/>
          <ac:spMkLst>
            <pc:docMk/>
            <pc:sldMk cId="768361343" sldId="267"/>
            <ac:spMk id="2" creationId="{7CEEDC77-E986-4CF2-96F5-F75D3CA692A8}"/>
          </ac:spMkLst>
        </pc:spChg>
        <pc:picChg chg="add del mod">
          <ac:chgData name="Michael Mahoney" userId="0df92e9667c24698" providerId="Windows Live" clId="Web-{3C45BE6C-4B28-40F6-9198-2090A585D6D4}" dt="2020-08-21T19:04:47.433" v="978"/>
          <ac:picMkLst>
            <pc:docMk/>
            <pc:sldMk cId="768361343" sldId="267"/>
            <ac:picMk id="3" creationId="{CCB08782-2B9F-4A65-99D9-DA9AA1986DED}"/>
          </ac:picMkLst>
        </pc:picChg>
        <pc:picChg chg="del">
          <ac:chgData name="Michael Mahoney" userId="0df92e9667c24698" providerId="Windows Live" clId="Web-{3C45BE6C-4B28-40F6-9198-2090A585D6D4}" dt="2020-08-21T19:03:40.400" v="972"/>
          <ac:picMkLst>
            <pc:docMk/>
            <pc:sldMk cId="768361343" sldId="267"/>
            <ac:picMk id="4" creationId="{EF39FF74-386B-4BFA-97E8-DAE6B7989977}"/>
          </ac:picMkLst>
        </pc:picChg>
        <pc:picChg chg="add del mod">
          <ac:chgData name="Michael Mahoney" userId="0df92e9667c24698" providerId="Windows Live" clId="Web-{3C45BE6C-4B28-40F6-9198-2090A585D6D4}" dt="2020-08-21T19:05:01.934" v="984"/>
          <ac:picMkLst>
            <pc:docMk/>
            <pc:sldMk cId="768361343" sldId="267"/>
            <ac:picMk id="5" creationId="{DCDA34B1-8C7B-44E6-9FF2-879848F1D00A}"/>
          </ac:picMkLst>
        </pc:picChg>
        <pc:picChg chg="add mod">
          <ac:chgData name="Michael Mahoney" userId="0df92e9667c24698" providerId="Windows Live" clId="Web-{3C45BE6C-4B28-40F6-9198-2090A585D6D4}" dt="2020-08-21T19:05:44.872" v="991" actId="14100"/>
          <ac:picMkLst>
            <pc:docMk/>
            <pc:sldMk cId="768361343" sldId="267"/>
            <ac:picMk id="6" creationId="{AB744C7A-D994-4C8D-A6A8-AE147410BE1E}"/>
          </ac:picMkLst>
        </pc:picChg>
      </pc:sldChg>
      <pc:sldChg chg="modSp">
        <pc:chgData name="Michael Mahoney" userId="0df92e9667c24698" providerId="Windows Live" clId="Web-{3C45BE6C-4B28-40F6-9198-2090A585D6D4}" dt="2020-08-21T19:07:54.859" v="1072" actId="20577"/>
        <pc:sldMkLst>
          <pc:docMk/>
          <pc:sldMk cId="213043462" sldId="269"/>
        </pc:sldMkLst>
        <pc:graphicFrameChg chg="modGraphic">
          <ac:chgData name="Michael Mahoney" userId="0df92e9667c24698" providerId="Windows Live" clId="Web-{3C45BE6C-4B28-40F6-9198-2090A585D6D4}" dt="2020-08-21T19:07:54.859" v="1072" actId="20577"/>
          <ac:graphicFrameMkLst>
            <pc:docMk/>
            <pc:sldMk cId="213043462" sldId="269"/>
            <ac:graphicFrameMk id="5" creationId="{51EFF8DE-DDA7-4567-B714-044064201C04}"/>
          </ac:graphicFrameMkLst>
        </pc:graphicFrameChg>
      </pc:sldChg>
      <pc:sldChg chg="ord">
        <pc:chgData name="Michael Mahoney" userId="0df92e9667c24698" providerId="Windows Live" clId="Web-{3C45BE6C-4B28-40F6-9198-2090A585D6D4}" dt="2020-08-21T18:00:59.447" v="406"/>
        <pc:sldMkLst>
          <pc:docMk/>
          <pc:sldMk cId="3207320007" sldId="270"/>
        </pc:sldMkLst>
      </pc:sldChg>
      <pc:sldChg chg="del">
        <pc:chgData name="Michael Mahoney" userId="0df92e9667c24698" providerId="Windows Live" clId="Web-{3C45BE6C-4B28-40F6-9198-2090A585D6D4}" dt="2020-08-21T18:38:40.206" v="971"/>
        <pc:sldMkLst>
          <pc:docMk/>
          <pc:sldMk cId="1657909057" sldId="271"/>
        </pc:sldMkLst>
      </pc:sldChg>
      <pc:sldChg chg="modSp ord">
        <pc:chgData name="Michael Mahoney" userId="0df92e9667c24698" providerId="Windows Live" clId="Web-{3C45BE6C-4B28-40F6-9198-2090A585D6D4}" dt="2020-08-21T18:37:01.950" v="890" actId="1076"/>
        <pc:sldMkLst>
          <pc:docMk/>
          <pc:sldMk cId="3272095856" sldId="274"/>
        </pc:sldMkLst>
        <pc:picChg chg="mod">
          <ac:chgData name="Michael Mahoney" userId="0df92e9667c24698" providerId="Windows Live" clId="Web-{3C45BE6C-4B28-40F6-9198-2090A585D6D4}" dt="2020-08-21T18:37:01.950" v="890" actId="1076"/>
          <ac:picMkLst>
            <pc:docMk/>
            <pc:sldMk cId="3272095856" sldId="274"/>
            <ac:picMk id="4" creationId="{D7D6234F-10BF-4199-B4EB-B16E27BE8140}"/>
          </ac:picMkLst>
        </pc:picChg>
      </pc:sldChg>
      <pc:sldChg chg="addSp delSp modSp new mod setBg">
        <pc:chgData name="Michael Mahoney" userId="0df92e9667c24698" providerId="Windows Live" clId="Web-{3C45BE6C-4B28-40F6-9198-2090A585D6D4}" dt="2020-08-21T18:23:29.480" v="670" actId="20577"/>
        <pc:sldMkLst>
          <pc:docMk/>
          <pc:sldMk cId="933655145" sldId="276"/>
        </pc:sldMkLst>
        <pc:spChg chg="mod">
          <ac:chgData name="Michael Mahoney" userId="0df92e9667c24698" providerId="Windows Live" clId="Web-{3C45BE6C-4B28-40F6-9198-2090A585D6D4}" dt="2020-08-21T18:20:07.734" v="442" actId="20577"/>
          <ac:spMkLst>
            <pc:docMk/>
            <pc:sldMk cId="933655145" sldId="276"/>
            <ac:spMk id="2" creationId="{C8ADCEDB-AF0E-4410-AD45-635A2C3B062A}"/>
          </ac:spMkLst>
        </pc:spChg>
        <pc:spChg chg="del">
          <ac:chgData name="Michael Mahoney" userId="0df92e9667c24698" providerId="Windows Live" clId="Web-{3C45BE6C-4B28-40F6-9198-2090A585D6D4}" dt="2020-08-21T18:19:06.433" v="409"/>
          <ac:spMkLst>
            <pc:docMk/>
            <pc:sldMk cId="933655145" sldId="276"/>
            <ac:spMk id="3" creationId="{DF945785-C330-4300-9E6D-E1E2CCACCF8D}"/>
          </ac:spMkLst>
        </pc:spChg>
        <pc:spChg chg="add mod">
          <ac:chgData name="Michael Mahoney" userId="0df92e9667c24698" providerId="Windows Live" clId="Web-{3C45BE6C-4B28-40F6-9198-2090A585D6D4}" dt="2020-08-21T18:23:29.480" v="670" actId="20577"/>
          <ac:spMkLst>
            <pc:docMk/>
            <pc:sldMk cId="933655145" sldId="276"/>
            <ac:spMk id="8" creationId="{111C6DB0-5312-46B0-B196-7519B38D306F}"/>
          </ac:spMkLst>
        </pc:spChg>
        <pc:spChg chg="add">
          <ac:chgData name="Michael Mahoney" userId="0df92e9667c24698" providerId="Windows Live" clId="Web-{3C45BE6C-4B28-40F6-9198-2090A585D6D4}" dt="2020-08-21T18:19:19.981" v="410"/>
          <ac:spMkLst>
            <pc:docMk/>
            <pc:sldMk cId="933655145" sldId="276"/>
            <ac:spMk id="11" creationId="{A65AC7D1-EAA9-48F5-B509-60A7F50BF703}"/>
          </ac:spMkLst>
        </pc:spChg>
        <pc:spChg chg="add">
          <ac:chgData name="Michael Mahoney" userId="0df92e9667c24698" providerId="Windows Live" clId="Web-{3C45BE6C-4B28-40F6-9198-2090A585D6D4}" dt="2020-08-21T18:19:19.981" v="410"/>
          <ac:spMkLst>
            <pc:docMk/>
            <pc:sldMk cId="933655145" sldId="276"/>
            <ac:spMk id="13" creationId="{D6320AF9-619A-4175-865B-5663E1AEF4C5}"/>
          </ac:spMkLst>
        </pc:spChg>
        <pc:spChg chg="add">
          <ac:chgData name="Michael Mahoney" userId="0df92e9667c24698" providerId="Windows Live" clId="Web-{3C45BE6C-4B28-40F6-9198-2090A585D6D4}" dt="2020-08-21T18:19:19.981" v="410"/>
          <ac:spMkLst>
            <pc:docMk/>
            <pc:sldMk cId="933655145" sldId="276"/>
            <ac:spMk id="19" creationId="{7E018740-5C2B-4A41-AC1A-7E68D1EC1954}"/>
          </ac:spMkLst>
        </pc:spChg>
        <pc:spChg chg="add">
          <ac:chgData name="Michael Mahoney" userId="0df92e9667c24698" providerId="Windows Live" clId="Web-{3C45BE6C-4B28-40F6-9198-2090A585D6D4}" dt="2020-08-21T18:19:19.981" v="410"/>
          <ac:spMkLst>
            <pc:docMk/>
            <pc:sldMk cId="933655145" sldId="276"/>
            <ac:spMk id="21" creationId="{166F75A4-C475-4941-8EE2-B80A06A2C1BB}"/>
          </ac:spMkLst>
        </pc:spChg>
        <pc:spChg chg="add">
          <ac:chgData name="Michael Mahoney" userId="0df92e9667c24698" providerId="Windows Live" clId="Web-{3C45BE6C-4B28-40F6-9198-2090A585D6D4}" dt="2020-08-21T18:19:19.981" v="410"/>
          <ac:spMkLst>
            <pc:docMk/>
            <pc:sldMk cId="933655145" sldId="276"/>
            <ac:spMk id="23" creationId="{A032553A-72E8-4B0D-8405-FF9771C9AF05}"/>
          </ac:spMkLst>
        </pc:spChg>
        <pc:spChg chg="add">
          <ac:chgData name="Michael Mahoney" userId="0df92e9667c24698" providerId="Windows Live" clId="Web-{3C45BE6C-4B28-40F6-9198-2090A585D6D4}" dt="2020-08-21T18:19:19.981" v="410"/>
          <ac:spMkLst>
            <pc:docMk/>
            <pc:sldMk cId="933655145" sldId="276"/>
            <ac:spMk id="25" creationId="{765800AC-C3B9-498E-87BC-29FAE4C76B21}"/>
          </ac:spMkLst>
        </pc:spChg>
        <pc:spChg chg="add">
          <ac:chgData name="Michael Mahoney" userId="0df92e9667c24698" providerId="Windows Live" clId="Web-{3C45BE6C-4B28-40F6-9198-2090A585D6D4}" dt="2020-08-21T18:19:19.981" v="410"/>
          <ac:spMkLst>
            <pc:docMk/>
            <pc:sldMk cId="933655145" sldId="276"/>
            <ac:spMk id="27" creationId="{1F9D6ACB-2FF4-49F9-978A-E0D5327FC635}"/>
          </ac:spMkLst>
        </pc:spChg>
        <pc:spChg chg="add">
          <ac:chgData name="Michael Mahoney" userId="0df92e9667c24698" providerId="Windows Live" clId="Web-{3C45BE6C-4B28-40F6-9198-2090A585D6D4}" dt="2020-08-21T18:19:19.981" v="410"/>
          <ac:spMkLst>
            <pc:docMk/>
            <pc:sldMk cId="933655145" sldId="276"/>
            <ac:spMk id="29" creationId="{A5EC319D-0FEA-4B95-A3EA-01E35672C95B}"/>
          </ac:spMkLst>
        </pc:spChg>
        <pc:picChg chg="add mod ord">
          <ac:chgData name="Michael Mahoney" userId="0df92e9667c24698" providerId="Windows Live" clId="Web-{3C45BE6C-4B28-40F6-9198-2090A585D6D4}" dt="2020-08-21T18:19:27.716" v="412" actId="1076"/>
          <ac:picMkLst>
            <pc:docMk/>
            <pc:sldMk cId="933655145" sldId="276"/>
            <ac:picMk id="4" creationId="{924E0C48-0525-40BA-8475-B398788D208A}"/>
          </ac:picMkLst>
        </pc:picChg>
        <pc:cxnChg chg="add">
          <ac:chgData name="Michael Mahoney" userId="0df92e9667c24698" providerId="Windows Live" clId="Web-{3C45BE6C-4B28-40F6-9198-2090A585D6D4}" dt="2020-08-21T18:19:19.981" v="410"/>
          <ac:cxnSpMkLst>
            <pc:docMk/>
            <pc:sldMk cId="933655145" sldId="276"/>
            <ac:cxnSpMk id="15" creationId="{063B6EC6-D752-4EE7-908B-F8F19E8C7FEA}"/>
          </ac:cxnSpMkLst>
        </pc:cxnChg>
        <pc:cxnChg chg="add">
          <ac:chgData name="Michael Mahoney" userId="0df92e9667c24698" providerId="Windows Live" clId="Web-{3C45BE6C-4B28-40F6-9198-2090A585D6D4}" dt="2020-08-21T18:19:19.981" v="410"/>
          <ac:cxnSpMkLst>
            <pc:docMk/>
            <pc:sldMk cId="933655145" sldId="276"/>
            <ac:cxnSpMk id="17" creationId="{EFECD4E8-AD3E-4228-82A2-9461958EA94D}"/>
          </ac:cxnSpMkLst>
        </pc:cxnChg>
      </pc:sldChg>
      <pc:sldChg chg="addSp delSp modSp new mod setBg">
        <pc:chgData name="Michael Mahoney" userId="0df92e9667c24698" providerId="Windows Live" clId="Web-{3C45BE6C-4B28-40F6-9198-2090A585D6D4}" dt="2020-08-21T18:36:08.400" v="886" actId="20577"/>
        <pc:sldMkLst>
          <pc:docMk/>
          <pc:sldMk cId="2471390352" sldId="277"/>
        </pc:sldMkLst>
        <pc:spChg chg="mod ord">
          <ac:chgData name="Michael Mahoney" userId="0df92e9667c24698" providerId="Windows Live" clId="Web-{3C45BE6C-4B28-40F6-9198-2090A585D6D4}" dt="2020-08-21T18:34:32.785" v="688"/>
          <ac:spMkLst>
            <pc:docMk/>
            <pc:sldMk cId="2471390352" sldId="277"/>
            <ac:spMk id="2" creationId="{A3619D37-D62A-4B67-A8AB-21C2920B3D8E}"/>
          </ac:spMkLst>
        </pc:spChg>
        <pc:spChg chg="del">
          <ac:chgData name="Michael Mahoney" userId="0df92e9667c24698" providerId="Windows Live" clId="Web-{3C45BE6C-4B28-40F6-9198-2090A585D6D4}" dt="2020-08-21T18:34:07.674" v="673"/>
          <ac:spMkLst>
            <pc:docMk/>
            <pc:sldMk cId="2471390352" sldId="277"/>
            <ac:spMk id="3" creationId="{B381A914-3A05-4596-A289-B20E9C511797}"/>
          </ac:spMkLst>
        </pc:spChg>
        <pc:spChg chg="add mod">
          <ac:chgData name="Michael Mahoney" userId="0df92e9667c24698" providerId="Windows Live" clId="Web-{3C45BE6C-4B28-40F6-9198-2090A585D6D4}" dt="2020-08-21T18:36:08.400" v="886" actId="20577"/>
          <ac:spMkLst>
            <pc:docMk/>
            <pc:sldMk cId="2471390352" sldId="277"/>
            <ac:spMk id="6" creationId="{09C952CB-DD47-4936-87EE-4CBA5E7B54BD}"/>
          </ac:spMkLst>
        </pc:spChg>
        <pc:spChg chg="add del">
          <ac:chgData name="Michael Mahoney" userId="0df92e9667c24698" providerId="Windows Live" clId="Web-{3C45BE6C-4B28-40F6-9198-2090A585D6D4}" dt="2020-08-21T18:34:32.770" v="687"/>
          <ac:spMkLst>
            <pc:docMk/>
            <pc:sldMk cId="2471390352" sldId="277"/>
            <ac:spMk id="8" creationId="{1CB86818-D4D1-4A33-8724-F19038ED4DF8}"/>
          </ac:spMkLst>
        </pc:spChg>
        <pc:spChg chg="add del">
          <ac:chgData name="Michael Mahoney" userId="0df92e9667c24698" providerId="Windows Live" clId="Web-{3C45BE6C-4B28-40F6-9198-2090A585D6D4}" dt="2020-08-21T18:34:32.770" v="687"/>
          <ac:spMkLst>
            <pc:docMk/>
            <pc:sldMk cId="2471390352" sldId="277"/>
            <ac:spMk id="15" creationId="{3F088236-D655-4F88-B238-E16762358025}"/>
          </ac:spMkLst>
        </pc:spChg>
        <pc:spChg chg="add del">
          <ac:chgData name="Michael Mahoney" userId="0df92e9667c24698" providerId="Windows Live" clId="Web-{3C45BE6C-4B28-40F6-9198-2090A585D6D4}" dt="2020-08-21T18:34:32.770" v="687"/>
          <ac:spMkLst>
            <pc:docMk/>
            <pc:sldMk cId="2471390352" sldId="277"/>
            <ac:spMk id="17" creationId="{3DAC0C92-199E-475C-9390-119A9B027276}"/>
          </ac:spMkLst>
        </pc:spChg>
        <pc:spChg chg="add del">
          <ac:chgData name="Michael Mahoney" userId="0df92e9667c24698" providerId="Windows Live" clId="Web-{3C45BE6C-4B28-40F6-9198-2090A585D6D4}" dt="2020-08-21T18:34:32.770" v="687"/>
          <ac:spMkLst>
            <pc:docMk/>
            <pc:sldMk cId="2471390352" sldId="277"/>
            <ac:spMk id="19" creationId="{C4CFB339-0ED8-4FE2-9EF1-6D1375B8499B}"/>
          </ac:spMkLst>
        </pc:spChg>
        <pc:spChg chg="add del">
          <ac:chgData name="Michael Mahoney" userId="0df92e9667c24698" providerId="Windows Live" clId="Web-{3C45BE6C-4B28-40F6-9198-2090A585D6D4}" dt="2020-08-21T18:34:32.770" v="687"/>
          <ac:spMkLst>
            <pc:docMk/>
            <pc:sldMk cId="2471390352" sldId="277"/>
            <ac:spMk id="21" creationId="{31896C80-2069-4431-9C19-83B913734490}"/>
          </ac:spMkLst>
        </pc:spChg>
        <pc:spChg chg="add del">
          <ac:chgData name="Michael Mahoney" userId="0df92e9667c24698" providerId="Windows Live" clId="Web-{3C45BE6C-4B28-40F6-9198-2090A585D6D4}" dt="2020-08-21T18:34:32.770" v="687"/>
          <ac:spMkLst>
            <pc:docMk/>
            <pc:sldMk cId="2471390352" sldId="277"/>
            <ac:spMk id="23" creationId="{BF120A21-0841-4823-B0C4-28AEBCEF9B78}"/>
          </ac:spMkLst>
        </pc:spChg>
        <pc:spChg chg="add del">
          <ac:chgData name="Michael Mahoney" userId="0df92e9667c24698" providerId="Windows Live" clId="Web-{3C45BE6C-4B28-40F6-9198-2090A585D6D4}" dt="2020-08-21T18:34:32.770" v="687"/>
          <ac:spMkLst>
            <pc:docMk/>
            <pc:sldMk cId="2471390352" sldId="277"/>
            <ac:spMk id="25" creationId="{DBB05BAE-BBD3-4289-899F-A6851503C6B0}"/>
          </ac:spMkLst>
        </pc:spChg>
        <pc:spChg chg="add del">
          <ac:chgData name="Michael Mahoney" userId="0df92e9667c24698" providerId="Windows Live" clId="Web-{3C45BE6C-4B28-40F6-9198-2090A585D6D4}" dt="2020-08-21T18:34:32.770" v="687"/>
          <ac:spMkLst>
            <pc:docMk/>
            <pc:sldMk cId="2471390352" sldId="277"/>
            <ac:spMk id="27" creationId="{9874D11C-36F5-4BBE-A490-019A54E953B0}"/>
          </ac:spMkLst>
        </pc:spChg>
        <pc:picChg chg="add mod ord">
          <ac:chgData name="Michael Mahoney" userId="0df92e9667c24698" providerId="Windows Live" clId="Web-{3C45BE6C-4B28-40F6-9198-2090A585D6D4}" dt="2020-08-21T18:34:32.785" v="688"/>
          <ac:picMkLst>
            <pc:docMk/>
            <pc:sldMk cId="2471390352" sldId="277"/>
            <ac:picMk id="4" creationId="{0D186772-EFEB-4AF7-ADDE-6A2ADD6C18FE}"/>
          </ac:picMkLst>
        </pc:picChg>
        <pc:cxnChg chg="add del">
          <ac:chgData name="Michael Mahoney" userId="0df92e9667c24698" providerId="Windows Live" clId="Web-{3C45BE6C-4B28-40F6-9198-2090A585D6D4}" dt="2020-08-21T18:34:32.770" v="687"/>
          <ac:cxnSpMkLst>
            <pc:docMk/>
            <pc:sldMk cId="2471390352" sldId="277"/>
            <ac:cxnSpMk id="11" creationId="{64FA5DFF-7FE6-4855-84E6-DFA78EE978BD}"/>
          </ac:cxnSpMkLst>
        </pc:cxnChg>
        <pc:cxnChg chg="add del">
          <ac:chgData name="Michael Mahoney" userId="0df92e9667c24698" providerId="Windows Live" clId="Web-{3C45BE6C-4B28-40F6-9198-2090A585D6D4}" dt="2020-08-21T18:34:32.770" v="687"/>
          <ac:cxnSpMkLst>
            <pc:docMk/>
            <pc:sldMk cId="2471390352" sldId="277"/>
            <ac:cxnSpMk id="13" creationId="{2AFD8CBA-54A3-4363-991B-B9C631BBFA74}"/>
          </ac:cxnSpMkLst>
        </pc:cxnChg>
      </pc:sldChg>
    </pc:docChg>
  </pc:docChgLst>
  <pc:docChgLst>
    <pc:chgData name="Michael Mahoney" userId="0df92e9667c24698" providerId="Windows Live" clId="Web-{410AE4FA-6325-4EF8-BEB6-57C849D00BDB}"/>
    <pc:docChg chg="modSld">
      <pc:chgData name="Michael Mahoney" userId="0df92e9667c24698" providerId="Windows Live" clId="Web-{410AE4FA-6325-4EF8-BEB6-57C849D00BDB}" dt="2020-08-09T04:25:41.249" v="1"/>
      <pc:docMkLst>
        <pc:docMk/>
      </pc:docMkLst>
      <pc:sldChg chg="addSp delSp modSp">
        <pc:chgData name="Michael Mahoney" userId="0df92e9667c24698" providerId="Windows Live" clId="Web-{410AE4FA-6325-4EF8-BEB6-57C849D00BDB}" dt="2020-08-09T04:25:41.249" v="1"/>
        <pc:sldMkLst>
          <pc:docMk/>
          <pc:sldMk cId="2709198907" sldId="257"/>
        </pc:sldMkLst>
        <pc:spChg chg="add mod">
          <ac:chgData name="Michael Mahoney" userId="0df92e9667c24698" providerId="Windows Live" clId="Web-{410AE4FA-6325-4EF8-BEB6-57C849D00BDB}" dt="2020-08-09T04:25:41.249" v="1"/>
          <ac:spMkLst>
            <pc:docMk/>
            <pc:sldMk cId="2709198907" sldId="257"/>
            <ac:spMk id="4" creationId="{930E59BC-1FFF-45CC-B8F8-3BE506916FD3}"/>
          </ac:spMkLst>
        </pc:spChg>
        <pc:picChg chg="del">
          <ac:chgData name="Michael Mahoney" userId="0df92e9667c24698" providerId="Windows Live" clId="Web-{410AE4FA-6325-4EF8-BEB6-57C849D00BDB}" dt="2020-08-09T04:25:41.249" v="1"/>
          <ac:picMkLst>
            <pc:docMk/>
            <pc:sldMk cId="2709198907" sldId="257"/>
            <ac:picMk id="5" creationId="{38766B99-6144-4199-9937-F7AA9E078255}"/>
          </ac:picMkLst>
        </pc:picChg>
      </pc:sldChg>
      <pc:sldChg chg="addSp delSp modSp">
        <pc:chgData name="Michael Mahoney" userId="0df92e9667c24698" providerId="Windows Live" clId="Web-{410AE4FA-6325-4EF8-BEB6-57C849D00BDB}" dt="2020-08-09T04:25:36.593" v="0"/>
        <pc:sldMkLst>
          <pc:docMk/>
          <pc:sldMk cId="1022739119" sldId="259"/>
        </pc:sldMkLst>
        <pc:spChg chg="add mod">
          <ac:chgData name="Michael Mahoney" userId="0df92e9667c24698" providerId="Windows Live" clId="Web-{410AE4FA-6325-4EF8-BEB6-57C849D00BDB}" dt="2020-08-09T04:25:36.593" v="0"/>
          <ac:spMkLst>
            <pc:docMk/>
            <pc:sldMk cId="1022739119" sldId="259"/>
            <ac:spMk id="4" creationId="{358B036D-6458-429E-BBFA-38D17853810C}"/>
          </ac:spMkLst>
        </pc:spChg>
        <pc:picChg chg="del">
          <ac:chgData name="Michael Mahoney" userId="0df92e9667c24698" providerId="Windows Live" clId="Web-{410AE4FA-6325-4EF8-BEB6-57C849D00BDB}" dt="2020-08-09T04:25:36.593" v="0"/>
          <ac:picMkLst>
            <pc:docMk/>
            <pc:sldMk cId="1022739119" sldId="259"/>
            <ac:picMk id="5" creationId="{1481E1AB-C705-4D63-A70E-F14EE30A4318}"/>
          </ac:picMkLst>
        </pc:picChg>
      </pc:sldChg>
    </pc:docChg>
  </pc:docChgLst>
  <pc:docChgLst>
    <pc:chgData name="Michael" userId="0df92e9667c24698" providerId="LiveId" clId="{63F90B20-AD47-4B60-BE49-36ADD5B2B0D2}"/>
    <pc:docChg chg="undo custSel addSld modSld">
      <pc:chgData name="Michael" userId="0df92e9667c24698" providerId="LiveId" clId="{63F90B20-AD47-4B60-BE49-36ADD5B2B0D2}" dt="2020-08-07T04:00:47.851" v="187" actId="1076"/>
      <pc:docMkLst>
        <pc:docMk/>
      </pc:docMkLst>
      <pc:sldChg chg="addSp delSp modSp mod">
        <pc:chgData name="Michael" userId="0df92e9667c24698" providerId="LiveId" clId="{63F90B20-AD47-4B60-BE49-36ADD5B2B0D2}" dt="2020-08-07T04:00:47.851" v="187" actId="1076"/>
        <pc:sldMkLst>
          <pc:docMk/>
          <pc:sldMk cId="2709198907" sldId="257"/>
        </pc:sldMkLst>
        <pc:spChg chg="mod">
          <ac:chgData name="Michael" userId="0df92e9667c24698" providerId="LiveId" clId="{63F90B20-AD47-4B60-BE49-36ADD5B2B0D2}" dt="2020-08-07T03:21:20.985" v="165" actId="20577"/>
          <ac:spMkLst>
            <pc:docMk/>
            <pc:sldMk cId="2709198907" sldId="257"/>
            <ac:spMk id="2" creationId="{A34B8A40-B7D8-4B6E-8F77-60C268CBF4ED}"/>
          </ac:spMkLst>
        </pc:spChg>
        <pc:spChg chg="del">
          <ac:chgData name="Michael" userId="0df92e9667c24698" providerId="LiveId" clId="{63F90B20-AD47-4B60-BE49-36ADD5B2B0D2}" dt="2020-08-07T03:56:59.877" v="166" actId="931"/>
          <ac:spMkLst>
            <pc:docMk/>
            <pc:sldMk cId="2709198907" sldId="257"/>
            <ac:spMk id="3" creationId="{788DC7C3-148B-4450-96FA-03F96F3D79C9}"/>
          </ac:spMkLst>
        </pc:spChg>
        <pc:picChg chg="add mod">
          <ac:chgData name="Michael" userId="0df92e9667c24698" providerId="LiveId" clId="{63F90B20-AD47-4B60-BE49-36ADD5B2B0D2}" dt="2020-08-07T04:00:47.851" v="187" actId="1076"/>
          <ac:picMkLst>
            <pc:docMk/>
            <pc:sldMk cId="2709198907" sldId="257"/>
            <ac:picMk id="5" creationId="{38766B99-6144-4199-9937-F7AA9E078255}"/>
          </ac:picMkLst>
        </pc:picChg>
      </pc:sldChg>
      <pc:sldChg chg="modSp new mod">
        <pc:chgData name="Michael" userId="0df92e9667c24698" providerId="LiveId" clId="{63F90B20-AD47-4B60-BE49-36ADD5B2B0D2}" dt="2020-08-07T03:59:57.306" v="179" actId="27636"/>
        <pc:sldMkLst>
          <pc:docMk/>
          <pc:sldMk cId="470197049" sldId="258"/>
        </pc:sldMkLst>
        <pc:spChg chg="mod">
          <ac:chgData name="Michael" userId="0df92e9667c24698" providerId="LiveId" clId="{63F90B20-AD47-4B60-BE49-36ADD5B2B0D2}" dt="2020-08-07T03:18:11.776" v="73" actId="20577"/>
          <ac:spMkLst>
            <pc:docMk/>
            <pc:sldMk cId="470197049" sldId="258"/>
            <ac:spMk id="2" creationId="{450A55ED-B344-4B90-8E54-3FA7DCD06411}"/>
          </ac:spMkLst>
        </pc:spChg>
        <pc:spChg chg="mod">
          <ac:chgData name="Michael" userId="0df92e9667c24698" providerId="LiveId" clId="{63F90B20-AD47-4B60-BE49-36ADD5B2B0D2}" dt="2020-08-07T03:59:57.306" v="179" actId="27636"/>
          <ac:spMkLst>
            <pc:docMk/>
            <pc:sldMk cId="470197049" sldId="258"/>
            <ac:spMk id="3" creationId="{ACE8AE74-60CA-4CC0-B9B2-DAFCEB00217C}"/>
          </ac:spMkLst>
        </pc:spChg>
      </pc:sldChg>
      <pc:sldChg chg="addSp delSp modSp new mod">
        <pc:chgData name="Michael" userId="0df92e9667c24698" providerId="LiveId" clId="{63F90B20-AD47-4B60-BE49-36ADD5B2B0D2}" dt="2020-08-07T04:00:11.132" v="184" actId="14100"/>
        <pc:sldMkLst>
          <pc:docMk/>
          <pc:sldMk cId="1022739119" sldId="259"/>
        </pc:sldMkLst>
        <pc:spChg chg="del">
          <ac:chgData name="Michael" userId="0df92e9667c24698" providerId="LiveId" clId="{63F90B20-AD47-4B60-BE49-36ADD5B2B0D2}" dt="2020-08-07T03:57:17.525" v="170" actId="931"/>
          <ac:spMkLst>
            <pc:docMk/>
            <pc:sldMk cId="1022739119" sldId="259"/>
            <ac:spMk id="3" creationId="{D728B6C6-CA48-40E7-9CF8-60DCFC98566F}"/>
          </ac:spMkLst>
        </pc:spChg>
        <pc:picChg chg="add mod">
          <ac:chgData name="Michael" userId="0df92e9667c24698" providerId="LiveId" clId="{63F90B20-AD47-4B60-BE49-36ADD5B2B0D2}" dt="2020-08-07T04:00:11.132" v="184" actId="14100"/>
          <ac:picMkLst>
            <pc:docMk/>
            <pc:sldMk cId="1022739119" sldId="259"/>
            <ac:picMk id="5" creationId="{1481E1AB-C705-4D63-A70E-F14EE30A4318}"/>
          </ac:picMkLst>
        </pc:picChg>
      </pc:sldChg>
    </pc:docChg>
  </pc:docChgLst>
  <pc:docChgLst>
    <pc:chgData name="Michael" userId="0df92e9667c24698" providerId="LiveId" clId="{D03F7E68-684F-4866-8F6D-378B97081DED}"/>
    <pc:docChg chg="undo custSel mod addSld delSld modSld sldOrd">
      <pc:chgData name="Michael" userId="0df92e9667c24698" providerId="LiveId" clId="{D03F7E68-684F-4866-8F6D-378B97081DED}" dt="2020-08-21T17:39:16.734" v="537" actId="20577"/>
      <pc:docMkLst>
        <pc:docMk/>
      </pc:docMkLst>
      <pc:sldChg chg="ord">
        <pc:chgData name="Michael" userId="0df92e9667c24698" providerId="LiveId" clId="{D03F7E68-684F-4866-8F6D-378B97081DED}" dt="2020-08-21T16:48:21.834" v="164"/>
        <pc:sldMkLst>
          <pc:docMk/>
          <pc:sldMk cId="2709198907" sldId="257"/>
        </pc:sldMkLst>
      </pc:sldChg>
      <pc:sldChg chg="modSp">
        <pc:chgData name="Michael" userId="0df92e9667c24698" providerId="LiveId" clId="{D03F7E68-684F-4866-8F6D-378B97081DED}" dt="2020-08-21T16:38:42.757" v="145" actId="20577"/>
        <pc:sldMkLst>
          <pc:docMk/>
          <pc:sldMk cId="470197049" sldId="258"/>
        </pc:sldMkLst>
        <pc:graphicFrameChg chg="mod">
          <ac:chgData name="Michael" userId="0df92e9667c24698" providerId="LiveId" clId="{D03F7E68-684F-4866-8F6D-378B97081DED}" dt="2020-08-21T16:38:42.757" v="145" actId="20577"/>
          <ac:graphicFrameMkLst>
            <pc:docMk/>
            <pc:sldMk cId="470197049" sldId="258"/>
            <ac:graphicFrameMk id="5" creationId="{8B7A4587-EE7A-478F-8EE2-57CAC50C13B9}"/>
          </ac:graphicFrameMkLst>
        </pc:graphicFrameChg>
      </pc:sldChg>
      <pc:sldChg chg="del ord">
        <pc:chgData name="Michael" userId="0df92e9667c24698" providerId="LiveId" clId="{D03F7E68-684F-4866-8F6D-378B97081DED}" dt="2020-08-21T16:44:12.611" v="162" actId="47"/>
        <pc:sldMkLst>
          <pc:docMk/>
          <pc:sldMk cId="1022739119" sldId="259"/>
        </pc:sldMkLst>
      </pc:sldChg>
      <pc:sldChg chg="modSp mod ord">
        <pc:chgData name="Michael" userId="0df92e9667c24698" providerId="LiveId" clId="{D03F7E68-684F-4866-8F6D-378B97081DED}" dt="2020-08-21T17:39:16.734" v="537" actId="20577"/>
        <pc:sldMkLst>
          <pc:docMk/>
          <pc:sldMk cId="2304363769" sldId="260"/>
        </pc:sldMkLst>
        <pc:spChg chg="mod">
          <ac:chgData name="Michael" userId="0df92e9667c24698" providerId="LiveId" clId="{D03F7E68-684F-4866-8F6D-378B97081DED}" dt="2020-08-21T17:01:24.107" v="274" actId="20577"/>
          <ac:spMkLst>
            <pc:docMk/>
            <pc:sldMk cId="2304363769" sldId="260"/>
            <ac:spMk id="9" creationId="{63F6D637-8721-48F5-BA42-6BAE117EBE5F}"/>
          </ac:spMkLst>
        </pc:spChg>
        <pc:spChg chg="mod">
          <ac:chgData name="Michael" userId="0df92e9667c24698" providerId="LiveId" clId="{D03F7E68-684F-4866-8F6D-378B97081DED}" dt="2020-08-21T17:39:16.734" v="537" actId="20577"/>
          <ac:spMkLst>
            <pc:docMk/>
            <pc:sldMk cId="2304363769" sldId="260"/>
            <ac:spMk id="12" creationId="{8D9D8FD4-EBBF-4072-9F33-BDF42AA1E8B2}"/>
          </ac:spMkLst>
        </pc:spChg>
      </pc:sldChg>
      <pc:sldChg chg="ord">
        <pc:chgData name="Michael" userId="0df92e9667c24698" providerId="LiveId" clId="{D03F7E68-684F-4866-8F6D-378B97081DED}" dt="2020-08-21T16:35:06.074" v="3"/>
        <pc:sldMkLst>
          <pc:docMk/>
          <pc:sldMk cId="2067595967" sldId="265"/>
        </pc:sldMkLst>
      </pc:sldChg>
      <pc:sldChg chg="ord">
        <pc:chgData name="Michael" userId="0df92e9667c24698" providerId="LiveId" clId="{D03F7E68-684F-4866-8F6D-378B97081DED}" dt="2020-08-21T16:35:04.467" v="1"/>
        <pc:sldMkLst>
          <pc:docMk/>
          <pc:sldMk cId="3904453236" sldId="266"/>
        </pc:sldMkLst>
      </pc:sldChg>
      <pc:sldChg chg="modSp mod ord">
        <pc:chgData name="Michael" userId="0df92e9667c24698" providerId="LiveId" clId="{D03F7E68-684F-4866-8F6D-378B97081DED}" dt="2020-08-21T17:00:21.152" v="262" actId="20577"/>
        <pc:sldMkLst>
          <pc:docMk/>
          <pc:sldMk cId="768361343" sldId="267"/>
        </pc:sldMkLst>
        <pc:spChg chg="mod">
          <ac:chgData name="Michael" userId="0df92e9667c24698" providerId="LiveId" clId="{D03F7E68-684F-4866-8F6D-378B97081DED}" dt="2020-08-21T17:00:21.152" v="262" actId="20577"/>
          <ac:spMkLst>
            <pc:docMk/>
            <pc:sldMk cId="768361343" sldId="267"/>
            <ac:spMk id="2" creationId="{7CEEDC77-E986-4CF2-96F5-F75D3CA692A8}"/>
          </ac:spMkLst>
        </pc:spChg>
      </pc:sldChg>
      <pc:sldChg chg="modSp">
        <pc:chgData name="Michael" userId="0df92e9667c24698" providerId="LiveId" clId="{D03F7E68-684F-4866-8F6D-378B97081DED}" dt="2020-08-21T17:00:00.659" v="261" actId="13926"/>
        <pc:sldMkLst>
          <pc:docMk/>
          <pc:sldMk cId="213043462" sldId="269"/>
        </pc:sldMkLst>
        <pc:graphicFrameChg chg="mod">
          <ac:chgData name="Michael" userId="0df92e9667c24698" providerId="LiveId" clId="{D03F7E68-684F-4866-8F6D-378B97081DED}" dt="2020-08-21T17:00:00.659" v="261" actId="13926"/>
          <ac:graphicFrameMkLst>
            <pc:docMk/>
            <pc:sldMk cId="213043462" sldId="269"/>
            <ac:graphicFrameMk id="5" creationId="{51EFF8DE-DDA7-4567-B714-044064201C04}"/>
          </ac:graphicFrameMkLst>
        </pc:graphicFrameChg>
      </pc:sldChg>
      <pc:sldChg chg="addSp delSp modSp mod">
        <pc:chgData name="Michael" userId="0df92e9667c24698" providerId="LiveId" clId="{D03F7E68-684F-4866-8F6D-378B97081DED}" dt="2020-08-21T16:53:17.238" v="204" actId="20577"/>
        <pc:sldMkLst>
          <pc:docMk/>
          <pc:sldMk cId="3207320007" sldId="270"/>
        </pc:sldMkLst>
        <pc:spChg chg="mod">
          <ac:chgData name="Michael" userId="0df92e9667c24698" providerId="LiveId" clId="{D03F7E68-684F-4866-8F6D-378B97081DED}" dt="2020-08-21T16:53:17.238" v="204" actId="20577"/>
          <ac:spMkLst>
            <pc:docMk/>
            <pc:sldMk cId="3207320007" sldId="270"/>
            <ac:spMk id="2" creationId="{026D2AB0-A3C9-467D-8F79-8E1DDF8F7D4B}"/>
          </ac:spMkLst>
        </pc:spChg>
        <pc:spChg chg="mod">
          <ac:chgData name="Michael" userId="0df92e9667c24698" providerId="LiveId" clId="{D03F7E68-684F-4866-8F6D-378B97081DED}" dt="2020-08-21T16:43:16.001" v="158" actId="26606"/>
          <ac:spMkLst>
            <pc:docMk/>
            <pc:sldMk cId="3207320007" sldId="270"/>
            <ac:spMk id="3" creationId="{17034AE3-3B2F-4463-8CAD-5F9D41FE05EE}"/>
          </ac:spMkLst>
        </pc:spChg>
        <pc:spChg chg="add del">
          <ac:chgData name="Michael" userId="0df92e9667c24698" providerId="LiveId" clId="{D03F7E68-684F-4866-8F6D-378B97081DED}" dt="2020-08-21T16:43:15.996" v="157" actId="26606"/>
          <ac:spMkLst>
            <pc:docMk/>
            <pc:sldMk cId="3207320007" sldId="270"/>
            <ac:spMk id="11" creationId="{9F4444CE-BC8D-4D61-B303-4C05614E62AB}"/>
          </ac:spMkLst>
        </pc:spChg>
        <pc:spChg chg="add del">
          <ac:chgData name="Michael" userId="0df92e9667c24698" providerId="LiveId" clId="{D03F7E68-684F-4866-8F6D-378B97081DED}" dt="2020-08-21T16:43:15.996" v="157" actId="26606"/>
          <ac:spMkLst>
            <pc:docMk/>
            <pc:sldMk cId="3207320007" sldId="270"/>
            <ac:spMk id="13" creationId="{62423CA5-E2E1-4789-B759-9906C1C94063}"/>
          </ac:spMkLst>
        </pc:spChg>
        <pc:spChg chg="add del">
          <ac:chgData name="Michael" userId="0df92e9667c24698" providerId="LiveId" clId="{D03F7E68-684F-4866-8F6D-378B97081DED}" dt="2020-08-21T16:43:15.996" v="157" actId="26606"/>
          <ac:spMkLst>
            <pc:docMk/>
            <pc:sldMk cId="3207320007" sldId="270"/>
            <ac:spMk id="15" creationId="{73772B81-181F-48B7-8826-4D9686D15DF5}"/>
          </ac:spMkLst>
        </pc:spChg>
        <pc:spChg chg="add del">
          <ac:chgData name="Michael" userId="0df92e9667c24698" providerId="LiveId" clId="{D03F7E68-684F-4866-8F6D-378B97081DED}" dt="2020-08-21T16:43:15.996" v="157" actId="26606"/>
          <ac:spMkLst>
            <pc:docMk/>
            <pc:sldMk cId="3207320007" sldId="270"/>
            <ac:spMk id="17" creationId="{B2205F6E-03C6-4E92-877C-E2482F6599AA}"/>
          </ac:spMkLst>
        </pc:spChg>
        <pc:picChg chg="del mod">
          <ac:chgData name="Michael" userId="0df92e9667c24698" providerId="LiveId" clId="{D03F7E68-684F-4866-8F6D-378B97081DED}" dt="2020-08-21T16:42:52.222" v="153" actId="478"/>
          <ac:picMkLst>
            <pc:docMk/>
            <pc:sldMk cId="3207320007" sldId="270"/>
            <ac:picMk id="5" creationId="{C0D3224F-3A98-42EB-B169-FDA2D118F9CD}"/>
          </ac:picMkLst>
        </pc:picChg>
        <pc:picChg chg="add mod">
          <ac:chgData name="Michael" userId="0df92e9667c24698" providerId="LiveId" clId="{D03F7E68-684F-4866-8F6D-378B97081DED}" dt="2020-08-21T16:43:16.001" v="158" actId="26606"/>
          <ac:picMkLst>
            <pc:docMk/>
            <pc:sldMk cId="3207320007" sldId="270"/>
            <ac:picMk id="6" creationId="{BE1744DD-4FF3-4056-AEFB-80E91A7963C8}"/>
          </ac:picMkLst>
        </pc:picChg>
      </pc:sldChg>
      <pc:sldChg chg="ord">
        <pc:chgData name="Michael" userId="0df92e9667c24698" providerId="LiveId" clId="{D03F7E68-684F-4866-8F6D-378B97081DED}" dt="2020-08-21T16:48:30.045" v="166"/>
        <pc:sldMkLst>
          <pc:docMk/>
          <pc:sldMk cId="1657909057" sldId="271"/>
        </pc:sldMkLst>
      </pc:sldChg>
      <pc:sldChg chg="del">
        <pc:chgData name="Michael" userId="0df92e9667c24698" providerId="LiveId" clId="{D03F7E68-684F-4866-8F6D-378B97081DED}" dt="2020-08-21T16:43:46.433" v="159" actId="47"/>
        <pc:sldMkLst>
          <pc:docMk/>
          <pc:sldMk cId="2507736653" sldId="272"/>
        </pc:sldMkLst>
      </pc:sldChg>
      <pc:sldChg chg="addSp delSp modSp mod setBg">
        <pc:chgData name="Michael" userId="0df92e9667c24698" providerId="LiveId" clId="{D03F7E68-684F-4866-8F6D-378B97081DED}" dt="2020-08-21T17:11:14.271" v="536" actId="313"/>
        <pc:sldMkLst>
          <pc:docMk/>
          <pc:sldMk cId="3272095856" sldId="274"/>
        </pc:sldMkLst>
        <pc:spChg chg="mod">
          <ac:chgData name="Michael" userId="0df92e9667c24698" providerId="LiveId" clId="{D03F7E68-684F-4866-8F6D-378B97081DED}" dt="2020-08-21T17:11:14.271" v="536" actId="313"/>
          <ac:spMkLst>
            <pc:docMk/>
            <pc:sldMk cId="3272095856" sldId="274"/>
            <ac:spMk id="2" creationId="{A07D79F0-CB9B-457B-B051-2222FF6FA40E}"/>
          </ac:spMkLst>
        </pc:spChg>
        <pc:spChg chg="add mod">
          <ac:chgData name="Michael" userId="0df92e9667c24698" providerId="LiveId" clId="{D03F7E68-684F-4866-8F6D-378B97081DED}" dt="2020-08-21T17:10:36.483" v="535" actId="20577"/>
          <ac:spMkLst>
            <pc:docMk/>
            <pc:sldMk cId="3272095856" sldId="274"/>
            <ac:spMk id="8" creationId="{B8A4FADB-B25C-40B2-8A30-F66B2360551C}"/>
          </ac:spMkLst>
        </pc:spChg>
        <pc:picChg chg="mod">
          <ac:chgData name="Michael" userId="0df92e9667c24698" providerId="LiveId" clId="{D03F7E68-684F-4866-8F6D-378B97081DED}" dt="2020-08-21T17:09:04.881" v="281" actId="14100"/>
          <ac:picMkLst>
            <pc:docMk/>
            <pc:sldMk cId="3272095856" sldId="274"/>
            <ac:picMk id="4" creationId="{D7D6234F-10BF-4199-B4EB-B16E27BE8140}"/>
          </ac:picMkLst>
        </pc:picChg>
        <pc:picChg chg="del">
          <ac:chgData name="Michael" userId="0df92e9667c24698" providerId="LiveId" clId="{D03F7E68-684F-4866-8F6D-378B97081DED}" dt="2020-08-21T17:08:42.644" v="277" actId="478"/>
          <ac:picMkLst>
            <pc:docMk/>
            <pc:sldMk cId="3272095856" sldId="274"/>
            <ac:picMk id="5" creationId="{9CA82B81-2F7C-4AAF-B304-F10D0392C979}"/>
          </ac:picMkLst>
        </pc:picChg>
      </pc:sldChg>
      <pc:sldChg chg="addSp delSp modSp new mod setBg">
        <pc:chgData name="Michael" userId="0df92e9667c24698" providerId="LiveId" clId="{D03F7E68-684F-4866-8F6D-378B97081DED}" dt="2020-08-21T16:58:42.637" v="254" actId="26606"/>
        <pc:sldMkLst>
          <pc:docMk/>
          <pc:sldMk cId="3980097061" sldId="275"/>
        </pc:sldMkLst>
        <pc:spChg chg="mod ord">
          <ac:chgData name="Michael" userId="0df92e9667c24698" providerId="LiveId" clId="{D03F7E68-684F-4866-8F6D-378B97081DED}" dt="2020-08-21T16:58:42.637" v="254" actId="26606"/>
          <ac:spMkLst>
            <pc:docMk/>
            <pc:sldMk cId="3980097061" sldId="275"/>
            <ac:spMk id="2" creationId="{01DF1B08-A8D9-4332-B70C-EF97784B972B}"/>
          </ac:spMkLst>
        </pc:spChg>
        <pc:spChg chg="del">
          <ac:chgData name="Michael" userId="0df92e9667c24698" providerId="LiveId" clId="{D03F7E68-684F-4866-8F6D-378B97081DED}" dt="2020-08-21T16:56:53.052" v="206" actId="478"/>
          <ac:spMkLst>
            <pc:docMk/>
            <pc:sldMk cId="3980097061" sldId="275"/>
            <ac:spMk id="3" creationId="{788DF69A-C0C2-4B6E-8213-EA2E8219781C}"/>
          </ac:spMkLst>
        </pc:spChg>
        <pc:spChg chg="add del">
          <ac:chgData name="Michael" userId="0df92e9667c24698" providerId="LiveId" clId="{D03F7E68-684F-4866-8F6D-378B97081DED}" dt="2020-08-21T16:58:40.310" v="251" actId="26606"/>
          <ac:spMkLst>
            <pc:docMk/>
            <pc:sldMk cId="3980097061" sldId="275"/>
            <ac:spMk id="26" creationId="{66D61E08-70C3-48D8-BEA0-787111DC30DA}"/>
          </ac:spMkLst>
        </pc:spChg>
        <pc:spChg chg="add del">
          <ac:chgData name="Michael" userId="0df92e9667c24698" providerId="LiveId" clId="{D03F7E68-684F-4866-8F6D-378B97081DED}" dt="2020-08-21T16:58:40.310" v="251" actId="26606"/>
          <ac:spMkLst>
            <pc:docMk/>
            <pc:sldMk cId="3980097061" sldId="275"/>
            <ac:spMk id="28" creationId="{FC55298F-0AE5-478E-AD2B-03C2614C5833}"/>
          </ac:spMkLst>
        </pc:spChg>
        <pc:spChg chg="add del">
          <ac:chgData name="Michael" userId="0df92e9667c24698" providerId="LiveId" clId="{D03F7E68-684F-4866-8F6D-378B97081DED}" dt="2020-08-21T16:58:40.310" v="251" actId="26606"/>
          <ac:spMkLst>
            <pc:docMk/>
            <pc:sldMk cId="3980097061" sldId="275"/>
            <ac:spMk id="30" creationId="{C180E4EA-0B63-4779-A895-7E90E71088F3}"/>
          </ac:spMkLst>
        </pc:spChg>
        <pc:spChg chg="add del">
          <ac:chgData name="Michael" userId="0df92e9667c24698" providerId="LiveId" clId="{D03F7E68-684F-4866-8F6D-378B97081DED}" dt="2020-08-21T16:58:40.310" v="251" actId="26606"/>
          <ac:spMkLst>
            <pc:docMk/>
            <pc:sldMk cId="3980097061" sldId="275"/>
            <ac:spMk id="32" creationId="{CEE01D9D-3DE8-4EED-B0D3-8F3C79CC7673}"/>
          </ac:spMkLst>
        </pc:spChg>
        <pc:spChg chg="add del">
          <ac:chgData name="Michael" userId="0df92e9667c24698" providerId="LiveId" clId="{D03F7E68-684F-4866-8F6D-378B97081DED}" dt="2020-08-21T16:58:40.310" v="251" actId="26606"/>
          <ac:spMkLst>
            <pc:docMk/>
            <pc:sldMk cId="3980097061" sldId="275"/>
            <ac:spMk id="34" creationId="{89AF5CE9-607F-43F4-8983-DCD6DA4051FD}"/>
          </ac:spMkLst>
        </pc:spChg>
        <pc:spChg chg="add del">
          <ac:chgData name="Michael" userId="0df92e9667c24698" providerId="LiveId" clId="{D03F7E68-684F-4866-8F6D-378B97081DED}" dt="2020-08-21T16:58:40.310" v="251" actId="26606"/>
          <ac:spMkLst>
            <pc:docMk/>
            <pc:sldMk cId="3980097061" sldId="275"/>
            <ac:spMk id="36" creationId="{6EEA2DBD-9E1E-4521-8C01-F32AD18A89E3}"/>
          </ac:spMkLst>
        </pc:spChg>
        <pc:spChg chg="add del">
          <ac:chgData name="Michael" userId="0df92e9667c24698" providerId="LiveId" clId="{D03F7E68-684F-4866-8F6D-378B97081DED}" dt="2020-08-21T16:58:40.310" v="251" actId="26606"/>
          <ac:spMkLst>
            <pc:docMk/>
            <pc:sldMk cId="3980097061" sldId="275"/>
            <ac:spMk id="38" creationId="{15BBD2C1-BA9B-46A9-A27A-33498B169272}"/>
          </ac:spMkLst>
        </pc:spChg>
        <pc:spChg chg="add del">
          <ac:chgData name="Michael" userId="0df92e9667c24698" providerId="LiveId" clId="{D03F7E68-684F-4866-8F6D-378B97081DED}" dt="2020-08-21T16:58:42.624" v="253" actId="26606"/>
          <ac:spMkLst>
            <pc:docMk/>
            <pc:sldMk cId="3980097061" sldId="275"/>
            <ac:spMk id="41" creationId="{5A7802B6-FF37-40CF-A7E2-6F2A0D9A91EF}"/>
          </ac:spMkLst>
        </pc:spChg>
        <pc:grpChg chg="add del">
          <ac:chgData name="Michael" userId="0df92e9667c24698" providerId="LiveId" clId="{D03F7E68-684F-4866-8F6D-378B97081DED}" dt="2020-08-21T16:58:40.310" v="251" actId="26606"/>
          <ac:grpSpMkLst>
            <pc:docMk/>
            <pc:sldMk cId="3980097061" sldId="275"/>
            <ac:grpSpMk id="10" creationId="{88C9B83F-64CD-41C1-925F-A08801FFD0BD}"/>
          </ac:grpSpMkLst>
        </pc:grpChg>
        <pc:grpChg chg="add del">
          <ac:chgData name="Michael" userId="0df92e9667c24698" providerId="LiveId" clId="{D03F7E68-684F-4866-8F6D-378B97081DED}" dt="2020-08-21T16:58:42.624" v="253" actId="26606"/>
          <ac:grpSpMkLst>
            <pc:docMk/>
            <pc:sldMk cId="3980097061" sldId="275"/>
            <ac:grpSpMk id="40" creationId="{B4DE830A-B531-4A3B-96F6-0ECE88B08555}"/>
          </ac:grpSpMkLst>
        </pc:grpChg>
        <pc:grpChg chg="add">
          <ac:chgData name="Michael" userId="0df92e9667c24698" providerId="LiveId" clId="{D03F7E68-684F-4866-8F6D-378B97081DED}" dt="2020-08-21T16:58:42.637" v="254" actId="26606"/>
          <ac:grpSpMkLst>
            <pc:docMk/>
            <pc:sldMk cId="3980097061" sldId="275"/>
            <ac:grpSpMk id="43" creationId="{B4DE830A-B531-4A3B-96F6-0ECE88B08555}"/>
          </ac:grpSpMkLst>
        </pc:grpChg>
        <pc:picChg chg="add mod">
          <ac:chgData name="Michael" userId="0df92e9667c24698" providerId="LiveId" clId="{D03F7E68-684F-4866-8F6D-378B97081DED}" dt="2020-08-21T16:58:42.637" v="254" actId="26606"/>
          <ac:picMkLst>
            <pc:docMk/>
            <pc:sldMk cId="3980097061" sldId="275"/>
            <ac:picMk id="5" creationId="{B3191A73-41E7-4DA8-91BA-9B3CCDCAA32C}"/>
          </ac:picMkLst>
        </pc:picChg>
        <pc:cxnChg chg="add del">
          <ac:chgData name="Michael" userId="0df92e9667c24698" providerId="LiveId" clId="{D03F7E68-684F-4866-8F6D-378B97081DED}" dt="2020-08-21T16:58:40.310" v="251" actId="26606"/>
          <ac:cxnSpMkLst>
            <pc:docMk/>
            <pc:sldMk cId="3980097061" sldId="275"/>
            <ac:cxnSpMk id="22" creationId="{A57C1A16-B8AB-4D99-A195-A38F556A6486}"/>
          </ac:cxnSpMkLst>
        </pc:cxnChg>
        <pc:cxnChg chg="add del">
          <ac:chgData name="Michael" userId="0df92e9667c24698" providerId="LiveId" clId="{D03F7E68-684F-4866-8F6D-378B97081DED}" dt="2020-08-21T16:58:40.310" v="251" actId="26606"/>
          <ac:cxnSpMkLst>
            <pc:docMk/>
            <pc:sldMk cId="3980097061" sldId="275"/>
            <ac:cxnSpMk id="24" creationId="{F8A9B20B-D1DD-4573-B5EC-558029519236}"/>
          </ac:cxnSpMkLst>
        </pc:cxnChg>
      </pc:sldChg>
    </pc:docChg>
  </pc:docChgLst>
  <pc:docChgLst>
    <pc:chgData name="Michael" userId="0df92e9667c24698" providerId="LiveId" clId="{51027CB0-4EFB-41A8-88F7-48E0C374C192}"/>
    <pc:docChg chg="addSld">
      <pc:chgData name="Michael" userId="0df92e9667c24698" providerId="LiveId" clId="{51027CB0-4EFB-41A8-88F7-48E0C374C192}" dt="2020-07-31T18:00:55.740" v="0" actId="680"/>
      <pc:docMkLst>
        <pc:docMk/>
      </pc:docMkLst>
      <pc:sldChg chg="new">
        <pc:chgData name="Michael" userId="0df92e9667c24698" providerId="LiveId" clId="{51027CB0-4EFB-41A8-88F7-48E0C374C192}" dt="2020-07-31T18:00:55.740" v="0" actId="680"/>
        <pc:sldMkLst>
          <pc:docMk/>
          <pc:sldMk cId="1265917787" sldId="256"/>
        </pc:sldMkLst>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875433-DA85-4157-93D9-A23058797B1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A6B380F-5AEC-4074-93CE-2ED7D25FF6A7}">
      <dgm:prSet/>
      <dgm:spPr/>
      <dgm:t>
        <a:bodyPr/>
        <a:lstStyle/>
        <a:p>
          <a:r>
            <a:rPr lang="en-US"/>
            <a:t>Question:</a:t>
          </a:r>
        </a:p>
      </dgm:t>
    </dgm:pt>
    <dgm:pt modelId="{5E75E70F-BE2C-40A1-B091-3DBD264B52CB}" type="parTrans" cxnId="{89151A55-4FFF-4243-B0E7-FF5311356AFA}">
      <dgm:prSet/>
      <dgm:spPr/>
      <dgm:t>
        <a:bodyPr/>
        <a:lstStyle/>
        <a:p>
          <a:endParaRPr lang="en-US"/>
        </a:p>
      </dgm:t>
    </dgm:pt>
    <dgm:pt modelId="{E75AE535-5AAC-4C34-B74D-B102A332D210}" type="sibTrans" cxnId="{89151A55-4FFF-4243-B0E7-FF5311356AFA}">
      <dgm:prSet/>
      <dgm:spPr/>
      <dgm:t>
        <a:bodyPr/>
        <a:lstStyle/>
        <a:p>
          <a:endParaRPr lang="en-US"/>
        </a:p>
      </dgm:t>
    </dgm:pt>
    <dgm:pt modelId="{113BC91F-5810-4D0D-B52C-3104982FBE04}">
      <dgm:prSet/>
      <dgm:spPr/>
      <dgm:t>
        <a:bodyPr/>
        <a:lstStyle/>
        <a:p>
          <a:r>
            <a:rPr lang="en-US"/>
            <a:t>What</a:t>
          </a:r>
          <a:r>
            <a:rPr lang="en-US" baseline="0"/>
            <a:t> features have the largest impacts to my home value and how can I leverage these features to increase my sale price?</a:t>
          </a:r>
          <a:endParaRPr lang="en-US"/>
        </a:p>
      </dgm:t>
    </dgm:pt>
    <dgm:pt modelId="{09D13E13-CEC6-452B-835F-5BFB4BD30808}" type="parTrans" cxnId="{05A1099A-ABCF-4753-B3E6-A3513BF7B8D5}">
      <dgm:prSet/>
      <dgm:spPr/>
      <dgm:t>
        <a:bodyPr/>
        <a:lstStyle/>
        <a:p>
          <a:endParaRPr lang="en-US"/>
        </a:p>
      </dgm:t>
    </dgm:pt>
    <dgm:pt modelId="{FE431CD6-31A2-4B81-82F1-CC667FB1227E}" type="sibTrans" cxnId="{05A1099A-ABCF-4753-B3E6-A3513BF7B8D5}">
      <dgm:prSet/>
      <dgm:spPr/>
      <dgm:t>
        <a:bodyPr/>
        <a:lstStyle/>
        <a:p>
          <a:endParaRPr lang="en-US"/>
        </a:p>
      </dgm:t>
    </dgm:pt>
    <dgm:pt modelId="{A3D26C45-6087-496F-8B8B-5C14ED855126}" type="pres">
      <dgm:prSet presAssocID="{8E875433-DA85-4157-93D9-A23058797B1D}" presName="Name0" presStyleCnt="0">
        <dgm:presLayoutVars>
          <dgm:dir/>
          <dgm:animLvl val="lvl"/>
          <dgm:resizeHandles val="exact"/>
        </dgm:presLayoutVars>
      </dgm:prSet>
      <dgm:spPr/>
    </dgm:pt>
    <dgm:pt modelId="{23CD9E1D-6F42-4187-99F1-EF40825FCD76}" type="pres">
      <dgm:prSet presAssocID="{EA6B380F-5AEC-4074-93CE-2ED7D25FF6A7}" presName="linNode" presStyleCnt="0"/>
      <dgm:spPr/>
    </dgm:pt>
    <dgm:pt modelId="{B14DAD45-44CF-42AC-91D2-A80052796230}" type="pres">
      <dgm:prSet presAssocID="{EA6B380F-5AEC-4074-93CE-2ED7D25FF6A7}" presName="parentText" presStyleLbl="node1" presStyleIdx="0" presStyleCnt="1">
        <dgm:presLayoutVars>
          <dgm:chMax val="1"/>
          <dgm:bulletEnabled val="1"/>
        </dgm:presLayoutVars>
      </dgm:prSet>
      <dgm:spPr/>
    </dgm:pt>
    <dgm:pt modelId="{E0AB65BC-B29A-4116-A6E4-DA5A6E5B6D96}" type="pres">
      <dgm:prSet presAssocID="{EA6B380F-5AEC-4074-93CE-2ED7D25FF6A7}" presName="descendantText" presStyleLbl="alignAccFollowNode1" presStyleIdx="0" presStyleCnt="1">
        <dgm:presLayoutVars>
          <dgm:bulletEnabled val="1"/>
        </dgm:presLayoutVars>
      </dgm:prSet>
      <dgm:spPr/>
    </dgm:pt>
  </dgm:ptLst>
  <dgm:cxnLst>
    <dgm:cxn modelId="{98109A06-A444-44BD-8BA8-433567502F85}" type="presOf" srcId="{EA6B380F-5AEC-4074-93CE-2ED7D25FF6A7}" destId="{B14DAD45-44CF-42AC-91D2-A80052796230}" srcOrd="0" destOrd="0" presId="urn:microsoft.com/office/officeart/2005/8/layout/vList5"/>
    <dgm:cxn modelId="{27969D31-7141-4F1E-AFF3-BB79D528653F}" type="presOf" srcId="{113BC91F-5810-4D0D-B52C-3104982FBE04}" destId="{E0AB65BC-B29A-4116-A6E4-DA5A6E5B6D96}" srcOrd="0" destOrd="0" presId="urn:microsoft.com/office/officeart/2005/8/layout/vList5"/>
    <dgm:cxn modelId="{6CEE6767-048C-4ED9-87AF-09D026E7C993}" type="presOf" srcId="{8E875433-DA85-4157-93D9-A23058797B1D}" destId="{A3D26C45-6087-496F-8B8B-5C14ED855126}" srcOrd="0" destOrd="0" presId="urn:microsoft.com/office/officeart/2005/8/layout/vList5"/>
    <dgm:cxn modelId="{89151A55-4FFF-4243-B0E7-FF5311356AFA}" srcId="{8E875433-DA85-4157-93D9-A23058797B1D}" destId="{EA6B380F-5AEC-4074-93CE-2ED7D25FF6A7}" srcOrd="0" destOrd="0" parTransId="{5E75E70F-BE2C-40A1-B091-3DBD264B52CB}" sibTransId="{E75AE535-5AAC-4C34-B74D-B102A332D210}"/>
    <dgm:cxn modelId="{05A1099A-ABCF-4753-B3E6-A3513BF7B8D5}" srcId="{EA6B380F-5AEC-4074-93CE-2ED7D25FF6A7}" destId="{113BC91F-5810-4D0D-B52C-3104982FBE04}" srcOrd="0" destOrd="0" parTransId="{09D13E13-CEC6-452B-835F-5BFB4BD30808}" sibTransId="{FE431CD6-31A2-4B81-82F1-CC667FB1227E}"/>
    <dgm:cxn modelId="{92A06F8D-4222-4879-B709-B6E0F1D115E1}" type="presParOf" srcId="{A3D26C45-6087-496F-8B8B-5C14ED855126}" destId="{23CD9E1D-6F42-4187-99F1-EF40825FCD76}" srcOrd="0" destOrd="0" presId="urn:microsoft.com/office/officeart/2005/8/layout/vList5"/>
    <dgm:cxn modelId="{0C21E002-0F38-49A7-8E99-2DD0AC02726A}" type="presParOf" srcId="{23CD9E1D-6F42-4187-99F1-EF40825FCD76}" destId="{B14DAD45-44CF-42AC-91D2-A80052796230}" srcOrd="0" destOrd="0" presId="urn:microsoft.com/office/officeart/2005/8/layout/vList5"/>
    <dgm:cxn modelId="{5A7DF64E-90E0-4EF2-84EE-D63644711121}" type="presParOf" srcId="{23CD9E1D-6F42-4187-99F1-EF40825FCD76}" destId="{E0AB65BC-B29A-4116-A6E4-DA5A6E5B6D9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86D0A-4404-495C-9A64-B734887A256A}"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0A444EBB-2DF5-4869-9B82-59A951ABB0E5}">
      <dgm:prSet/>
      <dgm:spPr/>
      <dgm:t>
        <a:bodyPr/>
        <a:lstStyle/>
        <a:p>
          <a:r>
            <a:rPr lang="en-US"/>
            <a:t>What mattered the most?</a:t>
          </a:r>
          <a:endParaRPr lang="en-US" b="0" i="0" u="none" strike="noStrike" cap="none" baseline="0" noProof="0">
            <a:solidFill>
              <a:srgbClr val="010000"/>
            </a:solidFill>
            <a:latin typeface="Trebuchet MS"/>
          </a:endParaRPr>
        </a:p>
      </dgm:t>
    </dgm:pt>
    <dgm:pt modelId="{21BADC25-D7B7-4983-814F-609A0C9EC204}" type="parTrans" cxnId="{A257648C-6FA4-4F95-A606-C0AA9A4E7B6B}">
      <dgm:prSet/>
      <dgm:spPr/>
      <dgm:t>
        <a:bodyPr/>
        <a:lstStyle/>
        <a:p>
          <a:endParaRPr lang="en-US"/>
        </a:p>
      </dgm:t>
    </dgm:pt>
    <dgm:pt modelId="{D89BE0B8-4F57-4EBE-AE30-7435A3F528D3}" type="sibTrans" cxnId="{A257648C-6FA4-4F95-A606-C0AA9A4E7B6B}">
      <dgm:prSet/>
      <dgm:spPr/>
      <dgm:t>
        <a:bodyPr/>
        <a:lstStyle/>
        <a:p>
          <a:endParaRPr lang="en-US"/>
        </a:p>
      </dgm:t>
    </dgm:pt>
    <dgm:pt modelId="{D4633401-14A8-4EF3-99C6-6AFAC55DA4E8}">
      <dgm:prSet/>
      <dgm:spPr/>
      <dgm:t>
        <a:bodyPr/>
        <a:lstStyle/>
        <a:p>
          <a:r>
            <a:rPr lang="en-US" err="1"/>
            <a:t>Zipcode</a:t>
          </a:r>
          <a:r>
            <a:rPr lang="en-US"/>
            <a:t>, Total Living Area, Having a waterfront property, The county grade, The month of the sale</a:t>
          </a:r>
        </a:p>
      </dgm:t>
    </dgm:pt>
    <dgm:pt modelId="{13B34869-7FCD-4270-81A6-23CFCCB7FB8E}" type="parTrans" cxnId="{AC9289D6-8723-4521-B1FF-DE4F5B2465C9}">
      <dgm:prSet/>
      <dgm:spPr/>
      <dgm:t>
        <a:bodyPr/>
        <a:lstStyle/>
        <a:p>
          <a:endParaRPr lang="en-US"/>
        </a:p>
      </dgm:t>
    </dgm:pt>
    <dgm:pt modelId="{7598D509-7608-4FFA-AED9-3F7188E137B4}" type="sibTrans" cxnId="{AC9289D6-8723-4521-B1FF-DE4F5B2465C9}">
      <dgm:prSet/>
      <dgm:spPr/>
      <dgm:t>
        <a:bodyPr/>
        <a:lstStyle/>
        <a:p>
          <a:endParaRPr lang="en-US"/>
        </a:p>
      </dgm:t>
    </dgm:pt>
    <dgm:pt modelId="{4F1A4394-8A71-495D-9B0C-57A8D1C36649}">
      <dgm:prSet/>
      <dgm:spPr/>
      <dgm:t>
        <a:bodyPr/>
        <a:lstStyle/>
        <a:p>
          <a:r>
            <a:rPr lang="en-US"/>
            <a:t>What mattered somewhat?</a:t>
          </a:r>
        </a:p>
      </dgm:t>
    </dgm:pt>
    <dgm:pt modelId="{050E9A2F-D8CD-47B5-A48E-199563E7ADB9}" type="parTrans" cxnId="{0384B9F3-0731-4CAC-BC4A-41D5E7FE662C}">
      <dgm:prSet/>
      <dgm:spPr/>
      <dgm:t>
        <a:bodyPr/>
        <a:lstStyle/>
        <a:p>
          <a:endParaRPr lang="en-US"/>
        </a:p>
      </dgm:t>
    </dgm:pt>
    <dgm:pt modelId="{0670126E-B742-4714-9BBC-AC6194914B8B}" type="sibTrans" cxnId="{0384B9F3-0731-4CAC-BC4A-41D5E7FE662C}">
      <dgm:prSet/>
      <dgm:spPr/>
      <dgm:t>
        <a:bodyPr/>
        <a:lstStyle/>
        <a:p>
          <a:endParaRPr lang="en-US"/>
        </a:p>
      </dgm:t>
    </dgm:pt>
    <dgm:pt modelId="{DB256E69-9076-42DD-958A-E57B644469DF}">
      <dgm:prSet/>
      <dgm:spPr/>
      <dgm:t>
        <a:bodyPr/>
        <a:lstStyle/>
        <a:p>
          <a:r>
            <a:rPr lang="en-US"/>
            <a:t>The Latitude, Year of sale, Total living area of the 15 closest neighbors, Lot size, Number of views prior to sale, The county condition score, number of bathrooms</a:t>
          </a:r>
        </a:p>
      </dgm:t>
    </dgm:pt>
    <dgm:pt modelId="{F2324CBB-9DA2-4898-A92E-BEB52D3CC7DB}" type="parTrans" cxnId="{E9CDE007-5BFB-4C9A-8DD0-4843B088E482}">
      <dgm:prSet/>
      <dgm:spPr/>
      <dgm:t>
        <a:bodyPr/>
        <a:lstStyle/>
        <a:p>
          <a:endParaRPr lang="en-US"/>
        </a:p>
      </dgm:t>
    </dgm:pt>
    <dgm:pt modelId="{4ED7216A-15C9-46C0-92E4-64E612AA9A77}" type="sibTrans" cxnId="{E9CDE007-5BFB-4C9A-8DD0-4843B088E482}">
      <dgm:prSet/>
      <dgm:spPr/>
      <dgm:t>
        <a:bodyPr/>
        <a:lstStyle/>
        <a:p>
          <a:endParaRPr lang="en-US"/>
        </a:p>
      </dgm:t>
    </dgm:pt>
    <dgm:pt modelId="{2B855D6A-1D23-4616-BFC6-13F0A5F6FEB1}">
      <dgm:prSet/>
      <dgm:spPr/>
      <dgm:t>
        <a:bodyPr/>
        <a:lstStyle/>
        <a:p>
          <a:r>
            <a:rPr lang="en-US"/>
            <a:t>What didn’t matter?</a:t>
          </a:r>
        </a:p>
      </dgm:t>
    </dgm:pt>
    <dgm:pt modelId="{72C78FDB-51A5-454E-9CF7-D8A972954343}" type="parTrans" cxnId="{FE42E870-0A9B-41CF-A07F-6981CA866C41}">
      <dgm:prSet/>
      <dgm:spPr/>
      <dgm:t>
        <a:bodyPr/>
        <a:lstStyle/>
        <a:p>
          <a:endParaRPr lang="en-US"/>
        </a:p>
      </dgm:t>
    </dgm:pt>
    <dgm:pt modelId="{B3838F17-13EC-49CF-896A-0060DED8C5DB}" type="sibTrans" cxnId="{FE42E870-0A9B-41CF-A07F-6981CA866C41}">
      <dgm:prSet/>
      <dgm:spPr/>
      <dgm:t>
        <a:bodyPr/>
        <a:lstStyle/>
        <a:p>
          <a:endParaRPr lang="en-US"/>
        </a:p>
      </dgm:t>
    </dgm:pt>
    <dgm:pt modelId="{252050C3-4B08-418F-B9A6-DF3C305A535A}">
      <dgm:prSet/>
      <dgm:spPr/>
      <dgm:t>
        <a:bodyPr/>
        <a:lstStyle/>
        <a:p>
          <a:r>
            <a:rPr lang="en-US"/>
            <a:t>Renovation year (this might be on account of lacking data), Number of Floors, Number of Bedrooms,</a:t>
          </a:r>
        </a:p>
      </dgm:t>
    </dgm:pt>
    <dgm:pt modelId="{B9AF7CC9-4EE9-4EDF-9F16-23AA3EA645DA}" type="parTrans" cxnId="{96E6A89D-DFF3-4D95-B1F2-B6B643C40102}">
      <dgm:prSet/>
      <dgm:spPr/>
      <dgm:t>
        <a:bodyPr/>
        <a:lstStyle/>
        <a:p>
          <a:endParaRPr lang="en-US"/>
        </a:p>
      </dgm:t>
    </dgm:pt>
    <dgm:pt modelId="{96AB7755-11A4-4D6E-8BDE-F589204175CC}" type="sibTrans" cxnId="{96E6A89D-DFF3-4D95-B1F2-B6B643C40102}">
      <dgm:prSet/>
      <dgm:spPr/>
      <dgm:t>
        <a:bodyPr/>
        <a:lstStyle/>
        <a:p>
          <a:endParaRPr lang="en-US"/>
        </a:p>
      </dgm:t>
    </dgm:pt>
    <dgm:pt modelId="{73403263-D570-4CFA-B78B-61269C24D8D4}">
      <dgm:prSet/>
      <dgm:spPr/>
      <dgm:t>
        <a:bodyPr/>
        <a:lstStyle/>
        <a:p>
          <a:r>
            <a:rPr lang="en-US"/>
            <a:t>What hurt sale price?</a:t>
          </a:r>
        </a:p>
      </dgm:t>
    </dgm:pt>
    <dgm:pt modelId="{394EAAF8-C737-4258-AE4B-2F742DEC12BD}" type="parTrans" cxnId="{BAD42BF6-686F-4832-AD8C-0B640E916761}">
      <dgm:prSet/>
      <dgm:spPr/>
      <dgm:t>
        <a:bodyPr/>
        <a:lstStyle/>
        <a:p>
          <a:endParaRPr lang="en-US"/>
        </a:p>
      </dgm:t>
    </dgm:pt>
    <dgm:pt modelId="{E8283076-79A7-49CB-B805-3C9626B38F5B}" type="sibTrans" cxnId="{BAD42BF6-686F-4832-AD8C-0B640E916761}">
      <dgm:prSet/>
      <dgm:spPr/>
      <dgm:t>
        <a:bodyPr/>
        <a:lstStyle/>
        <a:p>
          <a:endParaRPr lang="en-US"/>
        </a:p>
      </dgm:t>
    </dgm:pt>
    <dgm:pt modelId="{16541BA8-14A3-422A-A3F9-07AE497B279C}">
      <dgm:prSet/>
      <dgm:spPr/>
      <dgm:t>
        <a:bodyPr/>
        <a:lstStyle/>
        <a:p>
          <a:r>
            <a:rPr lang="en-US"/>
            <a:t>Longitude, Having a basement, The year the house was built.</a:t>
          </a:r>
        </a:p>
      </dgm:t>
    </dgm:pt>
    <dgm:pt modelId="{8EFAF8AC-5484-46F8-A350-4FA1E45086F1}" type="parTrans" cxnId="{153F1B70-6D31-4C98-9066-4BEA8AAE0911}">
      <dgm:prSet/>
      <dgm:spPr/>
      <dgm:t>
        <a:bodyPr/>
        <a:lstStyle/>
        <a:p>
          <a:endParaRPr lang="en-US"/>
        </a:p>
      </dgm:t>
    </dgm:pt>
    <dgm:pt modelId="{6FFA6169-47C0-4F17-B30A-59B98E535872}" type="sibTrans" cxnId="{153F1B70-6D31-4C98-9066-4BEA8AAE0911}">
      <dgm:prSet/>
      <dgm:spPr/>
      <dgm:t>
        <a:bodyPr/>
        <a:lstStyle/>
        <a:p>
          <a:endParaRPr lang="en-US"/>
        </a:p>
      </dgm:t>
    </dgm:pt>
    <dgm:pt modelId="{4A940C76-C00B-4C8E-9796-18D0B867A244}" type="pres">
      <dgm:prSet presAssocID="{90486D0A-4404-495C-9A64-B734887A256A}" presName="linear" presStyleCnt="0">
        <dgm:presLayoutVars>
          <dgm:dir/>
          <dgm:animLvl val="lvl"/>
          <dgm:resizeHandles val="exact"/>
        </dgm:presLayoutVars>
      </dgm:prSet>
      <dgm:spPr/>
    </dgm:pt>
    <dgm:pt modelId="{0F0F869E-B2FE-4B85-9ECB-1A30B6FB12CD}" type="pres">
      <dgm:prSet presAssocID="{0A444EBB-2DF5-4869-9B82-59A951ABB0E5}" presName="parentLin" presStyleCnt="0"/>
      <dgm:spPr/>
    </dgm:pt>
    <dgm:pt modelId="{C0AC8338-BB47-41EB-8D1C-971536284E24}" type="pres">
      <dgm:prSet presAssocID="{0A444EBB-2DF5-4869-9B82-59A951ABB0E5}" presName="parentLeftMargin" presStyleLbl="node1" presStyleIdx="0" presStyleCnt="4"/>
      <dgm:spPr/>
    </dgm:pt>
    <dgm:pt modelId="{9074463E-B851-46E7-B2B5-56E54119C31F}" type="pres">
      <dgm:prSet presAssocID="{0A444EBB-2DF5-4869-9B82-59A951ABB0E5}" presName="parentText" presStyleLbl="node1" presStyleIdx="0" presStyleCnt="4">
        <dgm:presLayoutVars>
          <dgm:chMax val="0"/>
          <dgm:bulletEnabled val="1"/>
        </dgm:presLayoutVars>
      </dgm:prSet>
      <dgm:spPr/>
    </dgm:pt>
    <dgm:pt modelId="{1D27B83F-EFC0-4AC0-8170-52645886227C}" type="pres">
      <dgm:prSet presAssocID="{0A444EBB-2DF5-4869-9B82-59A951ABB0E5}" presName="negativeSpace" presStyleCnt="0"/>
      <dgm:spPr/>
    </dgm:pt>
    <dgm:pt modelId="{31E7B71C-92DC-491F-9566-7CDD14E00D08}" type="pres">
      <dgm:prSet presAssocID="{0A444EBB-2DF5-4869-9B82-59A951ABB0E5}" presName="childText" presStyleLbl="conFgAcc1" presStyleIdx="0" presStyleCnt="4">
        <dgm:presLayoutVars>
          <dgm:bulletEnabled val="1"/>
        </dgm:presLayoutVars>
      </dgm:prSet>
      <dgm:spPr/>
    </dgm:pt>
    <dgm:pt modelId="{D02A2F59-AF1F-40E9-AADD-3C3E1211515E}" type="pres">
      <dgm:prSet presAssocID="{D89BE0B8-4F57-4EBE-AE30-7435A3F528D3}" presName="spaceBetweenRectangles" presStyleCnt="0"/>
      <dgm:spPr/>
    </dgm:pt>
    <dgm:pt modelId="{7EF66933-7DF2-443E-877C-3A6B513E0CBD}" type="pres">
      <dgm:prSet presAssocID="{4F1A4394-8A71-495D-9B0C-57A8D1C36649}" presName="parentLin" presStyleCnt="0"/>
      <dgm:spPr/>
    </dgm:pt>
    <dgm:pt modelId="{043A9887-9ECC-40A9-B80E-54B928A9B1FF}" type="pres">
      <dgm:prSet presAssocID="{4F1A4394-8A71-495D-9B0C-57A8D1C36649}" presName="parentLeftMargin" presStyleLbl="node1" presStyleIdx="0" presStyleCnt="4"/>
      <dgm:spPr/>
    </dgm:pt>
    <dgm:pt modelId="{6398CEA4-E917-4EC4-8631-092E0B5017DD}" type="pres">
      <dgm:prSet presAssocID="{4F1A4394-8A71-495D-9B0C-57A8D1C36649}" presName="parentText" presStyleLbl="node1" presStyleIdx="1" presStyleCnt="4">
        <dgm:presLayoutVars>
          <dgm:chMax val="0"/>
          <dgm:bulletEnabled val="1"/>
        </dgm:presLayoutVars>
      </dgm:prSet>
      <dgm:spPr/>
    </dgm:pt>
    <dgm:pt modelId="{79FF3A93-3169-4170-B159-33284DDBBC52}" type="pres">
      <dgm:prSet presAssocID="{4F1A4394-8A71-495D-9B0C-57A8D1C36649}" presName="negativeSpace" presStyleCnt="0"/>
      <dgm:spPr/>
    </dgm:pt>
    <dgm:pt modelId="{AE44FBD9-EF28-4632-B660-D56E0F9C0CE1}" type="pres">
      <dgm:prSet presAssocID="{4F1A4394-8A71-495D-9B0C-57A8D1C36649}" presName="childText" presStyleLbl="conFgAcc1" presStyleIdx="1" presStyleCnt="4">
        <dgm:presLayoutVars>
          <dgm:bulletEnabled val="1"/>
        </dgm:presLayoutVars>
      </dgm:prSet>
      <dgm:spPr/>
    </dgm:pt>
    <dgm:pt modelId="{B870598E-EFDC-4FBE-AA9B-7B74E49A86BA}" type="pres">
      <dgm:prSet presAssocID="{0670126E-B742-4714-9BBC-AC6194914B8B}" presName="spaceBetweenRectangles" presStyleCnt="0"/>
      <dgm:spPr/>
    </dgm:pt>
    <dgm:pt modelId="{2D78D800-AE74-48DD-BD5B-7F4955491466}" type="pres">
      <dgm:prSet presAssocID="{2B855D6A-1D23-4616-BFC6-13F0A5F6FEB1}" presName="parentLin" presStyleCnt="0"/>
      <dgm:spPr/>
    </dgm:pt>
    <dgm:pt modelId="{6068C179-A39B-4CD6-80A2-C0F09764BB14}" type="pres">
      <dgm:prSet presAssocID="{2B855D6A-1D23-4616-BFC6-13F0A5F6FEB1}" presName="parentLeftMargin" presStyleLbl="node1" presStyleIdx="1" presStyleCnt="4"/>
      <dgm:spPr/>
    </dgm:pt>
    <dgm:pt modelId="{444148D5-E9BE-4613-9875-D120A97D0915}" type="pres">
      <dgm:prSet presAssocID="{2B855D6A-1D23-4616-BFC6-13F0A5F6FEB1}" presName="parentText" presStyleLbl="node1" presStyleIdx="2" presStyleCnt="4">
        <dgm:presLayoutVars>
          <dgm:chMax val="0"/>
          <dgm:bulletEnabled val="1"/>
        </dgm:presLayoutVars>
      </dgm:prSet>
      <dgm:spPr/>
    </dgm:pt>
    <dgm:pt modelId="{0744BD6F-1BF9-4BB9-9168-00DBDBCECF99}" type="pres">
      <dgm:prSet presAssocID="{2B855D6A-1D23-4616-BFC6-13F0A5F6FEB1}" presName="negativeSpace" presStyleCnt="0"/>
      <dgm:spPr/>
    </dgm:pt>
    <dgm:pt modelId="{9228CF92-CCD2-447B-9341-FBC80A569147}" type="pres">
      <dgm:prSet presAssocID="{2B855D6A-1D23-4616-BFC6-13F0A5F6FEB1}" presName="childText" presStyleLbl="conFgAcc1" presStyleIdx="2" presStyleCnt="4">
        <dgm:presLayoutVars>
          <dgm:bulletEnabled val="1"/>
        </dgm:presLayoutVars>
      </dgm:prSet>
      <dgm:spPr/>
    </dgm:pt>
    <dgm:pt modelId="{08757215-1AC3-4D4C-BE19-5E566D94D8D0}" type="pres">
      <dgm:prSet presAssocID="{B3838F17-13EC-49CF-896A-0060DED8C5DB}" presName="spaceBetweenRectangles" presStyleCnt="0"/>
      <dgm:spPr/>
    </dgm:pt>
    <dgm:pt modelId="{5BB916EE-D66A-4916-90E0-0326B1BD3FED}" type="pres">
      <dgm:prSet presAssocID="{73403263-D570-4CFA-B78B-61269C24D8D4}" presName="parentLin" presStyleCnt="0"/>
      <dgm:spPr/>
    </dgm:pt>
    <dgm:pt modelId="{2384D14D-EB34-4652-AD81-6B3CE4FF1936}" type="pres">
      <dgm:prSet presAssocID="{73403263-D570-4CFA-B78B-61269C24D8D4}" presName="parentLeftMargin" presStyleLbl="node1" presStyleIdx="2" presStyleCnt="4"/>
      <dgm:spPr/>
    </dgm:pt>
    <dgm:pt modelId="{7644A952-9855-47DB-95D1-066FAECB9B37}" type="pres">
      <dgm:prSet presAssocID="{73403263-D570-4CFA-B78B-61269C24D8D4}" presName="parentText" presStyleLbl="node1" presStyleIdx="3" presStyleCnt="4">
        <dgm:presLayoutVars>
          <dgm:chMax val="0"/>
          <dgm:bulletEnabled val="1"/>
        </dgm:presLayoutVars>
      </dgm:prSet>
      <dgm:spPr/>
    </dgm:pt>
    <dgm:pt modelId="{FE51FB46-D83F-4488-BFC2-B0E6EC2D122B}" type="pres">
      <dgm:prSet presAssocID="{73403263-D570-4CFA-B78B-61269C24D8D4}" presName="negativeSpace" presStyleCnt="0"/>
      <dgm:spPr/>
    </dgm:pt>
    <dgm:pt modelId="{7A07218B-9D35-4CED-8C49-A39A93112ED4}" type="pres">
      <dgm:prSet presAssocID="{73403263-D570-4CFA-B78B-61269C24D8D4}" presName="childText" presStyleLbl="conFgAcc1" presStyleIdx="3" presStyleCnt="4">
        <dgm:presLayoutVars>
          <dgm:bulletEnabled val="1"/>
        </dgm:presLayoutVars>
      </dgm:prSet>
      <dgm:spPr/>
    </dgm:pt>
  </dgm:ptLst>
  <dgm:cxnLst>
    <dgm:cxn modelId="{E9CDE007-5BFB-4C9A-8DD0-4843B088E482}" srcId="{4F1A4394-8A71-495D-9B0C-57A8D1C36649}" destId="{DB256E69-9076-42DD-958A-E57B644469DF}" srcOrd="0" destOrd="0" parTransId="{F2324CBB-9DA2-4898-A92E-BEB52D3CC7DB}" sibTransId="{4ED7216A-15C9-46C0-92E4-64E612AA9A77}"/>
    <dgm:cxn modelId="{D823BA12-5C75-4158-AE24-3FBF0628AA4D}" type="presOf" srcId="{73403263-D570-4CFA-B78B-61269C24D8D4}" destId="{7644A952-9855-47DB-95D1-066FAECB9B37}" srcOrd="1" destOrd="0" presId="urn:microsoft.com/office/officeart/2005/8/layout/list1"/>
    <dgm:cxn modelId="{6C7EEC16-6020-482A-A29A-BC8285E8E3E9}" type="presOf" srcId="{0A444EBB-2DF5-4869-9B82-59A951ABB0E5}" destId="{C0AC8338-BB47-41EB-8D1C-971536284E24}" srcOrd="0" destOrd="0" presId="urn:microsoft.com/office/officeart/2005/8/layout/list1"/>
    <dgm:cxn modelId="{A22CC968-1334-40F7-80D2-47FB5FEC206C}" type="presOf" srcId="{4F1A4394-8A71-495D-9B0C-57A8D1C36649}" destId="{043A9887-9ECC-40A9-B80E-54B928A9B1FF}" srcOrd="0" destOrd="0" presId="urn:microsoft.com/office/officeart/2005/8/layout/list1"/>
    <dgm:cxn modelId="{CE95944E-8B46-44CB-9D9B-CAC2298362F2}" type="presOf" srcId="{90486D0A-4404-495C-9A64-B734887A256A}" destId="{4A940C76-C00B-4C8E-9796-18D0B867A244}" srcOrd="0" destOrd="0" presId="urn:microsoft.com/office/officeart/2005/8/layout/list1"/>
    <dgm:cxn modelId="{153F1B70-6D31-4C98-9066-4BEA8AAE0911}" srcId="{73403263-D570-4CFA-B78B-61269C24D8D4}" destId="{16541BA8-14A3-422A-A3F9-07AE497B279C}" srcOrd="0" destOrd="0" parTransId="{8EFAF8AC-5484-46F8-A350-4FA1E45086F1}" sibTransId="{6FFA6169-47C0-4F17-B30A-59B98E535872}"/>
    <dgm:cxn modelId="{FE42E870-0A9B-41CF-A07F-6981CA866C41}" srcId="{90486D0A-4404-495C-9A64-B734887A256A}" destId="{2B855D6A-1D23-4616-BFC6-13F0A5F6FEB1}" srcOrd="2" destOrd="0" parTransId="{72C78FDB-51A5-454E-9CF7-D8A972954343}" sibTransId="{B3838F17-13EC-49CF-896A-0060DED8C5DB}"/>
    <dgm:cxn modelId="{2E53FA50-7BC1-420B-A58B-BF6379AC777C}" type="presOf" srcId="{DB256E69-9076-42DD-958A-E57B644469DF}" destId="{AE44FBD9-EF28-4632-B660-D56E0F9C0CE1}" srcOrd="0" destOrd="0" presId="urn:microsoft.com/office/officeart/2005/8/layout/list1"/>
    <dgm:cxn modelId="{44420671-BC1A-4BD7-AA47-E3A537D717EB}" type="presOf" srcId="{D4633401-14A8-4EF3-99C6-6AFAC55DA4E8}" destId="{31E7B71C-92DC-491F-9566-7CDD14E00D08}" srcOrd="0" destOrd="0" presId="urn:microsoft.com/office/officeart/2005/8/layout/list1"/>
    <dgm:cxn modelId="{A257648C-6FA4-4F95-A606-C0AA9A4E7B6B}" srcId="{90486D0A-4404-495C-9A64-B734887A256A}" destId="{0A444EBB-2DF5-4869-9B82-59A951ABB0E5}" srcOrd="0" destOrd="0" parTransId="{21BADC25-D7B7-4983-814F-609A0C9EC204}" sibTransId="{D89BE0B8-4F57-4EBE-AE30-7435A3F528D3}"/>
    <dgm:cxn modelId="{96E6A89D-DFF3-4D95-B1F2-B6B643C40102}" srcId="{2B855D6A-1D23-4616-BFC6-13F0A5F6FEB1}" destId="{252050C3-4B08-418F-B9A6-DF3C305A535A}" srcOrd="0" destOrd="0" parTransId="{B9AF7CC9-4EE9-4EDF-9F16-23AA3EA645DA}" sibTransId="{96AB7755-11A4-4D6E-8BDE-F589204175CC}"/>
    <dgm:cxn modelId="{C283FA9E-ADC0-4075-97E1-79CDCE86E4FF}" type="presOf" srcId="{2B855D6A-1D23-4616-BFC6-13F0A5F6FEB1}" destId="{6068C179-A39B-4CD6-80A2-C0F09764BB14}" srcOrd="0" destOrd="0" presId="urn:microsoft.com/office/officeart/2005/8/layout/list1"/>
    <dgm:cxn modelId="{FC7BFDA9-75DC-4DA1-8B06-FB022961F7C6}" type="presOf" srcId="{0A444EBB-2DF5-4869-9B82-59A951ABB0E5}" destId="{9074463E-B851-46E7-B2B5-56E54119C31F}" srcOrd="1" destOrd="0" presId="urn:microsoft.com/office/officeart/2005/8/layout/list1"/>
    <dgm:cxn modelId="{571CDACA-E914-448E-AB11-EDBD58AD53C2}" type="presOf" srcId="{252050C3-4B08-418F-B9A6-DF3C305A535A}" destId="{9228CF92-CCD2-447B-9341-FBC80A569147}" srcOrd="0" destOrd="0" presId="urn:microsoft.com/office/officeart/2005/8/layout/list1"/>
    <dgm:cxn modelId="{990067CF-43C3-438E-B52C-D95098228B7C}" type="presOf" srcId="{73403263-D570-4CFA-B78B-61269C24D8D4}" destId="{2384D14D-EB34-4652-AD81-6B3CE4FF1936}" srcOrd="0" destOrd="0" presId="urn:microsoft.com/office/officeart/2005/8/layout/list1"/>
    <dgm:cxn modelId="{688549D3-3D54-47C0-866F-05CA66FD8C5D}" type="presOf" srcId="{2B855D6A-1D23-4616-BFC6-13F0A5F6FEB1}" destId="{444148D5-E9BE-4613-9875-D120A97D0915}" srcOrd="1" destOrd="0" presId="urn:microsoft.com/office/officeart/2005/8/layout/list1"/>
    <dgm:cxn modelId="{AC9289D6-8723-4521-B1FF-DE4F5B2465C9}" srcId="{0A444EBB-2DF5-4869-9B82-59A951ABB0E5}" destId="{D4633401-14A8-4EF3-99C6-6AFAC55DA4E8}" srcOrd="0" destOrd="0" parTransId="{13B34869-7FCD-4270-81A6-23CFCCB7FB8E}" sibTransId="{7598D509-7608-4FFA-AED9-3F7188E137B4}"/>
    <dgm:cxn modelId="{4935E6DF-443E-4394-A876-CC9EF3B18DDE}" type="presOf" srcId="{4F1A4394-8A71-495D-9B0C-57A8D1C36649}" destId="{6398CEA4-E917-4EC4-8631-092E0B5017DD}" srcOrd="1" destOrd="0" presId="urn:microsoft.com/office/officeart/2005/8/layout/list1"/>
    <dgm:cxn modelId="{8E5FF6F0-8662-479B-85BD-F5DCA14309C7}" type="presOf" srcId="{16541BA8-14A3-422A-A3F9-07AE497B279C}" destId="{7A07218B-9D35-4CED-8C49-A39A93112ED4}" srcOrd="0" destOrd="0" presId="urn:microsoft.com/office/officeart/2005/8/layout/list1"/>
    <dgm:cxn modelId="{0384B9F3-0731-4CAC-BC4A-41D5E7FE662C}" srcId="{90486D0A-4404-495C-9A64-B734887A256A}" destId="{4F1A4394-8A71-495D-9B0C-57A8D1C36649}" srcOrd="1" destOrd="0" parTransId="{050E9A2F-D8CD-47B5-A48E-199563E7ADB9}" sibTransId="{0670126E-B742-4714-9BBC-AC6194914B8B}"/>
    <dgm:cxn modelId="{BAD42BF6-686F-4832-AD8C-0B640E916761}" srcId="{90486D0A-4404-495C-9A64-B734887A256A}" destId="{73403263-D570-4CFA-B78B-61269C24D8D4}" srcOrd="3" destOrd="0" parTransId="{394EAAF8-C737-4258-AE4B-2F742DEC12BD}" sibTransId="{E8283076-79A7-49CB-B805-3C9626B38F5B}"/>
    <dgm:cxn modelId="{FD5E5B88-C2A0-4E5F-9ADC-A85B24770C99}" type="presParOf" srcId="{4A940C76-C00B-4C8E-9796-18D0B867A244}" destId="{0F0F869E-B2FE-4B85-9ECB-1A30B6FB12CD}" srcOrd="0" destOrd="0" presId="urn:microsoft.com/office/officeart/2005/8/layout/list1"/>
    <dgm:cxn modelId="{D3A7303C-D779-4C2D-A921-6685885FDD71}" type="presParOf" srcId="{0F0F869E-B2FE-4B85-9ECB-1A30B6FB12CD}" destId="{C0AC8338-BB47-41EB-8D1C-971536284E24}" srcOrd="0" destOrd="0" presId="urn:microsoft.com/office/officeart/2005/8/layout/list1"/>
    <dgm:cxn modelId="{AE2D63D0-9127-4510-995A-BABEB48B3D80}" type="presParOf" srcId="{0F0F869E-B2FE-4B85-9ECB-1A30B6FB12CD}" destId="{9074463E-B851-46E7-B2B5-56E54119C31F}" srcOrd="1" destOrd="0" presId="urn:microsoft.com/office/officeart/2005/8/layout/list1"/>
    <dgm:cxn modelId="{BF3C52AB-8214-43B4-A788-26755C05F7B7}" type="presParOf" srcId="{4A940C76-C00B-4C8E-9796-18D0B867A244}" destId="{1D27B83F-EFC0-4AC0-8170-52645886227C}" srcOrd="1" destOrd="0" presId="urn:microsoft.com/office/officeart/2005/8/layout/list1"/>
    <dgm:cxn modelId="{EC465C6D-DDC6-4444-A3CF-263D09375F22}" type="presParOf" srcId="{4A940C76-C00B-4C8E-9796-18D0B867A244}" destId="{31E7B71C-92DC-491F-9566-7CDD14E00D08}" srcOrd="2" destOrd="0" presId="urn:microsoft.com/office/officeart/2005/8/layout/list1"/>
    <dgm:cxn modelId="{B551D211-7668-4F5C-ADEE-BC41D202DA64}" type="presParOf" srcId="{4A940C76-C00B-4C8E-9796-18D0B867A244}" destId="{D02A2F59-AF1F-40E9-AADD-3C3E1211515E}" srcOrd="3" destOrd="0" presId="urn:microsoft.com/office/officeart/2005/8/layout/list1"/>
    <dgm:cxn modelId="{1D32BECD-695D-43A2-B3B3-397A15CCB803}" type="presParOf" srcId="{4A940C76-C00B-4C8E-9796-18D0B867A244}" destId="{7EF66933-7DF2-443E-877C-3A6B513E0CBD}" srcOrd="4" destOrd="0" presId="urn:microsoft.com/office/officeart/2005/8/layout/list1"/>
    <dgm:cxn modelId="{8B8C8CC0-DD22-49EB-846D-A27D6E6CA1BE}" type="presParOf" srcId="{7EF66933-7DF2-443E-877C-3A6B513E0CBD}" destId="{043A9887-9ECC-40A9-B80E-54B928A9B1FF}" srcOrd="0" destOrd="0" presId="urn:microsoft.com/office/officeart/2005/8/layout/list1"/>
    <dgm:cxn modelId="{7F7F3882-0AE0-4C72-85E4-71E8A7113188}" type="presParOf" srcId="{7EF66933-7DF2-443E-877C-3A6B513E0CBD}" destId="{6398CEA4-E917-4EC4-8631-092E0B5017DD}" srcOrd="1" destOrd="0" presId="urn:microsoft.com/office/officeart/2005/8/layout/list1"/>
    <dgm:cxn modelId="{5EFEF6C9-3B13-4496-BDC5-33ED4C7D9442}" type="presParOf" srcId="{4A940C76-C00B-4C8E-9796-18D0B867A244}" destId="{79FF3A93-3169-4170-B159-33284DDBBC52}" srcOrd="5" destOrd="0" presId="urn:microsoft.com/office/officeart/2005/8/layout/list1"/>
    <dgm:cxn modelId="{81206801-C29E-4BDF-A796-EC1B5CE2521F}" type="presParOf" srcId="{4A940C76-C00B-4C8E-9796-18D0B867A244}" destId="{AE44FBD9-EF28-4632-B660-D56E0F9C0CE1}" srcOrd="6" destOrd="0" presId="urn:microsoft.com/office/officeart/2005/8/layout/list1"/>
    <dgm:cxn modelId="{7130CAC8-FD3A-4F7D-A05E-9881EDAF6176}" type="presParOf" srcId="{4A940C76-C00B-4C8E-9796-18D0B867A244}" destId="{B870598E-EFDC-4FBE-AA9B-7B74E49A86BA}" srcOrd="7" destOrd="0" presId="urn:microsoft.com/office/officeart/2005/8/layout/list1"/>
    <dgm:cxn modelId="{7075B6AF-2971-4F00-AF95-AC35BC5400BD}" type="presParOf" srcId="{4A940C76-C00B-4C8E-9796-18D0B867A244}" destId="{2D78D800-AE74-48DD-BD5B-7F4955491466}" srcOrd="8" destOrd="0" presId="urn:microsoft.com/office/officeart/2005/8/layout/list1"/>
    <dgm:cxn modelId="{236ACE9B-2DD5-47B6-9F96-71D0D7B88665}" type="presParOf" srcId="{2D78D800-AE74-48DD-BD5B-7F4955491466}" destId="{6068C179-A39B-4CD6-80A2-C0F09764BB14}" srcOrd="0" destOrd="0" presId="urn:microsoft.com/office/officeart/2005/8/layout/list1"/>
    <dgm:cxn modelId="{23DD2974-F072-40C4-9396-36ED4910886A}" type="presParOf" srcId="{2D78D800-AE74-48DD-BD5B-7F4955491466}" destId="{444148D5-E9BE-4613-9875-D120A97D0915}" srcOrd="1" destOrd="0" presId="urn:microsoft.com/office/officeart/2005/8/layout/list1"/>
    <dgm:cxn modelId="{30526B12-087E-416F-9C88-CBE57CF558C4}" type="presParOf" srcId="{4A940C76-C00B-4C8E-9796-18D0B867A244}" destId="{0744BD6F-1BF9-4BB9-9168-00DBDBCECF99}" srcOrd="9" destOrd="0" presId="urn:microsoft.com/office/officeart/2005/8/layout/list1"/>
    <dgm:cxn modelId="{8617EFFE-FD45-4613-99AD-B0682791AD93}" type="presParOf" srcId="{4A940C76-C00B-4C8E-9796-18D0B867A244}" destId="{9228CF92-CCD2-447B-9341-FBC80A569147}" srcOrd="10" destOrd="0" presId="urn:microsoft.com/office/officeart/2005/8/layout/list1"/>
    <dgm:cxn modelId="{747FE54C-EE4B-4995-AC7E-39D6CEB61359}" type="presParOf" srcId="{4A940C76-C00B-4C8E-9796-18D0B867A244}" destId="{08757215-1AC3-4D4C-BE19-5E566D94D8D0}" srcOrd="11" destOrd="0" presId="urn:microsoft.com/office/officeart/2005/8/layout/list1"/>
    <dgm:cxn modelId="{D80F424D-FADB-451B-86C9-7052E9883B7F}" type="presParOf" srcId="{4A940C76-C00B-4C8E-9796-18D0B867A244}" destId="{5BB916EE-D66A-4916-90E0-0326B1BD3FED}" srcOrd="12" destOrd="0" presId="urn:microsoft.com/office/officeart/2005/8/layout/list1"/>
    <dgm:cxn modelId="{DE701770-2BC9-41A8-A6D2-8FE99621C347}" type="presParOf" srcId="{5BB916EE-D66A-4916-90E0-0326B1BD3FED}" destId="{2384D14D-EB34-4652-AD81-6B3CE4FF1936}" srcOrd="0" destOrd="0" presId="urn:microsoft.com/office/officeart/2005/8/layout/list1"/>
    <dgm:cxn modelId="{34FE23B0-81A6-4017-9F7E-AEACFFFB9A8F}" type="presParOf" srcId="{5BB916EE-D66A-4916-90E0-0326B1BD3FED}" destId="{7644A952-9855-47DB-95D1-066FAECB9B37}" srcOrd="1" destOrd="0" presId="urn:microsoft.com/office/officeart/2005/8/layout/list1"/>
    <dgm:cxn modelId="{F8FC479F-4EEE-4A36-8D32-35B27D245E85}" type="presParOf" srcId="{4A940C76-C00B-4C8E-9796-18D0B867A244}" destId="{FE51FB46-D83F-4488-BFC2-B0E6EC2D122B}" srcOrd="13" destOrd="0" presId="urn:microsoft.com/office/officeart/2005/8/layout/list1"/>
    <dgm:cxn modelId="{0264B942-953E-470D-B324-17E406F97131}" type="presParOf" srcId="{4A940C76-C00B-4C8E-9796-18D0B867A244}" destId="{7A07218B-9D35-4CED-8C49-A39A93112ED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E2F6B8-5D1B-4F81-96FF-8EA9DB5AEC7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8811E5-E526-45CD-AFAC-916B0E9548B1}">
      <dgm:prSet/>
      <dgm:spPr/>
      <dgm:t>
        <a:bodyPr/>
        <a:lstStyle/>
        <a:p>
          <a:r>
            <a:rPr lang="en-US"/>
            <a:t>This couldn’t have been possible without you…’re funding!</a:t>
          </a:r>
        </a:p>
      </dgm:t>
    </dgm:pt>
    <dgm:pt modelId="{A123615C-E033-4B86-AC9B-F769C798B562}" type="parTrans" cxnId="{5DED5C59-4BB1-4BD2-A9BF-3BD2746245CC}">
      <dgm:prSet/>
      <dgm:spPr/>
      <dgm:t>
        <a:bodyPr/>
        <a:lstStyle/>
        <a:p>
          <a:endParaRPr lang="en-US"/>
        </a:p>
      </dgm:t>
    </dgm:pt>
    <dgm:pt modelId="{F95D7118-500E-481A-8C1F-4B1D941CD5E5}" type="sibTrans" cxnId="{5DED5C59-4BB1-4BD2-A9BF-3BD2746245CC}">
      <dgm:prSet/>
      <dgm:spPr/>
      <dgm:t>
        <a:bodyPr/>
        <a:lstStyle/>
        <a:p>
          <a:endParaRPr lang="en-US"/>
        </a:p>
      </dgm:t>
    </dgm:pt>
    <dgm:pt modelId="{C4593645-B755-4888-BE81-07E02C8F7234}">
      <dgm:prSet/>
      <dgm:spPr/>
      <dgm:t>
        <a:bodyPr/>
        <a:lstStyle/>
        <a:p>
          <a:r>
            <a:rPr lang="en-US"/>
            <a:t>Life is full of difficult decisions and I hope this presentation made some of them a little bit easier. </a:t>
          </a:r>
        </a:p>
      </dgm:t>
    </dgm:pt>
    <dgm:pt modelId="{27F59EF6-29B5-45D4-B075-5CDA4510F1DC}" type="parTrans" cxnId="{39991827-E2F5-4DBE-97C8-F852A96CCB42}">
      <dgm:prSet/>
      <dgm:spPr/>
      <dgm:t>
        <a:bodyPr/>
        <a:lstStyle/>
        <a:p>
          <a:endParaRPr lang="en-US"/>
        </a:p>
      </dgm:t>
    </dgm:pt>
    <dgm:pt modelId="{D153CAB6-1F9B-43EB-9E01-7BDC0CE1DE2F}" type="sibTrans" cxnId="{39991827-E2F5-4DBE-97C8-F852A96CCB42}">
      <dgm:prSet/>
      <dgm:spPr/>
      <dgm:t>
        <a:bodyPr/>
        <a:lstStyle/>
        <a:p>
          <a:endParaRPr lang="en-US"/>
        </a:p>
      </dgm:t>
    </dgm:pt>
    <dgm:pt modelId="{52892B24-4D22-427E-8DD0-EB25AD644E13}" type="pres">
      <dgm:prSet presAssocID="{48E2F6B8-5D1B-4F81-96FF-8EA9DB5AEC7E}" presName="root" presStyleCnt="0">
        <dgm:presLayoutVars>
          <dgm:dir/>
          <dgm:resizeHandles val="exact"/>
        </dgm:presLayoutVars>
      </dgm:prSet>
      <dgm:spPr/>
    </dgm:pt>
    <dgm:pt modelId="{5F554A39-EF4C-4551-A57F-C97583EA2583}" type="pres">
      <dgm:prSet presAssocID="{268811E5-E526-45CD-AFAC-916B0E9548B1}" presName="compNode" presStyleCnt="0"/>
      <dgm:spPr/>
    </dgm:pt>
    <dgm:pt modelId="{1927BB01-B4F7-4C06-9A08-B72C7923FEF5}" type="pres">
      <dgm:prSet presAssocID="{268811E5-E526-45CD-AFAC-916B0E9548B1}"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me1"/>
        </a:ext>
      </dgm:extLst>
    </dgm:pt>
    <dgm:pt modelId="{E2056B4E-01BF-431F-B3AC-9C80625A65E6}" type="pres">
      <dgm:prSet presAssocID="{268811E5-E526-45CD-AFAC-916B0E9548B1}" presName="spaceRect" presStyleCnt="0"/>
      <dgm:spPr/>
    </dgm:pt>
    <dgm:pt modelId="{13CA048A-51EC-47D6-9F15-B28028B05E0A}" type="pres">
      <dgm:prSet presAssocID="{268811E5-E526-45CD-AFAC-916B0E9548B1}" presName="textRect" presStyleLbl="revTx" presStyleIdx="0" presStyleCnt="2">
        <dgm:presLayoutVars>
          <dgm:chMax val="1"/>
          <dgm:chPref val="1"/>
        </dgm:presLayoutVars>
      </dgm:prSet>
      <dgm:spPr/>
    </dgm:pt>
    <dgm:pt modelId="{5BC7E37E-C174-409B-9C2B-49EBE5E7F4EF}" type="pres">
      <dgm:prSet presAssocID="{F95D7118-500E-481A-8C1F-4B1D941CD5E5}" presName="sibTrans" presStyleCnt="0"/>
      <dgm:spPr/>
    </dgm:pt>
    <dgm:pt modelId="{443CEA51-E458-4AC2-862F-442BC8CA712D}" type="pres">
      <dgm:prSet presAssocID="{C4593645-B755-4888-BE81-07E02C8F7234}" presName="compNode" presStyleCnt="0"/>
      <dgm:spPr/>
    </dgm:pt>
    <dgm:pt modelId="{B0A11B19-23CB-4105-AB88-86A2C4AE4471}" type="pres">
      <dgm:prSet presAssocID="{C4593645-B755-4888-BE81-07E02C8F723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dea"/>
        </a:ext>
      </dgm:extLst>
    </dgm:pt>
    <dgm:pt modelId="{C3C68995-AE4E-4AE3-A0BD-927359732453}" type="pres">
      <dgm:prSet presAssocID="{C4593645-B755-4888-BE81-07E02C8F7234}" presName="spaceRect" presStyleCnt="0"/>
      <dgm:spPr/>
    </dgm:pt>
    <dgm:pt modelId="{5D68799C-D7A6-4EA2-9DD9-1A4BA1C275BD}" type="pres">
      <dgm:prSet presAssocID="{C4593645-B755-4888-BE81-07E02C8F7234}" presName="textRect" presStyleLbl="revTx" presStyleIdx="1" presStyleCnt="2">
        <dgm:presLayoutVars>
          <dgm:chMax val="1"/>
          <dgm:chPref val="1"/>
        </dgm:presLayoutVars>
      </dgm:prSet>
      <dgm:spPr/>
    </dgm:pt>
  </dgm:ptLst>
  <dgm:cxnLst>
    <dgm:cxn modelId="{39991827-E2F5-4DBE-97C8-F852A96CCB42}" srcId="{48E2F6B8-5D1B-4F81-96FF-8EA9DB5AEC7E}" destId="{C4593645-B755-4888-BE81-07E02C8F7234}" srcOrd="1" destOrd="0" parTransId="{27F59EF6-29B5-45D4-B075-5CDA4510F1DC}" sibTransId="{D153CAB6-1F9B-43EB-9E01-7BDC0CE1DE2F}"/>
    <dgm:cxn modelId="{628C6E27-E320-4A3A-BE7D-A2B0C5548683}" type="presOf" srcId="{C4593645-B755-4888-BE81-07E02C8F7234}" destId="{5D68799C-D7A6-4EA2-9DD9-1A4BA1C275BD}" srcOrd="0" destOrd="0" presId="urn:microsoft.com/office/officeart/2018/2/layout/IconLabelList"/>
    <dgm:cxn modelId="{5DED5C59-4BB1-4BD2-A9BF-3BD2746245CC}" srcId="{48E2F6B8-5D1B-4F81-96FF-8EA9DB5AEC7E}" destId="{268811E5-E526-45CD-AFAC-916B0E9548B1}" srcOrd="0" destOrd="0" parTransId="{A123615C-E033-4B86-AC9B-F769C798B562}" sibTransId="{F95D7118-500E-481A-8C1F-4B1D941CD5E5}"/>
    <dgm:cxn modelId="{ECFA647C-F094-4937-8137-84E701281FBC}" type="presOf" srcId="{48E2F6B8-5D1B-4F81-96FF-8EA9DB5AEC7E}" destId="{52892B24-4D22-427E-8DD0-EB25AD644E13}" srcOrd="0" destOrd="0" presId="urn:microsoft.com/office/officeart/2018/2/layout/IconLabelList"/>
    <dgm:cxn modelId="{E6EC6889-AD43-4BB9-A5C9-0A44F7B3B5BD}" type="presOf" srcId="{268811E5-E526-45CD-AFAC-916B0E9548B1}" destId="{13CA048A-51EC-47D6-9F15-B28028B05E0A}" srcOrd="0" destOrd="0" presId="urn:microsoft.com/office/officeart/2018/2/layout/IconLabelList"/>
    <dgm:cxn modelId="{D78E17F0-B768-4540-BCE2-2E564AECEBFB}" type="presParOf" srcId="{52892B24-4D22-427E-8DD0-EB25AD644E13}" destId="{5F554A39-EF4C-4551-A57F-C97583EA2583}" srcOrd="0" destOrd="0" presId="urn:microsoft.com/office/officeart/2018/2/layout/IconLabelList"/>
    <dgm:cxn modelId="{CEE3B4DA-EEC2-4C2A-A7B1-9C31EA31979C}" type="presParOf" srcId="{5F554A39-EF4C-4551-A57F-C97583EA2583}" destId="{1927BB01-B4F7-4C06-9A08-B72C7923FEF5}" srcOrd="0" destOrd="0" presId="urn:microsoft.com/office/officeart/2018/2/layout/IconLabelList"/>
    <dgm:cxn modelId="{6D8D2040-2561-4B8F-BDB6-4EDA8EE52D37}" type="presParOf" srcId="{5F554A39-EF4C-4551-A57F-C97583EA2583}" destId="{E2056B4E-01BF-431F-B3AC-9C80625A65E6}" srcOrd="1" destOrd="0" presId="urn:microsoft.com/office/officeart/2018/2/layout/IconLabelList"/>
    <dgm:cxn modelId="{D2D7DE85-4805-4858-A782-45B2E84E9D5D}" type="presParOf" srcId="{5F554A39-EF4C-4551-A57F-C97583EA2583}" destId="{13CA048A-51EC-47D6-9F15-B28028B05E0A}" srcOrd="2" destOrd="0" presId="urn:microsoft.com/office/officeart/2018/2/layout/IconLabelList"/>
    <dgm:cxn modelId="{3B2528F9-1C9D-4A79-B88D-D017DB7CBAAA}" type="presParOf" srcId="{52892B24-4D22-427E-8DD0-EB25AD644E13}" destId="{5BC7E37E-C174-409B-9C2B-49EBE5E7F4EF}" srcOrd="1" destOrd="0" presId="urn:microsoft.com/office/officeart/2018/2/layout/IconLabelList"/>
    <dgm:cxn modelId="{505B66E2-E4BC-48B6-8681-D365656259DF}" type="presParOf" srcId="{52892B24-4D22-427E-8DD0-EB25AD644E13}" destId="{443CEA51-E458-4AC2-862F-442BC8CA712D}" srcOrd="2" destOrd="0" presId="urn:microsoft.com/office/officeart/2018/2/layout/IconLabelList"/>
    <dgm:cxn modelId="{92EE8B00-89F0-44F0-ADA0-8945E174DE80}" type="presParOf" srcId="{443CEA51-E458-4AC2-862F-442BC8CA712D}" destId="{B0A11B19-23CB-4105-AB88-86A2C4AE4471}" srcOrd="0" destOrd="0" presId="urn:microsoft.com/office/officeart/2018/2/layout/IconLabelList"/>
    <dgm:cxn modelId="{DDDC9AE5-E45B-4726-9151-343B5FAC2F41}" type="presParOf" srcId="{443CEA51-E458-4AC2-862F-442BC8CA712D}" destId="{C3C68995-AE4E-4AE3-A0BD-927359732453}" srcOrd="1" destOrd="0" presId="urn:microsoft.com/office/officeart/2018/2/layout/IconLabelList"/>
    <dgm:cxn modelId="{F91B5600-2DB4-4DBD-BACD-79142CF5FFBD}" type="presParOf" srcId="{443CEA51-E458-4AC2-862F-442BC8CA712D}" destId="{5D68799C-D7A6-4EA2-9DD9-1A4BA1C275B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78878A-43D9-44A2-B066-D53CC93BEFE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09A3942-D0DA-4786-A983-DDD1D674A4FD}">
      <dgm:prSet/>
      <dgm:spPr/>
      <dgm:t>
        <a:bodyPr/>
        <a:lstStyle/>
        <a:p>
          <a:r>
            <a:rPr lang="en-US"/>
            <a:t>Everything will be available to download if you want to inspect closer</a:t>
          </a:r>
        </a:p>
      </dgm:t>
    </dgm:pt>
    <dgm:pt modelId="{0888D4CE-3CBD-4E25-96A2-05F061D996E5}" type="parTrans" cxnId="{432E0687-2306-4487-9805-42E54AB2144F}">
      <dgm:prSet/>
      <dgm:spPr/>
      <dgm:t>
        <a:bodyPr/>
        <a:lstStyle/>
        <a:p>
          <a:endParaRPr lang="en-US"/>
        </a:p>
      </dgm:t>
    </dgm:pt>
    <dgm:pt modelId="{40E46B54-686B-45A9-931F-3692117D212A}" type="sibTrans" cxnId="{432E0687-2306-4487-9805-42E54AB2144F}">
      <dgm:prSet/>
      <dgm:spPr/>
      <dgm:t>
        <a:bodyPr/>
        <a:lstStyle/>
        <a:p>
          <a:endParaRPr lang="en-US"/>
        </a:p>
      </dgm:t>
    </dgm:pt>
    <dgm:pt modelId="{0A15F427-BE9A-4794-BAD4-964435CD8C92}">
      <dgm:prSet/>
      <dgm:spPr/>
      <dgm:t>
        <a:bodyPr/>
        <a:lstStyle/>
        <a:p>
          <a:r>
            <a:rPr lang="en-US"/>
            <a:t>[Git-Hub link Here]</a:t>
          </a:r>
        </a:p>
      </dgm:t>
    </dgm:pt>
    <dgm:pt modelId="{D29AE31F-1115-41E5-921F-A901FBA48B4A}" type="parTrans" cxnId="{0E851584-B831-4850-9C7A-06F2FEF5AB2C}">
      <dgm:prSet/>
      <dgm:spPr/>
      <dgm:t>
        <a:bodyPr/>
        <a:lstStyle/>
        <a:p>
          <a:endParaRPr lang="en-US"/>
        </a:p>
      </dgm:t>
    </dgm:pt>
    <dgm:pt modelId="{E1BAD508-E737-4F20-930F-9FB2F9DB7177}" type="sibTrans" cxnId="{0E851584-B831-4850-9C7A-06F2FEF5AB2C}">
      <dgm:prSet/>
      <dgm:spPr/>
      <dgm:t>
        <a:bodyPr/>
        <a:lstStyle/>
        <a:p>
          <a:endParaRPr lang="en-US"/>
        </a:p>
      </dgm:t>
    </dgm:pt>
    <dgm:pt modelId="{EF0A18D3-CFEA-43FA-AA40-61BF8803D0EE}">
      <dgm:prSet/>
      <dgm:spPr/>
      <dgm:t>
        <a:bodyPr/>
        <a:lstStyle/>
        <a:p>
          <a:r>
            <a:rPr lang="en-US"/>
            <a:t>I will not be diving into every detail of the project. If you have in depth or more technical questions, please feel free to join the notebook presentation at [INSERT DATE] or ask me after the presentation.</a:t>
          </a:r>
        </a:p>
      </dgm:t>
    </dgm:pt>
    <dgm:pt modelId="{281D3D4B-ADEB-417E-A9F5-FF4691B07F27}" type="parTrans" cxnId="{D16E3BCC-280A-4A0C-88E5-F4A3E8EBCFD7}">
      <dgm:prSet/>
      <dgm:spPr/>
      <dgm:t>
        <a:bodyPr/>
        <a:lstStyle/>
        <a:p>
          <a:endParaRPr lang="en-US"/>
        </a:p>
      </dgm:t>
    </dgm:pt>
    <dgm:pt modelId="{F6600956-EDA3-4BDF-8D36-516161424A14}" type="sibTrans" cxnId="{D16E3BCC-280A-4A0C-88E5-F4A3E8EBCFD7}">
      <dgm:prSet/>
      <dgm:spPr/>
      <dgm:t>
        <a:bodyPr/>
        <a:lstStyle/>
        <a:p>
          <a:endParaRPr lang="en-US"/>
        </a:p>
      </dgm:t>
    </dgm:pt>
    <dgm:pt modelId="{7A5A615C-F0A4-4327-95EB-1F7E9F3C8B9B}">
      <dgm:prSet/>
      <dgm:spPr/>
      <dgm:t>
        <a:bodyPr/>
        <a:lstStyle/>
        <a:p>
          <a:r>
            <a:rPr lang="en-US"/>
            <a:t>Want to get a hold of me?</a:t>
          </a:r>
        </a:p>
      </dgm:t>
    </dgm:pt>
    <dgm:pt modelId="{6512DC30-A1FF-4CC7-96AE-02617F9C6EB9}" type="parTrans" cxnId="{3ADB484A-BA98-4290-82BE-83DD957FDFF6}">
      <dgm:prSet/>
      <dgm:spPr/>
      <dgm:t>
        <a:bodyPr/>
        <a:lstStyle/>
        <a:p>
          <a:endParaRPr lang="en-US"/>
        </a:p>
      </dgm:t>
    </dgm:pt>
    <dgm:pt modelId="{55C6FF30-C6D0-4BAF-93CF-B8E1F43F1FFD}" type="sibTrans" cxnId="{3ADB484A-BA98-4290-82BE-83DD957FDFF6}">
      <dgm:prSet/>
      <dgm:spPr/>
      <dgm:t>
        <a:bodyPr/>
        <a:lstStyle/>
        <a:p>
          <a:endParaRPr lang="en-US"/>
        </a:p>
      </dgm:t>
    </dgm:pt>
    <dgm:pt modelId="{C8E6146F-3F60-43CA-AA9C-3CE08466673C}">
      <dgm:prSet/>
      <dgm:spPr/>
      <dgm:t>
        <a:bodyPr/>
        <a:lstStyle/>
        <a:p>
          <a:r>
            <a:rPr lang="en-US"/>
            <a:t>example@email.com</a:t>
          </a:r>
        </a:p>
      </dgm:t>
    </dgm:pt>
    <dgm:pt modelId="{94A3E24E-6CB0-4684-9AE9-BD566DD3C251}" type="parTrans" cxnId="{FC4F0BD4-6EFD-48D1-AC2E-56DF5163C1B4}">
      <dgm:prSet/>
      <dgm:spPr/>
      <dgm:t>
        <a:bodyPr/>
        <a:lstStyle/>
        <a:p>
          <a:endParaRPr lang="en-US"/>
        </a:p>
      </dgm:t>
    </dgm:pt>
    <dgm:pt modelId="{61F92F72-07AC-4CC0-82AF-375235E0F696}" type="sibTrans" cxnId="{FC4F0BD4-6EFD-48D1-AC2E-56DF5163C1B4}">
      <dgm:prSet/>
      <dgm:spPr/>
      <dgm:t>
        <a:bodyPr/>
        <a:lstStyle/>
        <a:p>
          <a:endParaRPr lang="en-US"/>
        </a:p>
      </dgm:t>
    </dgm:pt>
    <dgm:pt modelId="{D5A2FE5E-2861-4742-AD43-A4C63A7E4B8B}" type="pres">
      <dgm:prSet presAssocID="{2A78878A-43D9-44A2-B066-D53CC93BEFE6}" presName="linear" presStyleCnt="0">
        <dgm:presLayoutVars>
          <dgm:animLvl val="lvl"/>
          <dgm:resizeHandles val="exact"/>
        </dgm:presLayoutVars>
      </dgm:prSet>
      <dgm:spPr/>
    </dgm:pt>
    <dgm:pt modelId="{DE428FD8-AC52-44F1-907C-867C5CE21639}" type="pres">
      <dgm:prSet presAssocID="{D09A3942-D0DA-4786-A983-DDD1D674A4FD}" presName="parentText" presStyleLbl="node1" presStyleIdx="0" presStyleCnt="3">
        <dgm:presLayoutVars>
          <dgm:chMax val="0"/>
          <dgm:bulletEnabled val="1"/>
        </dgm:presLayoutVars>
      </dgm:prSet>
      <dgm:spPr/>
    </dgm:pt>
    <dgm:pt modelId="{92A38B5F-C1C4-4B2B-B2C7-5FDBA0DB93ED}" type="pres">
      <dgm:prSet presAssocID="{D09A3942-D0DA-4786-A983-DDD1D674A4FD}" presName="childText" presStyleLbl="revTx" presStyleIdx="0" presStyleCnt="2">
        <dgm:presLayoutVars>
          <dgm:bulletEnabled val="1"/>
        </dgm:presLayoutVars>
      </dgm:prSet>
      <dgm:spPr/>
    </dgm:pt>
    <dgm:pt modelId="{6563394D-C425-4DE5-9983-B9B3D2BC7098}" type="pres">
      <dgm:prSet presAssocID="{EF0A18D3-CFEA-43FA-AA40-61BF8803D0EE}" presName="parentText" presStyleLbl="node1" presStyleIdx="1" presStyleCnt="3">
        <dgm:presLayoutVars>
          <dgm:chMax val="0"/>
          <dgm:bulletEnabled val="1"/>
        </dgm:presLayoutVars>
      </dgm:prSet>
      <dgm:spPr/>
    </dgm:pt>
    <dgm:pt modelId="{F6C44461-7B00-494B-922E-8323CCB7D365}" type="pres">
      <dgm:prSet presAssocID="{F6600956-EDA3-4BDF-8D36-516161424A14}" presName="spacer" presStyleCnt="0"/>
      <dgm:spPr/>
    </dgm:pt>
    <dgm:pt modelId="{00A778D6-BCE8-4730-8E69-B011C0FA2FE3}" type="pres">
      <dgm:prSet presAssocID="{7A5A615C-F0A4-4327-95EB-1F7E9F3C8B9B}" presName="parentText" presStyleLbl="node1" presStyleIdx="2" presStyleCnt="3">
        <dgm:presLayoutVars>
          <dgm:chMax val="0"/>
          <dgm:bulletEnabled val="1"/>
        </dgm:presLayoutVars>
      </dgm:prSet>
      <dgm:spPr/>
    </dgm:pt>
    <dgm:pt modelId="{23FE2514-6F41-4087-A9AC-68E33E00F9BD}" type="pres">
      <dgm:prSet presAssocID="{7A5A615C-F0A4-4327-95EB-1F7E9F3C8B9B}" presName="childText" presStyleLbl="revTx" presStyleIdx="1" presStyleCnt="2">
        <dgm:presLayoutVars>
          <dgm:bulletEnabled val="1"/>
        </dgm:presLayoutVars>
      </dgm:prSet>
      <dgm:spPr/>
    </dgm:pt>
  </dgm:ptLst>
  <dgm:cxnLst>
    <dgm:cxn modelId="{3ADB484A-BA98-4290-82BE-83DD957FDFF6}" srcId="{2A78878A-43D9-44A2-B066-D53CC93BEFE6}" destId="{7A5A615C-F0A4-4327-95EB-1F7E9F3C8B9B}" srcOrd="2" destOrd="0" parTransId="{6512DC30-A1FF-4CC7-96AE-02617F9C6EB9}" sibTransId="{55C6FF30-C6D0-4BAF-93CF-B8E1F43F1FFD}"/>
    <dgm:cxn modelId="{0E851584-B831-4850-9C7A-06F2FEF5AB2C}" srcId="{D09A3942-D0DA-4786-A983-DDD1D674A4FD}" destId="{0A15F427-BE9A-4794-BAD4-964435CD8C92}" srcOrd="0" destOrd="0" parTransId="{D29AE31F-1115-41E5-921F-A901FBA48B4A}" sibTransId="{E1BAD508-E737-4F20-930F-9FB2F9DB7177}"/>
    <dgm:cxn modelId="{432E0687-2306-4487-9805-42E54AB2144F}" srcId="{2A78878A-43D9-44A2-B066-D53CC93BEFE6}" destId="{D09A3942-D0DA-4786-A983-DDD1D674A4FD}" srcOrd="0" destOrd="0" parTransId="{0888D4CE-3CBD-4E25-96A2-05F061D996E5}" sibTransId="{40E46B54-686B-45A9-931F-3692117D212A}"/>
    <dgm:cxn modelId="{CE4B6690-3F75-4626-91A9-A0F69BE42B5D}" type="presOf" srcId="{2A78878A-43D9-44A2-B066-D53CC93BEFE6}" destId="{D5A2FE5E-2861-4742-AD43-A4C63A7E4B8B}" srcOrd="0" destOrd="0" presId="urn:microsoft.com/office/officeart/2005/8/layout/vList2"/>
    <dgm:cxn modelId="{614FAE9A-21B7-4480-9F5B-5693AD838C21}" type="presOf" srcId="{EF0A18D3-CFEA-43FA-AA40-61BF8803D0EE}" destId="{6563394D-C425-4DE5-9983-B9B3D2BC7098}" srcOrd="0" destOrd="0" presId="urn:microsoft.com/office/officeart/2005/8/layout/vList2"/>
    <dgm:cxn modelId="{8EEF97A0-CEAA-413B-A309-B05664269FC5}" type="presOf" srcId="{7A5A615C-F0A4-4327-95EB-1F7E9F3C8B9B}" destId="{00A778D6-BCE8-4730-8E69-B011C0FA2FE3}" srcOrd="0" destOrd="0" presId="urn:microsoft.com/office/officeart/2005/8/layout/vList2"/>
    <dgm:cxn modelId="{34D314C1-F23B-46CF-8E1F-668C02A29181}" type="presOf" srcId="{C8E6146F-3F60-43CA-AA9C-3CE08466673C}" destId="{23FE2514-6F41-4087-A9AC-68E33E00F9BD}" srcOrd="0" destOrd="0" presId="urn:microsoft.com/office/officeart/2005/8/layout/vList2"/>
    <dgm:cxn modelId="{D16E3BCC-280A-4A0C-88E5-F4A3E8EBCFD7}" srcId="{2A78878A-43D9-44A2-B066-D53CC93BEFE6}" destId="{EF0A18D3-CFEA-43FA-AA40-61BF8803D0EE}" srcOrd="1" destOrd="0" parTransId="{281D3D4B-ADEB-417E-A9F5-FF4691B07F27}" sibTransId="{F6600956-EDA3-4BDF-8D36-516161424A14}"/>
    <dgm:cxn modelId="{A190D9CC-BC6A-4A08-9AAD-775FB3F2AFA7}" type="presOf" srcId="{0A15F427-BE9A-4794-BAD4-964435CD8C92}" destId="{92A38B5F-C1C4-4B2B-B2C7-5FDBA0DB93ED}" srcOrd="0" destOrd="0" presId="urn:microsoft.com/office/officeart/2005/8/layout/vList2"/>
    <dgm:cxn modelId="{FC4F0BD4-6EFD-48D1-AC2E-56DF5163C1B4}" srcId="{7A5A615C-F0A4-4327-95EB-1F7E9F3C8B9B}" destId="{C8E6146F-3F60-43CA-AA9C-3CE08466673C}" srcOrd="0" destOrd="0" parTransId="{94A3E24E-6CB0-4684-9AE9-BD566DD3C251}" sibTransId="{61F92F72-07AC-4CC0-82AF-375235E0F696}"/>
    <dgm:cxn modelId="{547E57D8-B80A-4349-9984-F7C8DE842AA0}" type="presOf" srcId="{D09A3942-D0DA-4786-A983-DDD1D674A4FD}" destId="{DE428FD8-AC52-44F1-907C-867C5CE21639}" srcOrd="0" destOrd="0" presId="urn:microsoft.com/office/officeart/2005/8/layout/vList2"/>
    <dgm:cxn modelId="{D4F95C21-B694-41BB-BA25-D4EE68FDD001}" type="presParOf" srcId="{D5A2FE5E-2861-4742-AD43-A4C63A7E4B8B}" destId="{DE428FD8-AC52-44F1-907C-867C5CE21639}" srcOrd="0" destOrd="0" presId="urn:microsoft.com/office/officeart/2005/8/layout/vList2"/>
    <dgm:cxn modelId="{3BD5A9A4-B067-4984-B964-9A7EA04E2321}" type="presParOf" srcId="{D5A2FE5E-2861-4742-AD43-A4C63A7E4B8B}" destId="{92A38B5F-C1C4-4B2B-B2C7-5FDBA0DB93ED}" srcOrd="1" destOrd="0" presId="urn:microsoft.com/office/officeart/2005/8/layout/vList2"/>
    <dgm:cxn modelId="{DCCEBBB1-94A5-4B0E-9EE0-124376753A20}" type="presParOf" srcId="{D5A2FE5E-2861-4742-AD43-A4C63A7E4B8B}" destId="{6563394D-C425-4DE5-9983-B9B3D2BC7098}" srcOrd="2" destOrd="0" presId="urn:microsoft.com/office/officeart/2005/8/layout/vList2"/>
    <dgm:cxn modelId="{A21E8651-1594-4830-993A-F61BF4BDF1A4}" type="presParOf" srcId="{D5A2FE5E-2861-4742-AD43-A4C63A7E4B8B}" destId="{F6C44461-7B00-494B-922E-8323CCB7D365}" srcOrd="3" destOrd="0" presId="urn:microsoft.com/office/officeart/2005/8/layout/vList2"/>
    <dgm:cxn modelId="{696F06D2-3391-42A5-B7E5-4FF62D5A301C}" type="presParOf" srcId="{D5A2FE5E-2861-4742-AD43-A4C63A7E4B8B}" destId="{00A778D6-BCE8-4730-8E69-B011C0FA2FE3}" srcOrd="4" destOrd="0" presId="urn:microsoft.com/office/officeart/2005/8/layout/vList2"/>
    <dgm:cxn modelId="{389DEB17-0699-4A25-B81E-166911744354}" type="presParOf" srcId="{D5A2FE5E-2861-4742-AD43-A4C63A7E4B8B}" destId="{23FE2514-6F41-4087-A9AC-68E33E00F9B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B65BC-B29A-4116-A6E4-DA5A6E5B6D96}">
      <dsp:nvSpPr>
        <dsp:cNvPr id="0" name=""/>
        <dsp:cNvSpPr/>
      </dsp:nvSpPr>
      <dsp:spPr>
        <a:xfrm rot="5400000">
          <a:off x="4292917" y="-810101"/>
          <a:ext cx="3105149" cy="5501639"/>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kern="1200"/>
            <a:t>What</a:t>
          </a:r>
          <a:r>
            <a:rPr lang="en-US" sz="3300" kern="1200" baseline="0"/>
            <a:t> features have the largest impacts to my home value and how can I leverage these features to increase my sale price?</a:t>
          </a:r>
          <a:endParaRPr lang="en-US" sz="3300" kern="1200"/>
        </a:p>
      </dsp:txBody>
      <dsp:txXfrm rot="-5400000">
        <a:off x="3094673" y="539724"/>
        <a:ext cx="5350058" cy="2801987"/>
      </dsp:txXfrm>
    </dsp:sp>
    <dsp:sp modelId="{B14DAD45-44CF-42AC-91D2-A80052796230}">
      <dsp:nvSpPr>
        <dsp:cNvPr id="0" name=""/>
        <dsp:cNvSpPr/>
      </dsp:nvSpPr>
      <dsp:spPr>
        <a:xfrm>
          <a:off x="0" y="0"/>
          <a:ext cx="3094672" cy="388143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Question:</a:t>
          </a:r>
        </a:p>
      </dsp:txBody>
      <dsp:txXfrm>
        <a:off x="151069" y="151069"/>
        <a:ext cx="2792534" cy="357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7B71C-92DC-491F-9566-7CDD14E00D08}">
      <dsp:nvSpPr>
        <dsp:cNvPr id="0" name=""/>
        <dsp:cNvSpPr/>
      </dsp:nvSpPr>
      <dsp:spPr>
        <a:xfrm>
          <a:off x="0" y="246630"/>
          <a:ext cx="6628804" cy="8820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err="1"/>
            <a:t>Zipcode</a:t>
          </a:r>
          <a:r>
            <a:rPr lang="en-US" sz="1600" kern="1200"/>
            <a:t>, Total Living Area, Having a waterfront property, The county grade, The month of the sale</a:t>
          </a:r>
        </a:p>
      </dsp:txBody>
      <dsp:txXfrm>
        <a:off x="0" y="246630"/>
        <a:ext cx="6628804" cy="882000"/>
      </dsp:txXfrm>
    </dsp:sp>
    <dsp:sp modelId="{9074463E-B851-46E7-B2B5-56E54119C31F}">
      <dsp:nvSpPr>
        <dsp:cNvPr id="0" name=""/>
        <dsp:cNvSpPr/>
      </dsp:nvSpPr>
      <dsp:spPr>
        <a:xfrm>
          <a:off x="331440" y="1047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mattered the most?</a:t>
          </a:r>
          <a:endParaRPr lang="en-US" sz="1600" b="0" i="0" u="none" strike="noStrike" kern="1200" cap="none" baseline="0" noProof="0">
            <a:solidFill>
              <a:srgbClr val="010000"/>
            </a:solidFill>
            <a:latin typeface="Trebuchet MS"/>
          </a:endParaRPr>
        </a:p>
      </dsp:txBody>
      <dsp:txXfrm>
        <a:off x="354497" y="33527"/>
        <a:ext cx="4594048" cy="426206"/>
      </dsp:txXfrm>
    </dsp:sp>
    <dsp:sp modelId="{AE44FBD9-EF28-4632-B660-D56E0F9C0CE1}">
      <dsp:nvSpPr>
        <dsp:cNvPr id="0" name=""/>
        <dsp:cNvSpPr/>
      </dsp:nvSpPr>
      <dsp:spPr>
        <a:xfrm>
          <a:off x="0" y="1451190"/>
          <a:ext cx="6628804" cy="1108800"/>
        </a:xfrm>
        <a:prstGeom prst="rect">
          <a:avLst/>
        </a:prstGeom>
        <a:solidFill>
          <a:schemeClr val="lt1">
            <a:alpha val="90000"/>
            <a:hueOff val="0"/>
            <a:satOff val="0"/>
            <a:lumOff val="0"/>
            <a:alphaOff val="0"/>
          </a:schemeClr>
        </a:solidFill>
        <a:ln w="12700" cap="rnd" cmpd="sng" algn="ctr">
          <a:solidFill>
            <a:schemeClr val="accent2">
              <a:hueOff val="-988095"/>
              <a:satOff val="4733"/>
              <a:lumOff val="43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The Latitude, Year of sale, Total living area of the 15 closest neighbors, Lot size, Number of views prior to sale, The county condition score, number of bathrooms</a:t>
          </a:r>
        </a:p>
      </dsp:txBody>
      <dsp:txXfrm>
        <a:off x="0" y="1451190"/>
        <a:ext cx="6628804" cy="1108800"/>
      </dsp:txXfrm>
    </dsp:sp>
    <dsp:sp modelId="{6398CEA4-E917-4EC4-8631-092E0B5017DD}">
      <dsp:nvSpPr>
        <dsp:cNvPr id="0" name=""/>
        <dsp:cNvSpPr/>
      </dsp:nvSpPr>
      <dsp:spPr>
        <a:xfrm>
          <a:off x="331440" y="1215030"/>
          <a:ext cx="4640162" cy="47232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mattered somewhat?</a:t>
          </a:r>
        </a:p>
      </dsp:txBody>
      <dsp:txXfrm>
        <a:off x="354497" y="1238087"/>
        <a:ext cx="4594048" cy="426206"/>
      </dsp:txXfrm>
    </dsp:sp>
    <dsp:sp modelId="{9228CF92-CCD2-447B-9341-FBC80A569147}">
      <dsp:nvSpPr>
        <dsp:cNvPr id="0" name=""/>
        <dsp:cNvSpPr/>
      </dsp:nvSpPr>
      <dsp:spPr>
        <a:xfrm>
          <a:off x="0" y="2882550"/>
          <a:ext cx="6628804" cy="882000"/>
        </a:xfrm>
        <a:prstGeom prst="rect">
          <a:avLst/>
        </a:prstGeom>
        <a:solidFill>
          <a:schemeClr val="lt1">
            <a:alpha val="90000"/>
            <a:hueOff val="0"/>
            <a:satOff val="0"/>
            <a:lumOff val="0"/>
            <a:alphaOff val="0"/>
          </a:schemeClr>
        </a:solidFill>
        <a:ln w="12700" cap="rnd" cmpd="sng" algn="ctr">
          <a:solidFill>
            <a:schemeClr val="accent2">
              <a:hueOff val="-1976191"/>
              <a:satOff val="9467"/>
              <a:lumOff val="87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Renovation year (this might be on account of lacking data), Number of Floors, Number of Bedrooms,</a:t>
          </a:r>
        </a:p>
      </dsp:txBody>
      <dsp:txXfrm>
        <a:off x="0" y="2882550"/>
        <a:ext cx="6628804" cy="882000"/>
      </dsp:txXfrm>
    </dsp:sp>
    <dsp:sp modelId="{444148D5-E9BE-4613-9875-D120A97D0915}">
      <dsp:nvSpPr>
        <dsp:cNvPr id="0" name=""/>
        <dsp:cNvSpPr/>
      </dsp:nvSpPr>
      <dsp:spPr>
        <a:xfrm>
          <a:off x="331440" y="2646390"/>
          <a:ext cx="4640162" cy="47232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didn’t matter?</a:t>
          </a:r>
        </a:p>
      </dsp:txBody>
      <dsp:txXfrm>
        <a:off x="354497" y="2669447"/>
        <a:ext cx="4594048" cy="426206"/>
      </dsp:txXfrm>
    </dsp:sp>
    <dsp:sp modelId="{7A07218B-9D35-4CED-8C49-A39A93112ED4}">
      <dsp:nvSpPr>
        <dsp:cNvPr id="0" name=""/>
        <dsp:cNvSpPr/>
      </dsp:nvSpPr>
      <dsp:spPr>
        <a:xfrm>
          <a:off x="0" y="4087110"/>
          <a:ext cx="6628804" cy="8820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Longitude, Having a basement, The year the house was built.</a:t>
          </a:r>
        </a:p>
      </dsp:txBody>
      <dsp:txXfrm>
        <a:off x="0" y="4087110"/>
        <a:ext cx="6628804" cy="882000"/>
      </dsp:txXfrm>
    </dsp:sp>
    <dsp:sp modelId="{7644A952-9855-47DB-95D1-066FAECB9B37}">
      <dsp:nvSpPr>
        <dsp:cNvPr id="0" name=""/>
        <dsp:cNvSpPr/>
      </dsp:nvSpPr>
      <dsp:spPr>
        <a:xfrm>
          <a:off x="331440" y="3850950"/>
          <a:ext cx="4640162" cy="4723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hurt sale price?</a:t>
          </a:r>
        </a:p>
      </dsp:txBody>
      <dsp:txXfrm>
        <a:off x="354497" y="3874007"/>
        <a:ext cx="459404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7BB01-B4F7-4C06-9A08-B72C7923FEF5}">
      <dsp:nvSpPr>
        <dsp:cNvPr id="0" name=""/>
        <dsp:cNvSpPr/>
      </dsp:nvSpPr>
      <dsp:spPr>
        <a:xfrm>
          <a:off x="1299066" y="479565"/>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CA048A-51EC-47D6-9F15-B28028B05E0A}">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This couldn’t have been possible without you…’re funding!</a:t>
          </a:r>
        </a:p>
      </dsp:txBody>
      <dsp:txXfrm>
        <a:off x="111066" y="2893916"/>
        <a:ext cx="4320000" cy="720000"/>
      </dsp:txXfrm>
    </dsp:sp>
    <dsp:sp modelId="{B0A11B19-23CB-4105-AB88-86A2C4AE4471}">
      <dsp:nvSpPr>
        <dsp:cNvPr id="0" name=""/>
        <dsp:cNvSpPr/>
      </dsp:nvSpPr>
      <dsp:spPr>
        <a:xfrm>
          <a:off x="6375066" y="479565"/>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68799C-D7A6-4EA2-9DD9-1A4BA1C275BD}">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Life is full of difficult decisions and I hope this presentation made some of them a little bit easier. </a:t>
          </a:r>
        </a:p>
      </dsp:txBody>
      <dsp:txXfrm>
        <a:off x="5187066" y="2893916"/>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28FD8-AC52-44F1-907C-867C5CE21639}">
      <dsp:nvSpPr>
        <dsp:cNvPr id="0" name=""/>
        <dsp:cNvSpPr/>
      </dsp:nvSpPr>
      <dsp:spPr>
        <a:xfrm>
          <a:off x="0" y="102765"/>
          <a:ext cx="6628804" cy="13513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Everything will be available to download if you want to inspect closer</a:t>
          </a:r>
        </a:p>
      </dsp:txBody>
      <dsp:txXfrm>
        <a:off x="65967" y="168732"/>
        <a:ext cx="6496870" cy="1219416"/>
      </dsp:txXfrm>
    </dsp:sp>
    <dsp:sp modelId="{92A38B5F-C1C4-4B2B-B2C7-5FDBA0DB93ED}">
      <dsp:nvSpPr>
        <dsp:cNvPr id="0" name=""/>
        <dsp:cNvSpPr/>
      </dsp:nvSpPr>
      <dsp:spPr>
        <a:xfrm>
          <a:off x="0" y="1454115"/>
          <a:ext cx="6628804"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[Git-Hub link Here]</a:t>
          </a:r>
        </a:p>
      </dsp:txBody>
      <dsp:txXfrm>
        <a:off x="0" y="1454115"/>
        <a:ext cx="6628804" cy="331200"/>
      </dsp:txXfrm>
    </dsp:sp>
    <dsp:sp modelId="{6563394D-C425-4DE5-9983-B9B3D2BC7098}">
      <dsp:nvSpPr>
        <dsp:cNvPr id="0" name=""/>
        <dsp:cNvSpPr/>
      </dsp:nvSpPr>
      <dsp:spPr>
        <a:xfrm>
          <a:off x="0" y="1785315"/>
          <a:ext cx="6628804" cy="135135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 will not be diving into every detail of the project. If you have in depth or more technical questions, please feel free to join the notebook presentation at [INSERT DATE] or ask me after the presentation.</a:t>
          </a:r>
        </a:p>
      </dsp:txBody>
      <dsp:txXfrm>
        <a:off x="65967" y="1851282"/>
        <a:ext cx="6496870" cy="1219416"/>
      </dsp:txXfrm>
    </dsp:sp>
    <dsp:sp modelId="{00A778D6-BCE8-4730-8E69-B011C0FA2FE3}">
      <dsp:nvSpPr>
        <dsp:cNvPr id="0" name=""/>
        <dsp:cNvSpPr/>
      </dsp:nvSpPr>
      <dsp:spPr>
        <a:xfrm>
          <a:off x="0" y="3194265"/>
          <a:ext cx="6628804" cy="13513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Want to get a hold of me?</a:t>
          </a:r>
        </a:p>
      </dsp:txBody>
      <dsp:txXfrm>
        <a:off x="65967" y="3260232"/>
        <a:ext cx="6496870" cy="1219416"/>
      </dsp:txXfrm>
    </dsp:sp>
    <dsp:sp modelId="{23FE2514-6F41-4087-A9AC-68E33E00F9BD}">
      <dsp:nvSpPr>
        <dsp:cNvPr id="0" name=""/>
        <dsp:cNvSpPr/>
      </dsp:nvSpPr>
      <dsp:spPr>
        <a:xfrm>
          <a:off x="0" y="4545615"/>
          <a:ext cx="6628804"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example@email.com</a:t>
          </a:r>
        </a:p>
      </dsp:txBody>
      <dsp:txXfrm>
        <a:off x="0" y="4545615"/>
        <a:ext cx="6628804"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AA471-775E-4005-B9AD-A9EBE2990D06}" type="datetimeFigureOut">
              <a:rPr lang="en-US" smtClean="0"/>
              <a:t>8/21/2020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9F93F-D678-46A0-821E-CB017B707D7D}" type="slidenum">
              <a:rPr lang="en-US" smtClean="0"/>
              <a:t>‹#›</a:t>
            </a:fld>
            <a:endParaRPr lang="en-US"/>
          </a:p>
        </p:txBody>
      </p:sp>
    </p:spTree>
    <p:extLst>
      <p:ext uri="{BB962C8B-B14F-4D97-AF65-F5344CB8AC3E}">
        <p14:creationId xmlns:p14="http://schemas.microsoft.com/office/powerpoint/2010/main" val="419121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C9F93F-D678-46A0-821E-CB017B707D7D}" type="slidenum">
              <a:rPr lang="en-US" smtClean="0"/>
              <a:t>3</a:t>
            </a:fld>
            <a:endParaRPr lang="en-US"/>
          </a:p>
        </p:txBody>
      </p:sp>
    </p:spTree>
    <p:extLst>
      <p:ext uri="{BB962C8B-B14F-4D97-AF65-F5344CB8AC3E}">
        <p14:creationId xmlns:p14="http://schemas.microsoft.com/office/powerpoint/2010/main" val="267955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1958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5664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38151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6207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680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434760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791611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40651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58952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406280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10A56D-2A73-4214-BDEC-EE3DDD3E3C39}"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97505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10A56D-2A73-4214-BDEC-EE3DDD3E3C39}"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57131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310A56D-2A73-4214-BDEC-EE3DDD3E3C39}"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76877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0A56D-2A73-4214-BDEC-EE3DDD3E3C39}"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40823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10A56D-2A73-4214-BDEC-EE3DDD3E3C39}"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23971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10A56D-2A73-4214-BDEC-EE3DDD3E3C39}"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19914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10A56D-2A73-4214-BDEC-EE3DDD3E3C39}" type="datetimeFigureOut">
              <a:rPr lang="en-US" smtClean="0"/>
              <a:t>8/21/2020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83C68D-6870-4432-8EB3-7FEF2B78410E}" type="slidenum">
              <a:rPr lang="en-US" smtClean="0"/>
              <a:t>‹#›</a:t>
            </a:fld>
            <a:endParaRPr lang="en-US"/>
          </a:p>
        </p:txBody>
      </p:sp>
    </p:spTree>
    <p:extLst>
      <p:ext uri="{BB962C8B-B14F-4D97-AF65-F5344CB8AC3E}">
        <p14:creationId xmlns:p14="http://schemas.microsoft.com/office/powerpoint/2010/main" val="269539117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1DEA-96B7-410B-ADA5-587204502AF3}"/>
              </a:ext>
            </a:extLst>
          </p:cNvPr>
          <p:cNvSpPr>
            <a:spLocks noGrp="1"/>
          </p:cNvSpPr>
          <p:nvPr>
            <p:ph type="ctrTitle"/>
          </p:nvPr>
        </p:nvSpPr>
        <p:spPr/>
        <p:txBody>
          <a:bodyPr/>
          <a:lstStyle/>
          <a:p>
            <a:r>
              <a:rPr lang="en-US"/>
              <a:t>King County Homes</a:t>
            </a:r>
          </a:p>
        </p:txBody>
      </p:sp>
      <p:sp>
        <p:nvSpPr>
          <p:cNvPr id="3" name="Subtitle 2">
            <a:extLst>
              <a:ext uri="{FF2B5EF4-FFF2-40B4-BE49-F238E27FC236}">
                <a16:creationId xmlns:a16="http://schemas.microsoft.com/office/drawing/2014/main" id="{6B2114D2-42A6-425C-9859-C3D93250F7E1}"/>
              </a:ext>
            </a:extLst>
          </p:cNvPr>
          <p:cNvSpPr>
            <a:spLocks noGrp="1"/>
          </p:cNvSpPr>
          <p:nvPr>
            <p:ph type="subTitle" idx="1"/>
          </p:nvPr>
        </p:nvSpPr>
        <p:spPr/>
        <p:txBody>
          <a:bodyPr/>
          <a:lstStyle/>
          <a:p>
            <a:r>
              <a:rPr lang="en-US"/>
              <a:t>A Linear Regression Model with Feature Analysis </a:t>
            </a:r>
          </a:p>
        </p:txBody>
      </p:sp>
    </p:spTree>
    <p:extLst>
      <p:ext uri="{BB962C8B-B14F-4D97-AF65-F5344CB8AC3E}">
        <p14:creationId xmlns:p14="http://schemas.microsoft.com/office/powerpoint/2010/main" val="126591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79F0-CB9B-457B-B051-2222FF6FA40E}"/>
              </a:ext>
            </a:extLst>
          </p:cNvPr>
          <p:cNvSpPr>
            <a:spLocks noGrp="1"/>
          </p:cNvSpPr>
          <p:nvPr>
            <p:ph type="title"/>
          </p:nvPr>
        </p:nvSpPr>
        <p:spPr>
          <a:xfrm>
            <a:off x="676746" y="609600"/>
            <a:ext cx="3729076" cy="1320800"/>
          </a:xfrm>
        </p:spPr>
        <p:txBody>
          <a:bodyPr anchor="ctr">
            <a:normAutofit/>
          </a:bodyPr>
          <a:lstStyle/>
          <a:p>
            <a:r>
              <a:rPr lang="en-US"/>
              <a:t>Advertising</a:t>
            </a:r>
          </a:p>
        </p:txBody>
      </p:sp>
      <p:sp>
        <p:nvSpPr>
          <p:cNvPr id="8" name="Content Placeholder 7">
            <a:extLst>
              <a:ext uri="{FF2B5EF4-FFF2-40B4-BE49-F238E27FC236}">
                <a16:creationId xmlns:a16="http://schemas.microsoft.com/office/drawing/2014/main" id="{B8A4FADB-B25C-40B2-8A30-F66B2360551C}"/>
              </a:ext>
            </a:extLst>
          </p:cNvPr>
          <p:cNvSpPr>
            <a:spLocks noGrp="1"/>
          </p:cNvSpPr>
          <p:nvPr>
            <p:ph idx="1"/>
          </p:nvPr>
        </p:nvSpPr>
        <p:spPr>
          <a:xfrm>
            <a:off x="685167" y="2160589"/>
            <a:ext cx="3720916" cy="3560733"/>
          </a:xfrm>
        </p:spPr>
        <p:txBody>
          <a:bodyPr>
            <a:normAutofit/>
          </a:bodyPr>
          <a:lstStyle/>
          <a:p>
            <a:r>
              <a:rPr lang="en-US"/>
              <a:t>As they say, the more the people who view the home prior to sale, the merrier. </a:t>
            </a:r>
          </a:p>
        </p:txBody>
      </p:sp>
      <p:pic>
        <p:nvPicPr>
          <p:cNvPr id="4" name="Content Placeholder 4" descr="A screenshot of a social media post&#10;&#10;Description automatically generated">
            <a:extLst>
              <a:ext uri="{FF2B5EF4-FFF2-40B4-BE49-F238E27FC236}">
                <a16:creationId xmlns:a16="http://schemas.microsoft.com/office/drawing/2014/main" id="{D7D6234F-10BF-4199-B4EB-B16E27BE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987" y="363391"/>
            <a:ext cx="6379754" cy="6129767"/>
          </a:xfrm>
          <a:prstGeom prst="rect">
            <a:avLst/>
          </a:prstGeom>
        </p:spPr>
      </p:pic>
    </p:spTree>
    <p:extLst>
      <p:ext uri="{BB962C8B-B14F-4D97-AF65-F5344CB8AC3E}">
        <p14:creationId xmlns:p14="http://schemas.microsoft.com/office/powerpoint/2010/main" val="3272095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map&#10;&#10;Description automatically generated">
            <a:extLst>
              <a:ext uri="{FF2B5EF4-FFF2-40B4-BE49-F238E27FC236}">
                <a16:creationId xmlns:a16="http://schemas.microsoft.com/office/drawing/2014/main" id="{AB744C7A-D994-4C8D-A6A8-AE147410BE1E}"/>
              </a:ext>
            </a:extLst>
          </p:cNvPr>
          <p:cNvPicPr>
            <a:picLocks noChangeAspect="1"/>
          </p:cNvPicPr>
          <p:nvPr/>
        </p:nvPicPr>
        <p:blipFill>
          <a:blip r:embed="rId2"/>
          <a:stretch>
            <a:fillRect/>
          </a:stretch>
        </p:blipFill>
        <p:spPr>
          <a:xfrm>
            <a:off x="3717" y="-1423"/>
            <a:ext cx="12184565" cy="6860842"/>
          </a:xfrm>
          <a:prstGeom prst="rect">
            <a:avLst/>
          </a:prstGeom>
        </p:spPr>
      </p:pic>
    </p:spTree>
    <p:extLst>
      <p:ext uri="{BB962C8B-B14F-4D97-AF65-F5344CB8AC3E}">
        <p14:creationId xmlns:p14="http://schemas.microsoft.com/office/powerpoint/2010/main" val="76836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845439-A7DD-48B1-808C-5E482488B08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Future Exploration</a:t>
            </a:r>
          </a:p>
        </p:txBody>
      </p:sp>
      <p:pic>
        <p:nvPicPr>
          <p:cNvPr id="5" name="Graphic 4" descr="Artificial Intelligence">
            <a:extLst>
              <a:ext uri="{FF2B5EF4-FFF2-40B4-BE49-F238E27FC236}">
                <a16:creationId xmlns:a16="http://schemas.microsoft.com/office/drawing/2014/main" id="{919B9BA9-B6EC-4B49-BF6D-BBFC44851C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B66CB89-2BB0-4B3D-ACA4-EA81AA4340D8}"/>
              </a:ext>
            </a:extLst>
          </p:cNvPr>
          <p:cNvSpPr>
            <a:spLocks noGrp="1"/>
          </p:cNvSpPr>
          <p:nvPr>
            <p:ph idx="1"/>
          </p:nvPr>
        </p:nvSpPr>
        <p:spPr>
          <a:xfrm>
            <a:off x="7181725" y="2837329"/>
            <a:ext cx="4512988" cy="3317938"/>
          </a:xfrm>
        </p:spPr>
        <p:txBody>
          <a:bodyPr anchor="t">
            <a:normAutofit/>
          </a:bodyPr>
          <a:lstStyle/>
          <a:p>
            <a:r>
              <a:rPr lang="en-US">
                <a:solidFill>
                  <a:srgbClr val="FFFFFF"/>
                </a:solidFill>
              </a:rPr>
              <a:t>Updating the data using a more recent copy of the data set. </a:t>
            </a:r>
          </a:p>
          <a:p>
            <a:r>
              <a:rPr lang="en-US">
                <a:solidFill>
                  <a:srgbClr val="FFFFFF"/>
                </a:solidFill>
              </a:rPr>
              <a:t>Scraping websites for selling homes to fill in some of the holes and add new features</a:t>
            </a:r>
            <a:endParaRPr lang="en-US" dirty="0">
              <a:solidFill>
                <a:srgbClr val="FFFFFF"/>
              </a:solidFill>
            </a:endParaRPr>
          </a:p>
          <a:p>
            <a:r>
              <a:rPr lang="en-US">
                <a:solidFill>
                  <a:srgbClr val="FFFFFF"/>
                </a:solidFill>
              </a:rPr>
              <a:t>Create an application that homeowners can utalize that uses </a:t>
            </a:r>
            <a:r>
              <a:rPr lang="en-US" dirty="0">
                <a:solidFill>
                  <a:srgbClr val="FFFFFF"/>
                </a:solidFill>
              </a:rPr>
              <a:t>the model </a:t>
            </a:r>
            <a:r>
              <a:rPr lang="en-US">
                <a:solidFill>
                  <a:srgbClr val="FFFFFF"/>
                </a:solidFill>
              </a:rPr>
              <a:t>to predict their sale price without spending the money on an appraisal. </a:t>
            </a:r>
            <a:endParaRPr lang="en-US" dirty="0">
              <a:solidFill>
                <a:srgbClr val="FFFFFF"/>
              </a:solidFill>
            </a:endParaRP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206759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0B141-96A4-43D4-BA8A-1728257C59A4}"/>
              </a:ext>
            </a:extLst>
          </p:cNvPr>
          <p:cNvSpPr>
            <a:spLocks noGrp="1"/>
          </p:cNvSpPr>
          <p:nvPr>
            <p:ph type="title"/>
          </p:nvPr>
        </p:nvSpPr>
        <p:spPr>
          <a:xfrm>
            <a:off x="1286933" y="609600"/>
            <a:ext cx="10197494" cy="1099457"/>
          </a:xfrm>
        </p:spPr>
        <p:txBody>
          <a:bodyPr>
            <a:normAutofit/>
          </a:bodyPr>
          <a:lstStyle/>
          <a:p>
            <a:r>
              <a:rPr lang="en-US"/>
              <a:t>Thank You</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A636A55A-1C28-41CC-8C7C-4DFB4E6A47BF}"/>
              </a:ext>
            </a:extLst>
          </p:cNvPr>
          <p:cNvGraphicFramePr>
            <a:graphicFrameLocks noGrp="1"/>
          </p:cNvGraphicFramePr>
          <p:nvPr>
            <p:ph idx="1"/>
            <p:extLst>
              <p:ext uri="{D42A27DB-BD31-4B8C-83A1-F6EECF244321}">
                <p14:modId xmlns:p14="http://schemas.microsoft.com/office/powerpoint/2010/main" val="381371925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31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6263-86C1-4D0E-91C3-7CA63D98F3B4}"/>
              </a:ext>
            </a:extLst>
          </p:cNvPr>
          <p:cNvSpPr>
            <a:spLocks noGrp="1"/>
          </p:cNvSpPr>
          <p:nvPr>
            <p:ph type="title"/>
          </p:nvPr>
        </p:nvSpPr>
        <p:spPr>
          <a:xfrm>
            <a:off x="652481" y="1382486"/>
            <a:ext cx="3547581" cy="4093028"/>
          </a:xfrm>
        </p:spPr>
        <p:txBody>
          <a:bodyPr anchor="ctr">
            <a:normAutofit/>
          </a:bodyPr>
          <a:lstStyle/>
          <a:p>
            <a:r>
              <a:rPr lang="en-US" sz="4400"/>
              <a:t>Comments On This Presentation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287AF6F-1B80-47B6-AADF-0973D839F98D}"/>
              </a:ext>
            </a:extLst>
          </p:cNvPr>
          <p:cNvGraphicFramePr>
            <a:graphicFrameLocks noGrp="1"/>
          </p:cNvGraphicFramePr>
          <p:nvPr>
            <p:ph idx="1"/>
            <p:extLst>
              <p:ext uri="{D42A27DB-BD31-4B8C-83A1-F6EECF244321}">
                <p14:modId xmlns:p14="http://schemas.microsoft.com/office/powerpoint/2010/main" val="1729058963"/>
              </p:ext>
            </p:extLst>
          </p:nvPr>
        </p:nvGraphicFramePr>
        <p:xfrm>
          <a:off x="5262436" y="1100076"/>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4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55ED-B344-4B90-8E54-3FA7DCD06411}"/>
              </a:ext>
            </a:extLst>
          </p:cNvPr>
          <p:cNvSpPr>
            <a:spLocks noGrp="1"/>
          </p:cNvSpPr>
          <p:nvPr>
            <p:ph type="title"/>
          </p:nvPr>
        </p:nvSpPr>
        <p:spPr>
          <a:xfrm>
            <a:off x="677334" y="609600"/>
            <a:ext cx="8596668" cy="1320800"/>
          </a:xfrm>
        </p:spPr>
        <p:txBody>
          <a:bodyPr>
            <a:normAutofit/>
          </a:bodyPr>
          <a:lstStyle/>
          <a:p>
            <a:r>
              <a:rPr lang="en-US"/>
              <a:t>What We Are Going To Answer</a:t>
            </a:r>
          </a:p>
        </p:txBody>
      </p:sp>
      <p:graphicFrame>
        <p:nvGraphicFramePr>
          <p:cNvPr id="5" name="Content Placeholder 2">
            <a:extLst>
              <a:ext uri="{FF2B5EF4-FFF2-40B4-BE49-F238E27FC236}">
                <a16:creationId xmlns:a16="http://schemas.microsoft.com/office/drawing/2014/main" id="{8B7A4587-EE7A-478F-8EE2-57CAC50C13B9}"/>
              </a:ext>
            </a:extLst>
          </p:cNvPr>
          <p:cNvGraphicFramePr>
            <a:graphicFrameLocks noGrp="1"/>
          </p:cNvGraphicFramePr>
          <p:nvPr>
            <p:ph idx="1"/>
            <p:extLst>
              <p:ext uri="{D42A27DB-BD31-4B8C-83A1-F6EECF244321}">
                <p14:modId xmlns:p14="http://schemas.microsoft.com/office/powerpoint/2010/main" val="408994037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19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4D02-1CBA-490C-96D0-55CC39DF9E31}"/>
              </a:ext>
            </a:extLst>
          </p:cNvPr>
          <p:cNvSpPr>
            <a:spLocks noGrp="1"/>
          </p:cNvSpPr>
          <p:nvPr>
            <p:ph type="title"/>
          </p:nvPr>
        </p:nvSpPr>
        <p:spPr/>
        <p:txBody>
          <a:bodyPr/>
          <a:lstStyle/>
          <a:p>
            <a:r>
              <a:rPr lang="en-US"/>
              <a:t>The Variables</a:t>
            </a:r>
          </a:p>
        </p:txBody>
      </p:sp>
      <p:sp>
        <p:nvSpPr>
          <p:cNvPr id="3" name="Content Placeholder 2">
            <a:extLst>
              <a:ext uri="{FF2B5EF4-FFF2-40B4-BE49-F238E27FC236}">
                <a16:creationId xmlns:a16="http://schemas.microsoft.com/office/drawing/2014/main" id="{9DBA4EF7-009B-40FC-8F8F-244D4261F99A}"/>
              </a:ext>
            </a:extLst>
          </p:cNvPr>
          <p:cNvSpPr>
            <a:spLocks noGrp="1"/>
          </p:cNvSpPr>
          <p:nvPr>
            <p:ph idx="1"/>
          </p:nvPr>
        </p:nvSpPr>
        <p:spPr>
          <a:xfrm>
            <a:off x="1443911" y="2257271"/>
            <a:ext cx="4091749" cy="3416300"/>
          </a:xfrm>
        </p:spPr>
        <p:txBody>
          <a:bodyPr>
            <a:noAutofit/>
          </a:bodyPr>
          <a:lstStyle/>
          <a:p>
            <a:r>
              <a:rPr lang="en-US" sz="1400"/>
              <a:t>ID</a:t>
            </a:r>
          </a:p>
          <a:p>
            <a:r>
              <a:rPr lang="en-US" sz="1400"/>
              <a:t>Date the house was sold</a:t>
            </a:r>
          </a:p>
          <a:p>
            <a:r>
              <a:rPr lang="en-US" sz="1400"/>
              <a:t>Sale Price</a:t>
            </a:r>
          </a:p>
          <a:p>
            <a:r>
              <a:rPr lang="en-US" sz="1400"/>
              <a:t>Bathrooms/Bedrooms</a:t>
            </a:r>
          </a:p>
          <a:p>
            <a:r>
              <a:rPr lang="en-US" sz="1400"/>
              <a:t>Living area of the home</a:t>
            </a:r>
          </a:p>
          <a:p>
            <a:r>
              <a:rPr lang="en-US" sz="1400"/>
              <a:t>Area of the lot</a:t>
            </a:r>
          </a:p>
          <a:p>
            <a:r>
              <a:rPr lang="en-US" sz="1400"/>
              <a:t>floors in house</a:t>
            </a:r>
          </a:p>
          <a:p>
            <a:r>
              <a:rPr lang="en-US" sz="1400"/>
              <a:t>House which has a view to a waterfront</a:t>
            </a:r>
          </a:p>
          <a:p>
            <a:r>
              <a:rPr lang="en-US" sz="1400"/>
              <a:t>Has been viewed prior to sale</a:t>
            </a:r>
          </a:p>
          <a:p>
            <a:r>
              <a:rPr lang="en-US" sz="1400"/>
              <a:t>How good the condition is ( Overall )</a:t>
            </a:r>
          </a:p>
        </p:txBody>
      </p:sp>
      <p:sp>
        <p:nvSpPr>
          <p:cNvPr id="4" name="TextBox 3">
            <a:extLst>
              <a:ext uri="{FF2B5EF4-FFF2-40B4-BE49-F238E27FC236}">
                <a16:creationId xmlns:a16="http://schemas.microsoft.com/office/drawing/2014/main" id="{6C4078B7-C0F4-456A-B1EC-7A50C692363A}"/>
              </a:ext>
            </a:extLst>
          </p:cNvPr>
          <p:cNvSpPr txBox="1"/>
          <p:nvPr/>
        </p:nvSpPr>
        <p:spPr>
          <a:xfrm>
            <a:off x="6215615" y="2257271"/>
            <a:ext cx="4814656" cy="4524315"/>
          </a:xfrm>
          <a:prstGeom prst="rect">
            <a:avLst/>
          </a:prstGeom>
          <a:noFill/>
        </p:spPr>
        <p:txBody>
          <a:bodyPr wrap="square" rtlCol="0">
            <a:spAutoFit/>
          </a:bodyPr>
          <a:lstStyle/>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Overall grade given to the housing unit’s materials, based on King County grading system</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Square footage of house apart from basement</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Square footage of the basement</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Built Year</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Year when house was renovated</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Zip</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Latitude coordinate</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Longitude coordinate</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The square footage of interior housing living space for the nearest 15 neighbors</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The square footage of the land lots of the nearest 15 neighbors</a:t>
            </a:r>
          </a:p>
          <a:p>
            <a:pPr marL="285750" indent="-285750">
              <a:buFont typeface="Arial" panose="020B0604020202020204" pitchFamily="34" charset="0"/>
              <a:buChar char="•"/>
            </a:pPr>
            <a:endParaRPr lang="en-US" sz="1500">
              <a:solidFill>
                <a:schemeClr val="tx1">
                  <a:lumMod val="75000"/>
                  <a:lumOff val="25000"/>
                </a:schemeClr>
              </a:solidFill>
            </a:endParaRPr>
          </a:p>
        </p:txBody>
      </p:sp>
    </p:spTree>
    <p:extLst>
      <p:ext uri="{BB962C8B-B14F-4D97-AF65-F5344CB8AC3E}">
        <p14:creationId xmlns:p14="http://schemas.microsoft.com/office/powerpoint/2010/main" val="335866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9BA18-7CC3-4804-B4B8-5872829FD2DE}"/>
              </a:ext>
            </a:extLst>
          </p:cNvPr>
          <p:cNvSpPr>
            <a:spLocks noGrp="1"/>
          </p:cNvSpPr>
          <p:nvPr>
            <p:ph type="title"/>
          </p:nvPr>
        </p:nvSpPr>
        <p:spPr>
          <a:xfrm>
            <a:off x="652481" y="1382486"/>
            <a:ext cx="3547581" cy="4093028"/>
          </a:xfrm>
        </p:spPr>
        <p:txBody>
          <a:bodyPr anchor="ctr">
            <a:normAutofit/>
          </a:bodyPr>
          <a:lstStyle/>
          <a:p>
            <a:r>
              <a:rPr lang="en-US" sz="4400"/>
              <a:t>Key Model Takeaways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1EFF8DE-DDA7-4567-B714-044064201C04}"/>
              </a:ext>
            </a:extLst>
          </p:cNvPr>
          <p:cNvGraphicFramePr>
            <a:graphicFrameLocks noGrp="1"/>
          </p:cNvGraphicFramePr>
          <p:nvPr>
            <p:ph idx="1"/>
            <p:extLst>
              <p:ext uri="{D42A27DB-BD31-4B8C-83A1-F6EECF244321}">
                <p14:modId xmlns:p14="http://schemas.microsoft.com/office/powerpoint/2010/main" val="328976201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4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1DF1B08-A8D9-4332-B70C-EF97784B972B}"/>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kern="1200">
                <a:solidFill>
                  <a:schemeClr val="accent1"/>
                </a:solidFill>
                <a:latin typeface="+mj-lt"/>
                <a:ea typeface="+mj-ea"/>
                <a:cs typeface="+mj-cs"/>
              </a:rPr>
              <a:t>So what does all this mean for me!?</a:t>
            </a:r>
          </a:p>
        </p:txBody>
      </p:sp>
      <p:pic>
        <p:nvPicPr>
          <p:cNvPr id="5" name="Picture 4" descr="A picture containing food&#10;&#10;Description automatically generated">
            <a:extLst>
              <a:ext uri="{FF2B5EF4-FFF2-40B4-BE49-F238E27FC236}">
                <a16:creationId xmlns:a16="http://schemas.microsoft.com/office/drawing/2014/main" id="{B3191A73-41E7-4DA8-91BA-9B3CCDCAA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398009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DCEDB-AF0E-4410-AD45-635A2C3B062A}"/>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Best Option:</a:t>
            </a:r>
            <a:br>
              <a:rPr lang="en-US">
                <a:solidFill>
                  <a:srgbClr val="FFFFFF"/>
                </a:solidFill>
              </a:rPr>
            </a:br>
            <a:r>
              <a:rPr lang="en-US">
                <a:solidFill>
                  <a:srgbClr val="FFFFFF"/>
                </a:solidFill>
              </a:rPr>
              <a:t>Add some square footage</a:t>
            </a:r>
          </a:p>
        </p:txBody>
      </p:sp>
      <p:pic>
        <p:nvPicPr>
          <p:cNvPr id="4" name="Picture 4" descr="A close up of a map&#10;&#10;Description automatically generated">
            <a:extLst>
              <a:ext uri="{FF2B5EF4-FFF2-40B4-BE49-F238E27FC236}">
                <a16:creationId xmlns:a16="http://schemas.microsoft.com/office/drawing/2014/main" id="{924E0C48-0525-40BA-8475-B398788D208A}"/>
              </a:ext>
            </a:extLst>
          </p:cNvPr>
          <p:cNvPicPr>
            <a:picLocks noChangeAspect="1"/>
          </p:cNvPicPr>
          <p:nvPr/>
        </p:nvPicPr>
        <p:blipFill>
          <a:blip r:embed="rId2"/>
          <a:stretch>
            <a:fillRect/>
          </a:stretch>
        </p:blipFill>
        <p:spPr>
          <a:xfrm>
            <a:off x="376251" y="1060165"/>
            <a:ext cx="4953310" cy="4742933"/>
          </a:xfrm>
          <a:prstGeom prst="rect">
            <a:avLst/>
          </a:prstGeom>
        </p:spPr>
      </p:pic>
      <p:sp>
        <p:nvSpPr>
          <p:cNvPr id="8" name="Content Placeholder 7">
            <a:extLst>
              <a:ext uri="{FF2B5EF4-FFF2-40B4-BE49-F238E27FC236}">
                <a16:creationId xmlns:a16="http://schemas.microsoft.com/office/drawing/2014/main" id="{111C6DB0-5312-46B0-B196-7519B38D306F}"/>
              </a:ext>
            </a:extLst>
          </p:cNvPr>
          <p:cNvSpPr>
            <a:spLocks noGrp="1"/>
          </p:cNvSpPr>
          <p:nvPr>
            <p:ph idx="1"/>
          </p:nvPr>
        </p:nvSpPr>
        <p:spPr>
          <a:xfrm>
            <a:off x="7181725" y="2837329"/>
            <a:ext cx="4512988" cy="3317938"/>
          </a:xfrm>
        </p:spPr>
        <p:txBody>
          <a:bodyPr anchor="t">
            <a:normAutofit/>
          </a:bodyPr>
          <a:lstStyle/>
          <a:p>
            <a:r>
              <a:rPr lang="en-US">
                <a:solidFill>
                  <a:srgbClr val="FFFFFF"/>
                </a:solidFill>
              </a:rPr>
              <a:t>Of the features that are reasonable altered, additional square footage is the go to. Regardless of the quality or condition of your home, adding more area to your home will almost always drastically increase the value. </a:t>
            </a:r>
          </a:p>
        </p:txBody>
      </p:sp>
    </p:spTree>
    <p:extLst>
      <p:ext uri="{BB962C8B-B14F-4D97-AF65-F5344CB8AC3E}">
        <p14:creationId xmlns:p14="http://schemas.microsoft.com/office/powerpoint/2010/main" val="93365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9D37-D62A-4B67-A8AB-21C2920B3D8E}"/>
              </a:ext>
            </a:extLst>
          </p:cNvPr>
          <p:cNvSpPr>
            <a:spLocks noGrp="1"/>
          </p:cNvSpPr>
          <p:nvPr>
            <p:ph type="title"/>
          </p:nvPr>
        </p:nvSpPr>
        <p:spPr>
          <a:xfrm>
            <a:off x="6090445" y="609600"/>
            <a:ext cx="3183556" cy="1320800"/>
          </a:xfrm>
        </p:spPr>
        <p:txBody>
          <a:bodyPr anchor="ctr">
            <a:normAutofit/>
          </a:bodyPr>
          <a:lstStyle/>
          <a:p>
            <a:pPr>
              <a:lnSpc>
                <a:spcPct val="90000"/>
              </a:lnSpc>
            </a:pPr>
            <a:r>
              <a:rPr lang="en-US" sz="2800"/>
              <a:t>Use Quality Building Materials</a:t>
            </a:r>
          </a:p>
        </p:txBody>
      </p:sp>
      <p:sp>
        <p:nvSpPr>
          <p:cNvPr id="6" name="Content Placeholder 7">
            <a:extLst>
              <a:ext uri="{FF2B5EF4-FFF2-40B4-BE49-F238E27FC236}">
                <a16:creationId xmlns:a16="http://schemas.microsoft.com/office/drawing/2014/main" id="{09C952CB-DD47-4936-87EE-4CBA5E7B54BD}"/>
              </a:ext>
            </a:extLst>
          </p:cNvPr>
          <p:cNvSpPr>
            <a:spLocks noGrp="1"/>
          </p:cNvSpPr>
          <p:nvPr>
            <p:ph idx="1"/>
          </p:nvPr>
        </p:nvSpPr>
        <p:spPr>
          <a:xfrm>
            <a:off x="6094410" y="2160589"/>
            <a:ext cx="3176589" cy="3880773"/>
          </a:xfrm>
        </p:spPr>
        <p:txBody>
          <a:bodyPr vert="horz" lIns="91440" tIns="45720" rIns="91440" bIns="45720" rtlCol="0" anchor="t">
            <a:normAutofit/>
          </a:bodyPr>
          <a:lstStyle/>
          <a:p>
            <a:r>
              <a:rPr lang="en-US"/>
              <a:t>King County has a grading system on which they rate the overall quality of the materials used in the homes construction. The visual to the left is the average sale price per the given grade. </a:t>
            </a:r>
          </a:p>
        </p:txBody>
      </p:sp>
      <p:pic>
        <p:nvPicPr>
          <p:cNvPr id="4" name="Picture 4" descr="A screenshot of a cell phone&#10;&#10;Description automatically generated">
            <a:extLst>
              <a:ext uri="{FF2B5EF4-FFF2-40B4-BE49-F238E27FC236}">
                <a16:creationId xmlns:a16="http://schemas.microsoft.com/office/drawing/2014/main" id="{0D186772-EFEB-4AF7-ADDE-6A2ADD6C18FE}"/>
              </a:ext>
            </a:extLst>
          </p:cNvPr>
          <p:cNvPicPr>
            <a:picLocks noChangeAspect="1"/>
          </p:cNvPicPr>
          <p:nvPr/>
        </p:nvPicPr>
        <p:blipFill>
          <a:blip r:embed="rId2"/>
          <a:stretch>
            <a:fillRect/>
          </a:stretch>
        </p:blipFill>
        <p:spPr>
          <a:xfrm>
            <a:off x="799814" y="992946"/>
            <a:ext cx="5062993" cy="4860473"/>
          </a:xfrm>
          <a:prstGeom prst="rect">
            <a:avLst/>
          </a:prstGeom>
        </p:spPr>
      </p:pic>
    </p:spTree>
    <p:extLst>
      <p:ext uri="{BB962C8B-B14F-4D97-AF65-F5344CB8AC3E}">
        <p14:creationId xmlns:p14="http://schemas.microsoft.com/office/powerpoint/2010/main" val="247139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F6D637-8721-48F5-BA42-6BAE117EBE5F}"/>
              </a:ext>
            </a:extLst>
          </p:cNvPr>
          <p:cNvSpPr txBox="1"/>
          <p:nvPr/>
        </p:nvSpPr>
        <p:spPr>
          <a:xfrm>
            <a:off x="676746" y="609600"/>
            <a:ext cx="3729076" cy="1320800"/>
          </a:xfrm>
          <a:prstGeom prst="rect">
            <a:avLst/>
          </a:prstGeom>
        </p:spPr>
        <p:txBody>
          <a:bodyPr vert="horz" lIns="91440" tIns="45720" rIns="91440" bIns="45720" rtlCol="0" anchor="ctr">
            <a:normAutofit/>
          </a:bodyPr>
          <a:lstStyle/>
          <a:p>
            <a:pPr>
              <a:spcBef>
                <a:spcPct val="0"/>
              </a:spcBef>
              <a:spcAft>
                <a:spcPts val="600"/>
              </a:spcAft>
            </a:pPr>
            <a:r>
              <a:rPr lang="en-US" sz="3600">
                <a:solidFill>
                  <a:schemeClr val="accent1"/>
                </a:solidFill>
                <a:latin typeface="+mj-lt"/>
                <a:ea typeface="+mj-ea"/>
                <a:cs typeface="+mj-cs"/>
              </a:rPr>
              <a:t>When to sell</a:t>
            </a:r>
          </a:p>
        </p:txBody>
      </p:sp>
      <p:sp>
        <p:nvSpPr>
          <p:cNvPr id="12" name="Content Placeholder 11">
            <a:extLst>
              <a:ext uri="{FF2B5EF4-FFF2-40B4-BE49-F238E27FC236}">
                <a16:creationId xmlns:a16="http://schemas.microsoft.com/office/drawing/2014/main" id="{8D9D8FD4-EBBF-4072-9F33-BDF42AA1E8B2}"/>
              </a:ext>
            </a:extLst>
          </p:cNvPr>
          <p:cNvSpPr>
            <a:spLocks noGrp="1"/>
          </p:cNvSpPr>
          <p:nvPr>
            <p:ph idx="1"/>
          </p:nvPr>
        </p:nvSpPr>
        <p:spPr>
          <a:xfrm>
            <a:off x="685167" y="2160589"/>
            <a:ext cx="3720916" cy="3560733"/>
          </a:xfrm>
        </p:spPr>
        <p:txBody>
          <a:bodyPr vert="horz" lIns="91440" tIns="45720" rIns="91440" bIns="45720" rtlCol="0" anchor="t">
            <a:normAutofit/>
          </a:bodyPr>
          <a:lstStyle/>
          <a:p>
            <a:r>
              <a:rPr lang="en-US"/>
              <a:t>For the most impact, your home needs to sell in June. Keep in mind that the sale date is recorded as the final closing date which means the highest offers will come in a month to two months earlier. So list your home anywhere from mid March to </a:t>
            </a:r>
            <a:r>
              <a:rPr lang="en-US" err="1"/>
              <a:t>mid April</a:t>
            </a:r>
            <a:r>
              <a:rPr lang="en-US"/>
              <a:t>. </a:t>
            </a:r>
          </a:p>
        </p:txBody>
      </p:sp>
      <p:pic>
        <p:nvPicPr>
          <p:cNvPr id="8" name="Content Placeholder 4" descr="A picture containing object&#10;&#10;Description automatically generated">
            <a:extLst>
              <a:ext uri="{FF2B5EF4-FFF2-40B4-BE49-F238E27FC236}">
                <a16:creationId xmlns:a16="http://schemas.microsoft.com/office/drawing/2014/main" id="{52561A87-A665-4304-AC08-C34575CA9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816351"/>
            <a:ext cx="4602747" cy="4720766"/>
          </a:xfrm>
          <a:prstGeom prst="rect">
            <a:avLst/>
          </a:prstGeom>
        </p:spPr>
      </p:pic>
    </p:spTree>
    <p:extLst>
      <p:ext uri="{BB962C8B-B14F-4D97-AF65-F5344CB8AC3E}">
        <p14:creationId xmlns:p14="http://schemas.microsoft.com/office/powerpoint/2010/main" val="230436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AB0-A3C9-467D-8F79-8E1DDF8F7D4B}"/>
              </a:ext>
            </a:extLst>
          </p:cNvPr>
          <p:cNvSpPr>
            <a:spLocks noGrp="1"/>
          </p:cNvSpPr>
          <p:nvPr>
            <p:ph type="title"/>
          </p:nvPr>
        </p:nvSpPr>
        <p:spPr>
          <a:xfrm>
            <a:off x="676746" y="609600"/>
            <a:ext cx="3729076" cy="1320800"/>
          </a:xfrm>
        </p:spPr>
        <p:txBody>
          <a:bodyPr anchor="ctr">
            <a:normAutofit/>
          </a:bodyPr>
          <a:lstStyle/>
          <a:p>
            <a:r>
              <a:rPr lang="en-US"/>
              <a:t>Bed or Bath?</a:t>
            </a:r>
          </a:p>
        </p:txBody>
      </p:sp>
      <p:sp>
        <p:nvSpPr>
          <p:cNvPr id="3" name="Content Placeholder 2">
            <a:extLst>
              <a:ext uri="{FF2B5EF4-FFF2-40B4-BE49-F238E27FC236}">
                <a16:creationId xmlns:a16="http://schemas.microsoft.com/office/drawing/2014/main" id="{17034AE3-3B2F-4463-8CAD-5F9D41FE05EE}"/>
              </a:ext>
            </a:extLst>
          </p:cNvPr>
          <p:cNvSpPr>
            <a:spLocks noGrp="1"/>
          </p:cNvSpPr>
          <p:nvPr>
            <p:ph idx="1"/>
          </p:nvPr>
        </p:nvSpPr>
        <p:spPr>
          <a:xfrm>
            <a:off x="685167" y="2160589"/>
            <a:ext cx="3720916" cy="3560733"/>
          </a:xfrm>
        </p:spPr>
        <p:txBody>
          <a:bodyPr>
            <a:normAutofit/>
          </a:bodyPr>
          <a:lstStyle/>
          <a:p>
            <a:r>
              <a:rPr lang="en-US"/>
              <a:t>If I have space to add an additional room, what should I put in the space if I want to increase my home value the most?</a:t>
            </a:r>
          </a:p>
          <a:p>
            <a:r>
              <a:rPr lang="en-US"/>
              <a:t>Answer:</a:t>
            </a:r>
          </a:p>
          <a:p>
            <a:pPr lvl="1"/>
            <a:r>
              <a:rPr lang="en-US"/>
              <a:t>Add a bathroom</a:t>
            </a:r>
          </a:p>
          <a:p>
            <a:pPr lvl="2"/>
            <a:r>
              <a:rPr lang="en-US"/>
              <a:t>Bathrooms had the largest positive effect on sale price when compared to any other space</a:t>
            </a:r>
          </a:p>
          <a:p>
            <a:endParaRPr lang="en-US"/>
          </a:p>
          <a:p>
            <a:pPr marL="0" indent="0">
              <a:buNone/>
            </a:pPr>
            <a:endParaRPr lang="en-US"/>
          </a:p>
        </p:txBody>
      </p:sp>
      <p:pic>
        <p:nvPicPr>
          <p:cNvPr id="6" name="Picture 5" descr="A close up of a map&#10;&#10;Description automatically generated">
            <a:extLst>
              <a:ext uri="{FF2B5EF4-FFF2-40B4-BE49-F238E27FC236}">
                <a16:creationId xmlns:a16="http://schemas.microsoft.com/office/drawing/2014/main" id="{BE1744DD-4FF3-4056-AEFB-80E91A796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1341389"/>
            <a:ext cx="4602747" cy="3670690"/>
          </a:xfrm>
          <a:prstGeom prst="rect">
            <a:avLst/>
          </a:prstGeom>
        </p:spPr>
      </p:pic>
    </p:spTree>
    <p:extLst>
      <p:ext uri="{BB962C8B-B14F-4D97-AF65-F5344CB8AC3E}">
        <p14:creationId xmlns:p14="http://schemas.microsoft.com/office/powerpoint/2010/main" val="32073200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King County Homes</vt:lpstr>
      <vt:lpstr>What We Are Going To Answer</vt:lpstr>
      <vt:lpstr>The Variables</vt:lpstr>
      <vt:lpstr>Key Model Takeaways</vt:lpstr>
      <vt:lpstr>So what does all this mean for me!?</vt:lpstr>
      <vt:lpstr>Best Option: Add some square footage</vt:lpstr>
      <vt:lpstr>Use Quality Building Materials</vt:lpstr>
      <vt:lpstr>PowerPoint Presentation</vt:lpstr>
      <vt:lpstr>Bed or Bath?</vt:lpstr>
      <vt:lpstr>Advertising</vt:lpstr>
      <vt:lpstr>PowerPoint Presentation</vt:lpstr>
      <vt:lpstr>Future Exploration</vt:lpstr>
      <vt:lpstr>Thank You</vt:lpstr>
      <vt:lpstr>Comments On This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Homes</dc:title>
  <dc:creator>Michael</dc:creator>
  <cp:revision>28</cp:revision>
  <dcterms:created xsi:type="dcterms:W3CDTF">2020-08-21T17:08:59Z</dcterms:created>
  <dcterms:modified xsi:type="dcterms:W3CDTF">2020-08-21T19:08:00Z</dcterms:modified>
</cp:coreProperties>
</file>