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5" r:id="rId1"/>
  </p:sldMasterIdLst>
  <p:notesMasterIdLst>
    <p:notesMasterId r:id="rId17"/>
  </p:notesMasterIdLst>
  <p:sldIdLst>
    <p:sldId id="256" r:id="rId2"/>
    <p:sldId id="266" r:id="rId3"/>
    <p:sldId id="258" r:id="rId4"/>
    <p:sldId id="268" r:id="rId5"/>
    <p:sldId id="259" r:id="rId6"/>
    <p:sldId id="269" r:id="rId7"/>
    <p:sldId id="257" r:id="rId8"/>
    <p:sldId id="270" r:id="rId9"/>
    <p:sldId id="271" r:id="rId10"/>
    <p:sldId id="272" r:id="rId11"/>
    <p:sldId id="260" r:id="rId12"/>
    <p:sldId id="274" r:id="rId13"/>
    <p:sldId id="267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E766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82F1EB-66F6-42A6-A56B-6DD78CD77101}" v="58" dt="2020-08-14T04:01:02.8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Mahoney" userId="0df92e9667c24698" providerId="Windows Live" clId="Web-{410AE4FA-6325-4EF8-BEB6-57C849D00BDB}"/>
    <pc:docChg chg="modSld">
      <pc:chgData name="Michael Mahoney" userId="0df92e9667c24698" providerId="Windows Live" clId="Web-{410AE4FA-6325-4EF8-BEB6-57C849D00BDB}" dt="2020-08-09T04:25:41.249" v="1"/>
      <pc:docMkLst>
        <pc:docMk/>
      </pc:docMkLst>
      <pc:sldChg chg="addSp delSp modSp">
        <pc:chgData name="Michael Mahoney" userId="0df92e9667c24698" providerId="Windows Live" clId="Web-{410AE4FA-6325-4EF8-BEB6-57C849D00BDB}" dt="2020-08-09T04:25:41.249" v="1"/>
        <pc:sldMkLst>
          <pc:docMk/>
          <pc:sldMk cId="2709198907" sldId="257"/>
        </pc:sldMkLst>
        <pc:spChg chg="add mod">
          <ac:chgData name="Michael Mahoney" userId="0df92e9667c24698" providerId="Windows Live" clId="Web-{410AE4FA-6325-4EF8-BEB6-57C849D00BDB}" dt="2020-08-09T04:25:41.249" v="1"/>
          <ac:spMkLst>
            <pc:docMk/>
            <pc:sldMk cId="2709198907" sldId="257"/>
            <ac:spMk id="4" creationId="{930E59BC-1FFF-45CC-B8F8-3BE506916FD3}"/>
          </ac:spMkLst>
        </pc:spChg>
        <pc:picChg chg="del">
          <ac:chgData name="Michael Mahoney" userId="0df92e9667c24698" providerId="Windows Live" clId="Web-{410AE4FA-6325-4EF8-BEB6-57C849D00BDB}" dt="2020-08-09T04:25:41.249" v="1"/>
          <ac:picMkLst>
            <pc:docMk/>
            <pc:sldMk cId="2709198907" sldId="257"/>
            <ac:picMk id="5" creationId="{38766B99-6144-4199-9937-F7AA9E078255}"/>
          </ac:picMkLst>
        </pc:picChg>
      </pc:sldChg>
      <pc:sldChg chg="addSp delSp modSp">
        <pc:chgData name="Michael Mahoney" userId="0df92e9667c24698" providerId="Windows Live" clId="Web-{410AE4FA-6325-4EF8-BEB6-57C849D00BDB}" dt="2020-08-09T04:25:36.593" v="0"/>
        <pc:sldMkLst>
          <pc:docMk/>
          <pc:sldMk cId="1022739119" sldId="259"/>
        </pc:sldMkLst>
        <pc:spChg chg="add mod">
          <ac:chgData name="Michael Mahoney" userId="0df92e9667c24698" providerId="Windows Live" clId="Web-{410AE4FA-6325-4EF8-BEB6-57C849D00BDB}" dt="2020-08-09T04:25:36.593" v="0"/>
          <ac:spMkLst>
            <pc:docMk/>
            <pc:sldMk cId="1022739119" sldId="259"/>
            <ac:spMk id="4" creationId="{358B036D-6458-429E-BBFA-38D17853810C}"/>
          </ac:spMkLst>
        </pc:spChg>
        <pc:picChg chg="del">
          <ac:chgData name="Michael Mahoney" userId="0df92e9667c24698" providerId="Windows Live" clId="Web-{410AE4FA-6325-4EF8-BEB6-57C849D00BDB}" dt="2020-08-09T04:25:36.593" v="0"/>
          <ac:picMkLst>
            <pc:docMk/>
            <pc:sldMk cId="1022739119" sldId="259"/>
            <ac:picMk id="5" creationId="{1481E1AB-C705-4D63-A70E-F14EE30A4318}"/>
          </ac:picMkLst>
        </pc:picChg>
      </pc:sldChg>
    </pc:docChg>
  </pc:docChgLst>
  <pc:docChgLst>
    <pc:chgData name="Michael" userId="0df92e9667c24698" providerId="LiveId" clId="{1F99F48F-5B65-4770-B2EE-DE9434FFD723}"/>
    <pc:docChg chg="addSld modSld">
      <pc:chgData name="Michael" userId="0df92e9667c24698" providerId="LiveId" clId="{1F99F48F-5B65-4770-B2EE-DE9434FFD723}" dt="2020-08-03T01:35:23.107" v="17" actId="680"/>
      <pc:docMkLst>
        <pc:docMk/>
      </pc:docMkLst>
      <pc:sldChg chg="modSp mod">
        <pc:chgData name="Michael" userId="0df92e9667c24698" providerId="LiveId" clId="{1F99F48F-5B65-4770-B2EE-DE9434FFD723}" dt="2020-08-03T01:35:04.217" v="16" actId="20577"/>
        <pc:sldMkLst>
          <pc:docMk/>
          <pc:sldMk cId="1265917787" sldId="256"/>
        </pc:sldMkLst>
        <pc:spChg chg="mod">
          <ac:chgData name="Michael" userId="0df92e9667c24698" providerId="LiveId" clId="{1F99F48F-5B65-4770-B2EE-DE9434FFD723}" dt="2020-08-03T01:35:04.217" v="16" actId="20577"/>
          <ac:spMkLst>
            <pc:docMk/>
            <pc:sldMk cId="1265917787" sldId="256"/>
            <ac:spMk id="2" creationId="{6E861DEA-96B7-410B-ADA5-587204502AF3}"/>
          </ac:spMkLst>
        </pc:spChg>
      </pc:sldChg>
      <pc:sldChg chg="new">
        <pc:chgData name="Michael" userId="0df92e9667c24698" providerId="LiveId" clId="{1F99F48F-5B65-4770-B2EE-DE9434FFD723}" dt="2020-08-03T01:35:23.107" v="17" actId="680"/>
        <pc:sldMkLst>
          <pc:docMk/>
          <pc:sldMk cId="2709198907" sldId="257"/>
        </pc:sldMkLst>
      </pc:sldChg>
    </pc:docChg>
  </pc:docChgLst>
  <pc:docChgLst>
    <pc:chgData name="Michael" userId="0df92e9667c24698" providerId="LiveId" clId="{63F90B20-AD47-4B60-BE49-36ADD5B2B0D2}"/>
    <pc:docChg chg="undo custSel addSld modSld">
      <pc:chgData name="Michael" userId="0df92e9667c24698" providerId="LiveId" clId="{63F90B20-AD47-4B60-BE49-36ADD5B2B0D2}" dt="2020-08-07T04:00:47.851" v="187" actId="1076"/>
      <pc:docMkLst>
        <pc:docMk/>
      </pc:docMkLst>
      <pc:sldChg chg="addSp delSp modSp mod">
        <pc:chgData name="Michael" userId="0df92e9667c24698" providerId="LiveId" clId="{63F90B20-AD47-4B60-BE49-36ADD5B2B0D2}" dt="2020-08-07T04:00:47.851" v="187" actId="1076"/>
        <pc:sldMkLst>
          <pc:docMk/>
          <pc:sldMk cId="2709198907" sldId="257"/>
        </pc:sldMkLst>
        <pc:spChg chg="mod">
          <ac:chgData name="Michael" userId="0df92e9667c24698" providerId="LiveId" clId="{63F90B20-AD47-4B60-BE49-36ADD5B2B0D2}" dt="2020-08-07T03:21:20.985" v="165" actId="20577"/>
          <ac:spMkLst>
            <pc:docMk/>
            <pc:sldMk cId="2709198907" sldId="257"/>
            <ac:spMk id="2" creationId="{A34B8A40-B7D8-4B6E-8F77-60C268CBF4ED}"/>
          </ac:spMkLst>
        </pc:spChg>
        <pc:spChg chg="del">
          <ac:chgData name="Michael" userId="0df92e9667c24698" providerId="LiveId" clId="{63F90B20-AD47-4B60-BE49-36ADD5B2B0D2}" dt="2020-08-07T03:56:59.877" v="166" actId="931"/>
          <ac:spMkLst>
            <pc:docMk/>
            <pc:sldMk cId="2709198907" sldId="257"/>
            <ac:spMk id="3" creationId="{788DC7C3-148B-4450-96FA-03F96F3D79C9}"/>
          </ac:spMkLst>
        </pc:spChg>
        <pc:picChg chg="add mod">
          <ac:chgData name="Michael" userId="0df92e9667c24698" providerId="LiveId" clId="{63F90B20-AD47-4B60-BE49-36ADD5B2B0D2}" dt="2020-08-07T04:00:47.851" v="187" actId="1076"/>
          <ac:picMkLst>
            <pc:docMk/>
            <pc:sldMk cId="2709198907" sldId="257"/>
            <ac:picMk id="5" creationId="{38766B99-6144-4199-9937-F7AA9E078255}"/>
          </ac:picMkLst>
        </pc:picChg>
      </pc:sldChg>
      <pc:sldChg chg="modSp new mod">
        <pc:chgData name="Michael" userId="0df92e9667c24698" providerId="LiveId" clId="{63F90B20-AD47-4B60-BE49-36ADD5B2B0D2}" dt="2020-08-07T03:59:57.306" v="179" actId="27636"/>
        <pc:sldMkLst>
          <pc:docMk/>
          <pc:sldMk cId="470197049" sldId="258"/>
        </pc:sldMkLst>
        <pc:spChg chg="mod">
          <ac:chgData name="Michael" userId="0df92e9667c24698" providerId="LiveId" clId="{63F90B20-AD47-4B60-BE49-36ADD5B2B0D2}" dt="2020-08-07T03:18:11.776" v="73" actId="20577"/>
          <ac:spMkLst>
            <pc:docMk/>
            <pc:sldMk cId="470197049" sldId="258"/>
            <ac:spMk id="2" creationId="{450A55ED-B344-4B90-8E54-3FA7DCD06411}"/>
          </ac:spMkLst>
        </pc:spChg>
        <pc:spChg chg="mod">
          <ac:chgData name="Michael" userId="0df92e9667c24698" providerId="LiveId" clId="{63F90B20-AD47-4B60-BE49-36ADD5B2B0D2}" dt="2020-08-07T03:59:57.306" v="179" actId="27636"/>
          <ac:spMkLst>
            <pc:docMk/>
            <pc:sldMk cId="470197049" sldId="258"/>
            <ac:spMk id="3" creationId="{ACE8AE74-60CA-4CC0-B9B2-DAFCEB00217C}"/>
          </ac:spMkLst>
        </pc:spChg>
      </pc:sldChg>
      <pc:sldChg chg="addSp delSp modSp new mod">
        <pc:chgData name="Michael" userId="0df92e9667c24698" providerId="LiveId" clId="{63F90B20-AD47-4B60-BE49-36ADD5B2B0D2}" dt="2020-08-07T04:00:11.132" v="184" actId="14100"/>
        <pc:sldMkLst>
          <pc:docMk/>
          <pc:sldMk cId="1022739119" sldId="259"/>
        </pc:sldMkLst>
        <pc:spChg chg="del">
          <ac:chgData name="Michael" userId="0df92e9667c24698" providerId="LiveId" clId="{63F90B20-AD47-4B60-BE49-36ADD5B2B0D2}" dt="2020-08-07T03:57:17.525" v="170" actId="931"/>
          <ac:spMkLst>
            <pc:docMk/>
            <pc:sldMk cId="1022739119" sldId="259"/>
            <ac:spMk id="3" creationId="{D728B6C6-CA48-40E7-9CF8-60DCFC98566F}"/>
          </ac:spMkLst>
        </pc:spChg>
        <pc:picChg chg="add mod">
          <ac:chgData name="Michael" userId="0df92e9667c24698" providerId="LiveId" clId="{63F90B20-AD47-4B60-BE49-36ADD5B2B0D2}" dt="2020-08-07T04:00:11.132" v="184" actId="14100"/>
          <ac:picMkLst>
            <pc:docMk/>
            <pc:sldMk cId="1022739119" sldId="259"/>
            <ac:picMk id="5" creationId="{1481E1AB-C705-4D63-A70E-F14EE30A4318}"/>
          </ac:picMkLst>
        </pc:picChg>
      </pc:sldChg>
    </pc:docChg>
  </pc:docChgLst>
  <pc:docChgLst>
    <pc:chgData name="Michael" userId="0df92e9667c24698" providerId="LiveId" clId="{51027CB0-4EFB-41A8-88F7-48E0C374C192}"/>
    <pc:docChg chg="addSld">
      <pc:chgData name="Michael" userId="0df92e9667c24698" providerId="LiveId" clId="{51027CB0-4EFB-41A8-88F7-48E0C374C192}" dt="2020-07-31T18:00:55.740" v="0" actId="680"/>
      <pc:docMkLst>
        <pc:docMk/>
      </pc:docMkLst>
      <pc:sldChg chg="new">
        <pc:chgData name="Michael" userId="0df92e9667c24698" providerId="LiveId" clId="{51027CB0-4EFB-41A8-88F7-48E0C374C192}" dt="2020-07-31T18:00:55.740" v="0" actId="680"/>
        <pc:sldMkLst>
          <pc:docMk/>
          <pc:sldMk cId="1265917787" sldId="256"/>
        </pc:sldMkLst>
      </pc:sldChg>
    </pc:docChg>
  </pc:docChgLst>
  <pc:docChgLst>
    <pc:chgData name="Michael" userId="0df92e9667c24698" providerId="LiveId" clId="{1A82F1EB-66F6-42A6-A56B-6DD78CD77101}"/>
    <pc:docChg chg="undo redo custSel mod addSld delSld modSld sldOrd">
      <pc:chgData name="Michael" userId="0df92e9667c24698" providerId="LiveId" clId="{1A82F1EB-66F6-42A6-A56B-6DD78CD77101}" dt="2020-08-14T04:05:15.915" v="3531" actId="14100"/>
      <pc:docMkLst>
        <pc:docMk/>
      </pc:docMkLst>
      <pc:sldChg chg="modSp mod">
        <pc:chgData name="Michael" userId="0df92e9667c24698" providerId="LiveId" clId="{1A82F1EB-66F6-42A6-A56B-6DD78CD77101}" dt="2020-08-14T03:44:14.286" v="3304"/>
        <pc:sldMkLst>
          <pc:docMk/>
          <pc:sldMk cId="1265917787" sldId="256"/>
        </pc:sldMkLst>
        <pc:spChg chg="mod">
          <ac:chgData name="Michael" userId="0df92e9667c24698" providerId="LiveId" clId="{1A82F1EB-66F6-42A6-A56B-6DD78CD77101}" dt="2020-08-14T03:44:14.286" v="3304"/>
          <ac:spMkLst>
            <pc:docMk/>
            <pc:sldMk cId="1265917787" sldId="256"/>
            <ac:spMk id="2" creationId="{6E861DEA-96B7-410B-ADA5-587204502AF3}"/>
          </ac:spMkLst>
        </pc:spChg>
        <pc:spChg chg="mod">
          <ac:chgData name="Michael" userId="0df92e9667c24698" providerId="LiveId" clId="{1A82F1EB-66F6-42A6-A56B-6DD78CD77101}" dt="2020-08-14T03:44:14.286" v="3304"/>
          <ac:spMkLst>
            <pc:docMk/>
            <pc:sldMk cId="1265917787" sldId="256"/>
            <ac:spMk id="3" creationId="{6B2114D2-42A6-425C-9859-C3D93250F7E1}"/>
          </ac:spMkLst>
        </pc:spChg>
      </pc:sldChg>
      <pc:sldChg chg="addSp delSp modSp mod ord setBg">
        <pc:chgData name="Michael" userId="0df92e9667c24698" providerId="LiveId" clId="{1A82F1EB-66F6-42A6-A56B-6DD78CD77101}" dt="2020-08-14T03:47:06.015" v="3321"/>
        <pc:sldMkLst>
          <pc:docMk/>
          <pc:sldMk cId="2709198907" sldId="257"/>
        </pc:sldMkLst>
        <pc:spChg chg="mod ord">
          <ac:chgData name="Michael" userId="0df92e9667c24698" providerId="LiveId" clId="{1A82F1EB-66F6-42A6-A56B-6DD78CD77101}" dt="2020-08-14T03:46:28.833" v="3313" actId="26606"/>
          <ac:spMkLst>
            <pc:docMk/>
            <pc:sldMk cId="2709198907" sldId="257"/>
            <ac:spMk id="2" creationId="{A34B8A40-B7D8-4B6E-8F77-60C268CBF4ED}"/>
          </ac:spMkLst>
        </pc:spChg>
        <pc:spChg chg="del">
          <ac:chgData name="Michael" userId="0df92e9667c24698" providerId="LiveId" clId="{1A82F1EB-66F6-42A6-A56B-6DD78CD77101}" dt="2020-08-13T12:37:15.670" v="38" actId="931"/>
          <ac:spMkLst>
            <pc:docMk/>
            <pc:sldMk cId="2709198907" sldId="257"/>
            <ac:spMk id="4" creationId="{930E59BC-1FFF-45CC-B8F8-3BE506916FD3}"/>
          </ac:spMkLst>
        </pc:spChg>
        <pc:spChg chg="add del mod">
          <ac:chgData name="Michael" userId="0df92e9667c24698" providerId="LiveId" clId="{1A82F1EB-66F6-42A6-A56B-6DD78CD77101}" dt="2020-08-14T03:46:28.833" v="3313" actId="26606"/>
          <ac:spMkLst>
            <pc:docMk/>
            <pc:sldMk cId="2709198907" sldId="257"/>
            <ac:spMk id="7" creationId="{65E94B07-ABD9-40A7-ABE7-C8644E884B7B}"/>
          </ac:spMkLst>
        </pc:spChg>
        <pc:spChg chg="add">
          <ac:chgData name="Michael" userId="0df92e9667c24698" providerId="LiveId" clId="{1A82F1EB-66F6-42A6-A56B-6DD78CD77101}" dt="2020-08-14T03:46:28.833" v="3313" actId="26606"/>
          <ac:spMkLst>
            <pc:docMk/>
            <pc:sldMk cId="2709198907" sldId="257"/>
            <ac:spMk id="13" creationId="{655AE6B0-AC9E-4167-806F-E9DB135FC46B}"/>
          </ac:spMkLst>
        </pc:spChg>
        <pc:spChg chg="add">
          <ac:chgData name="Michael" userId="0df92e9667c24698" providerId="LiveId" clId="{1A82F1EB-66F6-42A6-A56B-6DD78CD77101}" dt="2020-08-14T03:46:28.833" v="3313" actId="26606"/>
          <ac:spMkLst>
            <pc:docMk/>
            <pc:sldMk cId="2709198907" sldId="257"/>
            <ac:spMk id="14" creationId="{87BD1F4E-A66D-4C06-86DA-8D56CA7A3B41}"/>
          </ac:spMkLst>
        </pc:spChg>
        <pc:spChg chg="add del">
          <ac:chgData name="Michael" userId="0df92e9667c24698" providerId="LiveId" clId="{1A82F1EB-66F6-42A6-A56B-6DD78CD77101}" dt="2020-08-13T13:06:35.207" v="194" actId="26606"/>
          <ac:spMkLst>
            <pc:docMk/>
            <pc:sldMk cId="2709198907" sldId="257"/>
            <ac:spMk id="26" creationId="{66D61E08-70C3-48D8-BEA0-787111DC30DA}"/>
          </ac:spMkLst>
        </pc:spChg>
        <pc:spChg chg="add del">
          <ac:chgData name="Michael" userId="0df92e9667c24698" providerId="LiveId" clId="{1A82F1EB-66F6-42A6-A56B-6DD78CD77101}" dt="2020-08-13T13:06:35.207" v="194" actId="26606"/>
          <ac:spMkLst>
            <pc:docMk/>
            <pc:sldMk cId="2709198907" sldId="257"/>
            <ac:spMk id="28" creationId="{FC55298F-0AE5-478E-AD2B-03C2614C5833}"/>
          </ac:spMkLst>
        </pc:spChg>
        <pc:spChg chg="add del">
          <ac:chgData name="Michael" userId="0df92e9667c24698" providerId="LiveId" clId="{1A82F1EB-66F6-42A6-A56B-6DD78CD77101}" dt="2020-08-13T13:06:35.207" v="194" actId="26606"/>
          <ac:spMkLst>
            <pc:docMk/>
            <pc:sldMk cId="2709198907" sldId="257"/>
            <ac:spMk id="30" creationId="{C180E4EA-0B63-4779-A895-7E90E71088F3}"/>
          </ac:spMkLst>
        </pc:spChg>
        <pc:spChg chg="add del">
          <ac:chgData name="Michael" userId="0df92e9667c24698" providerId="LiveId" clId="{1A82F1EB-66F6-42A6-A56B-6DD78CD77101}" dt="2020-08-13T13:06:35.207" v="194" actId="26606"/>
          <ac:spMkLst>
            <pc:docMk/>
            <pc:sldMk cId="2709198907" sldId="257"/>
            <ac:spMk id="32" creationId="{CEE01D9D-3DE8-4EED-B0D3-8F3C79CC7673}"/>
          </ac:spMkLst>
        </pc:spChg>
        <pc:spChg chg="add del">
          <ac:chgData name="Michael" userId="0df92e9667c24698" providerId="LiveId" clId="{1A82F1EB-66F6-42A6-A56B-6DD78CD77101}" dt="2020-08-13T13:06:35.207" v="194" actId="26606"/>
          <ac:spMkLst>
            <pc:docMk/>
            <pc:sldMk cId="2709198907" sldId="257"/>
            <ac:spMk id="34" creationId="{89AF5CE9-607F-43F4-8983-DCD6DA4051FD}"/>
          </ac:spMkLst>
        </pc:spChg>
        <pc:spChg chg="add del">
          <ac:chgData name="Michael" userId="0df92e9667c24698" providerId="LiveId" clId="{1A82F1EB-66F6-42A6-A56B-6DD78CD77101}" dt="2020-08-13T13:06:35.207" v="194" actId="26606"/>
          <ac:spMkLst>
            <pc:docMk/>
            <pc:sldMk cId="2709198907" sldId="257"/>
            <ac:spMk id="36" creationId="{6EEA2DBD-9E1E-4521-8C01-F32AD18A89E3}"/>
          </ac:spMkLst>
        </pc:spChg>
        <pc:spChg chg="add del">
          <ac:chgData name="Michael" userId="0df92e9667c24698" providerId="LiveId" clId="{1A82F1EB-66F6-42A6-A56B-6DD78CD77101}" dt="2020-08-13T13:06:35.207" v="194" actId="26606"/>
          <ac:spMkLst>
            <pc:docMk/>
            <pc:sldMk cId="2709198907" sldId="257"/>
            <ac:spMk id="38" creationId="{15BBD2C1-BA9B-46A9-A27A-33498B169272}"/>
          </ac:spMkLst>
        </pc:spChg>
        <pc:grpChg chg="add del">
          <ac:chgData name="Michael" userId="0df92e9667c24698" providerId="LiveId" clId="{1A82F1EB-66F6-42A6-A56B-6DD78CD77101}" dt="2020-08-13T13:06:35.207" v="194" actId="26606"/>
          <ac:grpSpMkLst>
            <pc:docMk/>
            <pc:sldMk cId="2709198907" sldId="257"/>
            <ac:grpSpMk id="10" creationId="{88C9B83F-64CD-41C1-925F-A08801FFD0BD}"/>
          </ac:grpSpMkLst>
        </pc:grpChg>
        <pc:grpChg chg="add">
          <ac:chgData name="Michael" userId="0df92e9667c24698" providerId="LiveId" clId="{1A82F1EB-66F6-42A6-A56B-6DD78CD77101}" dt="2020-08-14T03:46:28.833" v="3313" actId="26606"/>
          <ac:grpSpMkLst>
            <pc:docMk/>
            <pc:sldMk cId="2709198907" sldId="257"/>
            <ac:grpSpMk id="15" creationId="{3523416A-383B-4FDC-B4C9-D8EDDFE9C043}"/>
          </ac:grpSpMkLst>
        </pc:grpChg>
        <pc:graphicFrameChg chg="add mod">
          <ac:chgData name="Michael" userId="0df92e9667c24698" providerId="LiveId" clId="{1A82F1EB-66F6-42A6-A56B-6DD78CD77101}" dt="2020-08-14T03:47:06.015" v="3321"/>
          <ac:graphicFrameMkLst>
            <pc:docMk/>
            <pc:sldMk cId="2709198907" sldId="257"/>
            <ac:graphicFrameMk id="9" creationId="{17EB1A57-7F94-4C64-8FE9-48B8A5A11982}"/>
          </ac:graphicFrameMkLst>
        </pc:graphicFrameChg>
        <pc:picChg chg="add del mod">
          <ac:chgData name="Michael" userId="0df92e9667c24698" providerId="LiveId" clId="{1A82F1EB-66F6-42A6-A56B-6DD78CD77101}" dt="2020-08-14T03:09:43.647" v="2097" actId="21"/>
          <ac:picMkLst>
            <pc:docMk/>
            <pc:sldMk cId="2709198907" sldId="257"/>
            <ac:picMk id="5" creationId="{DA797A8C-62DE-41E6-9DE5-DB4CBA24EF78}"/>
          </ac:picMkLst>
        </pc:picChg>
        <pc:cxnChg chg="add del">
          <ac:chgData name="Michael" userId="0df92e9667c24698" providerId="LiveId" clId="{1A82F1EB-66F6-42A6-A56B-6DD78CD77101}" dt="2020-08-13T13:06:35.207" v="194" actId="26606"/>
          <ac:cxnSpMkLst>
            <pc:docMk/>
            <pc:sldMk cId="2709198907" sldId="257"/>
            <ac:cxnSpMk id="22" creationId="{A57C1A16-B8AB-4D99-A195-A38F556A6486}"/>
          </ac:cxnSpMkLst>
        </pc:cxnChg>
        <pc:cxnChg chg="add del">
          <ac:chgData name="Michael" userId="0df92e9667c24698" providerId="LiveId" clId="{1A82F1EB-66F6-42A6-A56B-6DD78CD77101}" dt="2020-08-13T13:06:35.207" v="194" actId="26606"/>
          <ac:cxnSpMkLst>
            <pc:docMk/>
            <pc:sldMk cId="2709198907" sldId="257"/>
            <ac:cxnSpMk id="24" creationId="{F8A9B20B-D1DD-4573-B5EC-558029519236}"/>
          </ac:cxnSpMkLst>
        </pc:cxnChg>
      </pc:sldChg>
      <pc:sldChg chg="addSp delSp modSp mod ord setBg">
        <pc:chgData name="Michael" userId="0df92e9667c24698" providerId="LiveId" clId="{1A82F1EB-66F6-42A6-A56B-6DD78CD77101}" dt="2020-08-14T03:45:24.662" v="3309" actId="26606"/>
        <pc:sldMkLst>
          <pc:docMk/>
          <pc:sldMk cId="470197049" sldId="258"/>
        </pc:sldMkLst>
        <pc:spChg chg="mod">
          <ac:chgData name="Michael" userId="0df92e9667c24698" providerId="LiveId" clId="{1A82F1EB-66F6-42A6-A56B-6DD78CD77101}" dt="2020-08-14T03:45:24.662" v="3309" actId="26606"/>
          <ac:spMkLst>
            <pc:docMk/>
            <pc:sldMk cId="470197049" sldId="258"/>
            <ac:spMk id="2" creationId="{450A55ED-B344-4B90-8E54-3FA7DCD06411}"/>
          </ac:spMkLst>
        </pc:spChg>
        <pc:spChg chg="del mod">
          <ac:chgData name="Michael" userId="0df92e9667c24698" providerId="LiveId" clId="{1A82F1EB-66F6-42A6-A56B-6DD78CD77101}" dt="2020-08-14T03:45:24.662" v="3309" actId="26606"/>
          <ac:spMkLst>
            <pc:docMk/>
            <pc:sldMk cId="470197049" sldId="258"/>
            <ac:spMk id="3" creationId="{ACE8AE74-60CA-4CC0-B9B2-DAFCEB00217C}"/>
          </ac:spMkLst>
        </pc:spChg>
        <pc:graphicFrameChg chg="add">
          <ac:chgData name="Michael" userId="0df92e9667c24698" providerId="LiveId" clId="{1A82F1EB-66F6-42A6-A56B-6DD78CD77101}" dt="2020-08-14T03:45:24.662" v="3309" actId="26606"/>
          <ac:graphicFrameMkLst>
            <pc:docMk/>
            <pc:sldMk cId="470197049" sldId="258"/>
            <ac:graphicFrameMk id="5" creationId="{8B7A4587-EE7A-478F-8EE2-57CAC50C13B9}"/>
          </ac:graphicFrameMkLst>
        </pc:graphicFrameChg>
      </pc:sldChg>
      <pc:sldChg chg="addSp delSp modSp mod ord setBg">
        <pc:chgData name="Michael" userId="0df92e9667c24698" providerId="LiveId" clId="{1A82F1EB-66F6-42A6-A56B-6DD78CD77101}" dt="2020-08-14T03:49:56.729" v="3344" actId="26606"/>
        <pc:sldMkLst>
          <pc:docMk/>
          <pc:sldMk cId="1022739119" sldId="259"/>
        </pc:sldMkLst>
        <pc:spChg chg="add del mod">
          <ac:chgData name="Michael" userId="0df92e9667c24698" providerId="LiveId" clId="{1A82F1EB-66F6-42A6-A56B-6DD78CD77101}" dt="2020-08-14T03:49:56.729" v="3344" actId="26606"/>
          <ac:spMkLst>
            <pc:docMk/>
            <pc:sldMk cId="1022739119" sldId="259"/>
            <ac:spMk id="2" creationId="{5654E1FA-C920-4851-BD5D-702F18C9B5F3}"/>
          </ac:spMkLst>
        </pc:spChg>
        <pc:spChg chg="add del">
          <ac:chgData name="Michael" userId="0df92e9667c24698" providerId="LiveId" clId="{1A82F1EB-66F6-42A6-A56B-6DD78CD77101}" dt="2020-08-13T12:35:41.362" v="30" actId="931"/>
          <ac:spMkLst>
            <pc:docMk/>
            <pc:sldMk cId="1022739119" sldId="259"/>
            <ac:spMk id="4" creationId="{358B036D-6458-429E-BBFA-38D17853810C}"/>
          </ac:spMkLst>
        </pc:spChg>
        <pc:spChg chg="add del">
          <ac:chgData name="Michael" userId="0df92e9667c24698" providerId="LiveId" clId="{1A82F1EB-66F6-42A6-A56B-6DD78CD77101}" dt="2020-08-14T03:49:56.729" v="3344" actId="26606"/>
          <ac:spMkLst>
            <pc:docMk/>
            <pc:sldMk cId="1022739119" sldId="259"/>
            <ac:spMk id="9" creationId="{4AB35584-5B3A-484A-A20C-6311D41476CE}"/>
          </ac:spMkLst>
        </pc:spChg>
        <pc:spChg chg="add del">
          <ac:chgData name="Michael" userId="0df92e9667c24698" providerId="LiveId" clId="{1A82F1EB-66F6-42A6-A56B-6DD78CD77101}" dt="2020-08-13T12:35:36.476" v="20" actId="26606"/>
          <ac:spMkLst>
            <pc:docMk/>
            <pc:sldMk cId="1022739119" sldId="259"/>
            <ac:spMk id="10" creationId="{53BB5D57-6178-4F62-B472-0312F6D95A85}"/>
          </ac:spMkLst>
        </pc:spChg>
        <pc:spChg chg="add del">
          <ac:chgData name="Michael" userId="0df92e9667c24698" providerId="LiveId" clId="{1A82F1EB-66F6-42A6-A56B-6DD78CD77101}" dt="2020-08-13T12:35:36.476" v="20" actId="26606"/>
          <ac:spMkLst>
            <pc:docMk/>
            <pc:sldMk cId="1022739119" sldId="259"/>
            <ac:spMk id="12" creationId="{4C61BD32-7542-4D52-BA5A-3ADE869BF8AC}"/>
          </ac:spMkLst>
        </pc:spChg>
        <pc:spChg chg="add del">
          <ac:chgData name="Michael" userId="0df92e9667c24698" providerId="LiveId" clId="{1A82F1EB-66F6-42A6-A56B-6DD78CD77101}" dt="2020-08-13T12:32:03.662" v="12" actId="26606"/>
          <ac:spMkLst>
            <pc:docMk/>
            <pc:sldMk cId="1022739119" sldId="259"/>
            <ac:spMk id="17" creationId="{C7D023E4-8DE1-436E-9847-ED6A4B4B04FD}"/>
          </ac:spMkLst>
        </pc:spChg>
        <pc:spChg chg="add del">
          <ac:chgData name="Michael" userId="0df92e9667c24698" providerId="LiveId" clId="{1A82F1EB-66F6-42A6-A56B-6DD78CD77101}" dt="2020-08-13T12:32:03.662" v="12" actId="26606"/>
          <ac:spMkLst>
            <pc:docMk/>
            <pc:sldMk cId="1022739119" sldId="259"/>
            <ac:spMk id="19" creationId="{8B2B1708-8CE4-4A20-94F5-55118AE2CBD7}"/>
          </ac:spMkLst>
        </pc:spChg>
        <pc:spChg chg="add del">
          <ac:chgData name="Michael" userId="0df92e9667c24698" providerId="LiveId" clId="{1A82F1EB-66F6-42A6-A56B-6DD78CD77101}" dt="2020-08-13T12:32:03.662" v="12" actId="26606"/>
          <ac:spMkLst>
            <pc:docMk/>
            <pc:sldMk cId="1022739119" sldId="259"/>
            <ac:spMk id="21" creationId="{8B4AF456-0671-432E-AD5B-FFAF8D6461E7}"/>
          </ac:spMkLst>
        </pc:spChg>
        <pc:spChg chg="add del">
          <ac:chgData name="Michael" userId="0df92e9667c24698" providerId="LiveId" clId="{1A82F1EB-66F6-42A6-A56B-6DD78CD77101}" dt="2020-08-13T12:32:04.636" v="14" actId="26606"/>
          <ac:spMkLst>
            <pc:docMk/>
            <pc:sldMk cId="1022739119" sldId="259"/>
            <ac:spMk id="32" creationId="{42A4FC2C-047E-45A5-965D-8E1E3BF09BC6}"/>
          </ac:spMkLst>
        </pc:spChg>
        <pc:spChg chg="add del">
          <ac:chgData name="Michael" userId="0df92e9667c24698" providerId="LiveId" clId="{1A82F1EB-66F6-42A6-A56B-6DD78CD77101}" dt="2020-08-13T12:35:34.590" v="18" actId="26606"/>
          <ac:spMkLst>
            <pc:docMk/>
            <pc:sldMk cId="1022739119" sldId="259"/>
            <ac:spMk id="34" creationId="{C7D023E4-8DE1-436E-9847-ED6A4B4B04FD}"/>
          </ac:spMkLst>
        </pc:spChg>
        <pc:spChg chg="add del">
          <ac:chgData name="Michael" userId="0df92e9667c24698" providerId="LiveId" clId="{1A82F1EB-66F6-42A6-A56B-6DD78CD77101}" dt="2020-08-13T12:35:34.590" v="18" actId="26606"/>
          <ac:spMkLst>
            <pc:docMk/>
            <pc:sldMk cId="1022739119" sldId="259"/>
            <ac:spMk id="35" creationId="{8B2B1708-8CE4-4A20-94F5-55118AE2CBD7}"/>
          </ac:spMkLst>
        </pc:spChg>
        <pc:spChg chg="add del">
          <ac:chgData name="Michael" userId="0df92e9667c24698" providerId="LiveId" clId="{1A82F1EB-66F6-42A6-A56B-6DD78CD77101}" dt="2020-08-13T12:35:34.590" v="18" actId="26606"/>
          <ac:spMkLst>
            <pc:docMk/>
            <pc:sldMk cId="1022739119" sldId="259"/>
            <ac:spMk id="36" creationId="{8B4AF456-0671-432E-AD5B-FFAF8D6461E7}"/>
          </ac:spMkLst>
        </pc:spChg>
        <pc:grpChg chg="add del">
          <ac:chgData name="Michael" userId="0df92e9667c24698" providerId="LiveId" clId="{1A82F1EB-66F6-42A6-A56B-6DD78CD77101}" dt="2020-08-13T12:32:03.662" v="12" actId="26606"/>
          <ac:grpSpMkLst>
            <pc:docMk/>
            <pc:sldMk cId="1022739119" sldId="259"/>
            <ac:grpSpMk id="23" creationId="{43F5E015-E085-4624-B431-B42414448684}"/>
          </ac:grpSpMkLst>
        </pc:grpChg>
        <pc:grpChg chg="add del">
          <ac:chgData name="Michael" userId="0df92e9667c24698" providerId="LiveId" clId="{1A82F1EB-66F6-42A6-A56B-6DD78CD77101}" dt="2020-08-13T12:35:34.590" v="18" actId="26606"/>
          <ac:grpSpMkLst>
            <pc:docMk/>
            <pc:sldMk cId="1022739119" sldId="259"/>
            <ac:grpSpMk id="37" creationId="{43F5E015-E085-4624-B431-B42414448684}"/>
          </ac:grpSpMkLst>
        </pc:grpChg>
        <pc:picChg chg="add del mod">
          <ac:chgData name="Michael" userId="0df92e9667c24698" providerId="LiveId" clId="{1A82F1EB-66F6-42A6-A56B-6DD78CD77101}" dt="2020-08-14T03:49:56.729" v="3344" actId="26606"/>
          <ac:picMkLst>
            <pc:docMk/>
            <pc:sldMk cId="1022739119" sldId="259"/>
            <ac:picMk id="5" creationId="{8786FC79-AE2E-46D9-96E0-8E6CA1265688}"/>
          </ac:picMkLst>
        </pc:picChg>
      </pc:sldChg>
      <pc:sldChg chg="addSp delSp modSp new mod ord setBg delDesignElem">
        <pc:chgData name="Michael" userId="0df92e9667c24698" providerId="LiveId" clId="{1A82F1EB-66F6-42A6-A56B-6DD78CD77101}" dt="2020-08-14T03:49:02.285" v="3338" actId="26606"/>
        <pc:sldMkLst>
          <pc:docMk/>
          <pc:sldMk cId="2304363769" sldId="260"/>
        </pc:sldMkLst>
        <pc:spChg chg="del mod">
          <ac:chgData name="Michael" userId="0df92e9667c24698" providerId="LiveId" clId="{1A82F1EB-66F6-42A6-A56B-6DD78CD77101}" dt="2020-08-14T03:31:14.066" v="2795" actId="26606"/>
          <ac:spMkLst>
            <pc:docMk/>
            <pc:sldMk cId="2304363769" sldId="260"/>
            <ac:spMk id="2" creationId="{05954E8B-78DD-4FBB-8E2C-EC1028602AFB}"/>
          </ac:spMkLst>
        </pc:spChg>
        <pc:spChg chg="del">
          <ac:chgData name="Michael" userId="0df92e9667c24698" providerId="LiveId" clId="{1A82F1EB-66F6-42A6-A56B-6DD78CD77101}" dt="2020-08-13T12:36:41.568" v="35" actId="931"/>
          <ac:spMkLst>
            <pc:docMk/>
            <pc:sldMk cId="2304363769" sldId="260"/>
            <ac:spMk id="3" creationId="{24D27C0A-F7D9-4515-986B-5685763AB53F}"/>
          </ac:spMkLst>
        </pc:spChg>
        <pc:spChg chg="add del mod">
          <ac:chgData name="Michael" userId="0df92e9667c24698" providerId="LiveId" clId="{1A82F1EB-66F6-42A6-A56B-6DD78CD77101}" dt="2020-08-14T03:30:46.730" v="2789"/>
          <ac:spMkLst>
            <pc:docMk/>
            <pc:sldMk cId="2304363769" sldId="260"/>
            <ac:spMk id="7" creationId="{5B520DAF-CE42-4A97-8808-80E292F04A71}"/>
          </ac:spMkLst>
        </pc:spChg>
        <pc:spChg chg="add mod ord">
          <ac:chgData name="Michael" userId="0df92e9667c24698" providerId="LiveId" clId="{1A82F1EB-66F6-42A6-A56B-6DD78CD77101}" dt="2020-08-14T03:49:02.285" v="3338" actId="26606"/>
          <ac:spMkLst>
            <pc:docMk/>
            <pc:sldMk cId="2304363769" sldId="260"/>
            <ac:spMk id="9" creationId="{63F6D637-8721-48F5-BA42-6BAE117EBE5F}"/>
          </ac:spMkLst>
        </pc:spChg>
        <pc:spChg chg="add mod">
          <ac:chgData name="Michael" userId="0df92e9667c24698" providerId="LiveId" clId="{1A82F1EB-66F6-42A6-A56B-6DD78CD77101}" dt="2020-08-14T03:49:02.285" v="3338" actId="26606"/>
          <ac:spMkLst>
            <pc:docMk/>
            <pc:sldMk cId="2304363769" sldId="260"/>
            <ac:spMk id="12" creationId="{8D9D8FD4-EBBF-4072-9F33-BDF42AA1E8B2}"/>
          </ac:spMkLst>
        </pc:spChg>
        <pc:spChg chg="add del">
          <ac:chgData name="Michael" userId="0df92e9667c24698" providerId="LiveId" clId="{1A82F1EB-66F6-42A6-A56B-6DD78CD77101}" dt="2020-08-14T03:44:14.286" v="3304"/>
          <ac:spMkLst>
            <pc:docMk/>
            <pc:sldMk cId="2304363769" sldId="260"/>
            <ac:spMk id="13" creationId="{388DD50E-1D2D-48C6-A470-79FB7F337F8A}"/>
          </ac:spMkLst>
        </pc:spChg>
        <pc:spChg chg="add del">
          <ac:chgData name="Michael" userId="0df92e9667c24698" providerId="LiveId" clId="{1A82F1EB-66F6-42A6-A56B-6DD78CD77101}" dt="2020-08-14T03:44:14.286" v="3304"/>
          <ac:spMkLst>
            <pc:docMk/>
            <pc:sldMk cId="2304363769" sldId="260"/>
            <ac:spMk id="15" creationId="{85F279D6-ED25-4D3F-9479-8ABB21867D9B}"/>
          </ac:spMkLst>
        </pc:spChg>
        <pc:spChg chg="add del">
          <ac:chgData name="Michael" userId="0df92e9667c24698" providerId="LiveId" clId="{1A82F1EB-66F6-42A6-A56B-6DD78CD77101}" dt="2020-08-14T03:44:14.286" v="3304"/>
          <ac:spMkLst>
            <pc:docMk/>
            <pc:sldMk cId="2304363769" sldId="260"/>
            <ac:spMk id="17" creationId="{38D0B1B4-C487-47EF-B7D0-421066454CB6}"/>
          </ac:spMkLst>
        </pc:spChg>
        <pc:spChg chg="add del">
          <ac:chgData name="Michael" userId="0df92e9667c24698" providerId="LiveId" clId="{1A82F1EB-66F6-42A6-A56B-6DD78CD77101}" dt="2020-08-14T03:44:14.286" v="3304"/>
          <ac:spMkLst>
            <pc:docMk/>
            <pc:sldMk cId="2304363769" sldId="260"/>
            <ac:spMk id="19" creationId="{0214736A-03B2-4B91-B0AF-B21213F3B9DF}"/>
          </ac:spMkLst>
        </pc:spChg>
        <pc:picChg chg="add del mod">
          <ac:chgData name="Michael" userId="0df92e9667c24698" providerId="LiveId" clId="{1A82F1EB-66F6-42A6-A56B-6DD78CD77101}" dt="2020-08-14T03:19:52.059" v="2543" actId="21"/>
          <ac:picMkLst>
            <pc:docMk/>
            <pc:sldMk cId="2304363769" sldId="260"/>
            <ac:picMk id="5" creationId="{74D160F8-C26F-4D09-BE95-C2DC21C669BB}"/>
          </ac:picMkLst>
        </pc:picChg>
        <pc:picChg chg="add mod">
          <ac:chgData name="Michael" userId="0df92e9667c24698" providerId="LiveId" clId="{1A82F1EB-66F6-42A6-A56B-6DD78CD77101}" dt="2020-08-14T03:48:15.187" v="3331" actId="26606"/>
          <ac:picMkLst>
            <pc:docMk/>
            <pc:sldMk cId="2304363769" sldId="260"/>
            <ac:picMk id="8" creationId="{52561A87-A665-4304-AC08-C34575CA92C0}"/>
          </ac:picMkLst>
        </pc:picChg>
      </pc:sldChg>
      <pc:sldChg chg="addSp delSp modSp new del mod">
        <pc:chgData name="Michael" userId="0df92e9667c24698" providerId="LiveId" clId="{1A82F1EB-66F6-42A6-A56B-6DD78CD77101}" dt="2020-08-14T03:33:53.206" v="2830" actId="47"/>
        <pc:sldMkLst>
          <pc:docMk/>
          <pc:sldMk cId="3418769287" sldId="261"/>
        </pc:sldMkLst>
        <pc:spChg chg="mod">
          <ac:chgData name="Michael" userId="0df92e9667c24698" providerId="LiveId" clId="{1A82F1EB-66F6-42A6-A56B-6DD78CD77101}" dt="2020-08-13T13:07:13.593" v="207"/>
          <ac:spMkLst>
            <pc:docMk/>
            <pc:sldMk cId="3418769287" sldId="261"/>
            <ac:spMk id="2" creationId="{18B6AFB8-C4CD-42A6-857E-02EE12EB5E59}"/>
          </ac:spMkLst>
        </pc:spChg>
        <pc:spChg chg="del">
          <ac:chgData name="Michael" userId="0df92e9667c24698" providerId="LiveId" clId="{1A82F1EB-66F6-42A6-A56B-6DD78CD77101}" dt="2020-08-13T12:40:33.558" v="40" actId="931"/>
          <ac:spMkLst>
            <pc:docMk/>
            <pc:sldMk cId="3418769287" sldId="261"/>
            <ac:spMk id="3" creationId="{5A1BBB6A-BE92-4BEF-A2AF-367BCF4DF939}"/>
          </ac:spMkLst>
        </pc:spChg>
        <pc:picChg chg="add mod">
          <ac:chgData name="Michael" userId="0df92e9667c24698" providerId="LiveId" clId="{1A82F1EB-66F6-42A6-A56B-6DD78CD77101}" dt="2020-08-13T13:09:56.429" v="222" actId="14100"/>
          <ac:picMkLst>
            <pc:docMk/>
            <pc:sldMk cId="3418769287" sldId="261"/>
            <ac:picMk id="5" creationId="{BD8CA713-B5F4-4A69-BF6D-AB2FBE76ED48}"/>
          </ac:picMkLst>
        </pc:picChg>
      </pc:sldChg>
      <pc:sldChg chg="addSp delSp modSp new del mod">
        <pc:chgData name="Michael" userId="0df92e9667c24698" providerId="LiveId" clId="{1A82F1EB-66F6-42A6-A56B-6DD78CD77101}" dt="2020-08-14T03:33:48.020" v="2829" actId="47"/>
        <pc:sldMkLst>
          <pc:docMk/>
          <pc:sldMk cId="3304913602" sldId="262"/>
        </pc:sldMkLst>
        <pc:spChg chg="mod">
          <ac:chgData name="Michael" userId="0df92e9667c24698" providerId="LiveId" clId="{1A82F1EB-66F6-42A6-A56B-6DD78CD77101}" dt="2020-08-13T13:07:13.593" v="207"/>
          <ac:spMkLst>
            <pc:docMk/>
            <pc:sldMk cId="3304913602" sldId="262"/>
            <ac:spMk id="2" creationId="{935558AA-3FE2-48E8-84A3-7E9E5E7F9CDB}"/>
          </ac:spMkLst>
        </pc:spChg>
        <pc:spChg chg="del">
          <ac:chgData name="Michael" userId="0df92e9667c24698" providerId="LiveId" clId="{1A82F1EB-66F6-42A6-A56B-6DD78CD77101}" dt="2020-08-13T12:41:25.451" v="47" actId="931"/>
          <ac:spMkLst>
            <pc:docMk/>
            <pc:sldMk cId="3304913602" sldId="262"/>
            <ac:spMk id="3" creationId="{7BADFF4F-163C-4ABE-8DAB-4714C710C555}"/>
          </ac:spMkLst>
        </pc:spChg>
        <pc:spChg chg="add mod">
          <ac:chgData name="Michael" userId="0df92e9667c24698" providerId="LiveId" clId="{1A82F1EB-66F6-42A6-A56B-6DD78CD77101}" dt="2020-08-14T03:33:21.192" v="2824" actId="21"/>
          <ac:spMkLst>
            <pc:docMk/>
            <pc:sldMk cId="3304913602" sldId="262"/>
            <ac:spMk id="7" creationId="{2B4EECFE-F602-42E6-8AB2-709AD97B7E3E}"/>
          </ac:spMkLst>
        </pc:spChg>
        <pc:picChg chg="add del mod">
          <ac:chgData name="Michael" userId="0df92e9667c24698" providerId="LiveId" clId="{1A82F1EB-66F6-42A6-A56B-6DD78CD77101}" dt="2020-08-14T03:33:21.192" v="2824" actId="21"/>
          <ac:picMkLst>
            <pc:docMk/>
            <pc:sldMk cId="3304913602" sldId="262"/>
            <ac:picMk id="5" creationId="{C1989AB5-1CF0-463E-8625-B662FA03220B}"/>
          </ac:picMkLst>
        </pc:picChg>
      </pc:sldChg>
      <pc:sldChg chg="addSp delSp modSp new del mod setBg delDesignElem">
        <pc:chgData name="Michael" userId="0df92e9667c24698" providerId="LiveId" clId="{1A82F1EB-66F6-42A6-A56B-6DD78CD77101}" dt="2020-08-14T03:33:47.218" v="2828" actId="47"/>
        <pc:sldMkLst>
          <pc:docMk/>
          <pc:sldMk cId="3075144604" sldId="263"/>
        </pc:sldMkLst>
        <pc:spChg chg="mod">
          <ac:chgData name="Michael" userId="0df92e9667c24698" providerId="LiveId" clId="{1A82F1EB-66F6-42A6-A56B-6DD78CD77101}" dt="2020-08-13T12:42:37.569" v="53" actId="26606"/>
          <ac:spMkLst>
            <pc:docMk/>
            <pc:sldMk cId="3075144604" sldId="263"/>
            <ac:spMk id="2" creationId="{761F9789-B24A-4B54-8C20-C2010B6DEE60}"/>
          </ac:spMkLst>
        </pc:spChg>
        <pc:spChg chg="del mod">
          <ac:chgData name="Michael" userId="0df92e9667c24698" providerId="LiveId" clId="{1A82F1EB-66F6-42A6-A56B-6DD78CD77101}" dt="2020-08-13T12:44:28.537" v="54" actId="931"/>
          <ac:spMkLst>
            <pc:docMk/>
            <pc:sldMk cId="3075144604" sldId="263"/>
            <ac:spMk id="3" creationId="{33EFC989-7114-4302-8A4D-4C36AD74CD6F}"/>
          </ac:spMkLst>
        </pc:spChg>
        <pc:spChg chg="add mod">
          <ac:chgData name="Michael" userId="0df92e9667c24698" providerId="LiveId" clId="{1A82F1EB-66F6-42A6-A56B-6DD78CD77101}" dt="2020-08-14T03:30:43.595" v="2788" actId="21"/>
          <ac:spMkLst>
            <pc:docMk/>
            <pc:sldMk cId="3075144604" sldId="263"/>
            <ac:spMk id="7" creationId="{DE311192-23B7-4A9E-AB42-DCCFC7B59312}"/>
          </ac:spMkLst>
        </pc:spChg>
        <pc:spChg chg="add del">
          <ac:chgData name="Michael" userId="0df92e9667c24698" providerId="LiveId" clId="{1A82F1EB-66F6-42A6-A56B-6DD78CD77101}" dt="2020-08-13T13:01:07.626" v="175"/>
          <ac:spMkLst>
            <pc:docMk/>
            <pc:sldMk cId="3075144604" sldId="263"/>
            <ac:spMk id="8" creationId="{3B854194-185D-494D-905C-7C7CB2E30F6E}"/>
          </ac:spMkLst>
        </pc:spChg>
        <pc:spChg chg="add del">
          <ac:chgData name="Michael" userId="0df92e9667c24698" providerId="LiveId" clId="{1A82F1EB-66F6-42A6-A56B-6DD78CD77101}" dt="2020-08-13T13:01:07.626" v="175"/>
          <ac:spMkLst>
            <pc:docMk/>
            <pc:sldMk cId="3075144604" sldId="263"/>
            <ac:spMk id="10" creationId="{B4F5FA0D-0104-4987-8241-EFF7C85B88DE}"/>
          </ac:spMkLst>
        </pc:spChg>
        <pc:picChg chg="add del mod">
          <ac:chgData name="Michael" userId="0df92e9667c24698" providerId="LiveId" clId="{1A82F1EB-66F6-42A6-A56B-6DD78CD77101}" dt="2020-08-14T03:30:43.595" v="2788" actId="21"/>
          <ac:picMkLst>
            <pc:docMk/>
            <pc:sldMk cId="3075144604" sldId="263"/>
            <ac:picMk id="5" creationId="{87E8F7B3-79FA-4319-AEF6-4FE44BFE3F10}"/>
          </ac:picMkLst>
        </pc:picChg>
        <pc:picChg chg="add del">
          <ac:chgData name="Michael" userId="0df92e9667c24698" providerId="LiveId" clId="{1A82F1EB-66F6-42A6-A56B-6DD78CD77101}" dt="2020-08-13T13:01:07.626" v="175"/>
          <ac:picMkLst>
            <pc:docMk/>
            <pc:sldMk cId="3075144604" sldId="263"/>
            <ac:picMk id="12" creationId="{2897127E-6CEF-446C-BE87-93B7C46E49D1}"/>
          </ac:picMkLst>
        </pc:picChg>
      </pc:sldChg>
      <pc:sldChg chg="addSp delSp modSp new mod setBg">
        <pc:chgData name="Michael" userId="0df92e9667c24698" providerId="LiveId" clId="{1A82F1EB-66F6-42A6-A56B-6DD78CD77101}" dt="2020-08-14T03:52:42.943" v="3354"/>
        <pc:sldMkLst>
          <pc:docMk/>
          <pc:sldMk cId="2640315829" sldId="264"/>
        </pc:sldMkLst>
        <pc:spChg chg="mod">
          <ac:chgData name="Michael" userId="0df92e9667c24698" providerId="LiveId" clId="{1A82F1EB-66F6-42A6-A56B-6DD78CD77101}" dt="2020-08-14T03:50:52.743" v="3351" actId="26606"/>
          <ac:spMkLst>
            <pc:docMk/>
            <pc:sldMk cId="2640315829" sldId="264"/>
            <ac:spMk id="2" creationId="{9C80B141-96A4-43D4-BA8A-1728257C59A4}"/>
          </ac:spMkLst>
        </pc:spChg>
        <pc:spChg chg="add del mod">
          <ac:chgData name="Michael" userId="0df92e9667c24698" providerId="LiveId" clId="{1A82F1EB-66F6-42A6-A56B-6DD78CD77101}" dt="2020-08-14T03:50:52.743" v="3351" actId="26606"/>
          <ac:spMkLst>
            <pc:docMk/>
            <pc:sldMk cId="2640315829" sldId="264"/>
            <ac:spMk id="3" creationId="{4C0ACC99-C133-482E-86D9-7653599D2183}"/>
          </ac:spMkLst>
        </pc:spChg>
        <pc:spChg chg="add del mod">
          <ac:chgData name="Michael" userId="0df92e9667c24698" providerId="LiveId" clId="{1A82F1EB-66F6-42A6-A56B-6DD78CD77101}" dt="2020-08-14T03:50:44.083" v="3348" actId="478"/>
          <ac:spMkLst>
            <pc:docMk/>
            <pc:sldMk cId="2640315829" sldId="264"/>
            <ac:spMk id="6" creationId="{E24B152B-4879-486D-9A20-0564A3C876F2}"/>
          </ac:spMkLst>
        </pc:spChg>
        <pc:spChg chg="add">
          <ac:chgData name="Michael" userId="0df92e9667c24698" providerId="LiveId" clId="{1A82F1EB-66F6-42A6-A56B-6DD78CD77101}" dt="2020-08-14T03:50:52.743" v="3351" actId="26606"/>
          <ac:spMkLst>
            <pc:docMk/>
            <pc:sldMk cId="2640315829" sldId="264"/>
            <ac:spMk id="9" creationId="{9F4444CE-BC8D-4D61-B303-4C05614E62AB}"/>
          </ac:spMkLst>
        </pc:spChg>
        <pc:spChg chg="add">
          <ac:chgData name="Michael" userId="0df92e9667c24698" providerId="LiveId" clId="{1A82F1EB-66F6-42A6-A56B-6DD78CD77101}" dt="2020-08-14T03:50:52.743" v="3351" actId="26606"/>
          <ac:spMkLst>
            <pc:docMk/>
            <pc:sldMk cId="2640315829" sldId="264"/>
            <ac:spMk id="11" creationId="{73772B81-181F-48B7-8826-4D9686D15DF5}"/>
          </ac:spMkLst>
        </pc:spChg>
        <pc:spChg chg="add">
          <ac:chgData name="Michael" userId="0df92e9667c24698" providerId="LiveId" clId="{1A82F1EB-66F6-42A6-A56B-6DD78CD77101}" dt="2020-08-14T03:50:52.743" v="3351" actId="26606"/>
          <ac:spMkLst>
            <pc:docMk/>
            <pc:sldMk cId="2640315829" sldId="264"/>
            <ac:spMk id="13" creationId="{B2205F6E-03C6-4E92-877C-E2482F6599AA}"/>
          </ac:spMkLst>
        </pc:spChg>
        <pc:graphicFrameChg chg="add del">
          <ac:chgData name="Michael" userId="0df92e9667c24698" providerId="LiveId" clId="{1A82F1EB-66F6-42A6-A56B-6DD78CD77101}" dt="2020-08-14T03:50:52.709" v="3350" actId="26606"/>
          <ac:graphicFrameMkLst>
            <pc:docMk/>
            <pc:sldMk cId="2640315829" sldId="264"/>
            <ac:graphicFrameMk id="7" creationId="{E8E251D0-2979-457B-AD09-793FA19A8B01}"/>
          </ac:graphicFrameMkLst>
        </pc:graphicFrameChg>
        <pc:graphicFrameChg chg="add mod">
          <ac:chgData name="Michael" userId="0df92e9667c24698" providerId="LiveId" clId="{1A82F1EB-66F6-42A6-A56B-6DD78CD77101}" dt="2020-08-14T03:52:42.943" v="3354"/>
          <ac:graphicFrameMkLst>
            <pc:docMk/>
            <pc:sldMk cId="2640315829" sldId="264"/>
            <ac:graphicFrameMk id="10" creationId="{A636A55A-1C28-41CC-8C7C-4DFB4E6A47BF}"/>
          </ac:graphicFrameMkLst>
        </pc:graphicFrameChg>
        <pc:picChg chg="add del mod">
          <ac:chgData name="Michael" userId="0df92e9667c24698" providerId="LiveId" clId="{1A82F1EB-66F6-42A6-A56B-6DD78CD77101}" dt="2020-08-14T03:50:32.596" v="3346" actId="478"/>
          <ac:picMkLst>
            <pc:docMk/>
            <pc:sldMk cId="2640315829" sldId="264"/>
            <ac:picMk id="5" creationId="{923A0092-3E34-49D8-A7A5-AD70AACEFCB2}"/>
          </ac:picMkLst>
        </pc:picChg>
      </pc:sldChg>
      <pc:sldChg chg="addSp modSp new mod setBg">
        <pc:chgData name="Michael" userId="0df92e9667c24698" providerId="LiveId" clId="{1A82F1EB-66F6-42A6-A56B-6DD78CD77101}" dt="2020-08-14T04:04:39.018" v="3526" actId="20577"/>
        <pc:sldMkLst>
          <pc:docMk/>
          <pc:sldMk cId="2067595967" sldId="265"/>
        </pc:sldMkLst>
        <pc:spChg chg="mod">
          <ac:chgData name="Michael" userId="0df92e9667c24698" providerId="LiveId" clId="{1A82F1EB-66F6-42A6-A56B-6DD78CD77101}" dt="2020-08-14T04:03:00.030" v="3407" actId="26606"/>
          <ac:spMkLst>
            <pc:docMk/>
            <pc:sldMk cId="2067595967" sldId="265"/>
            <ac:spMk id="2" creationId="{B0845439-A7DD-48B1-808C-5E482488B081}"/>
          </ac:spMkLst>
        </pc:spChg>
        <pc:spChg chg="mod ord">
          <ac:chgData name="Michael" userId="0df92e9667c24698" providerId="LiveId" clId="{1A82F1EB-66F6-42A6-A56B-6DD78CD77101}" dt="2020-08-14T04:04:39.018" v="3526" actId="20577"/>
          <ac:spMkLst>
            <pc:docMk/>
            <pc:sldMk cId="2067595967" sldId="265"/>
            <ac:spMk id="3" creationId="{EB66CB89-2BB0-4B3D-ACA4-EA81AA4340D8}"/>
          </ac:spMkLst>
        </pc:spChg>
        <pc:spChg chg="add">
          <ac:chgData name="Michael" userId="0df92e9667c24698" providerId="LiveId" clId="{1A82F1EB-66F6-42A6-A56B-6DD78CD77101}" dt="2020-08-14T04:03:00.030" v="3407" actId="26606"/>
          <ac:spMkLst>
            <pc:docMk/>
            <pc:sldMk cId="2067595967" sldId="265"/>
            <ac:spMk id="10" creationId="{A65AC7D1-EAA9-48F5-B509-60A7F50BF703}"/>
          </ac:spMkLst>
        </pc:spChg>
        <pc:spChg chg="add">
          <ac:chgData name="Michael" userId="0df92e9667c24698" providerId="LiveId" clId="{1A82F1EB-66F6-42A6-A56B-6DD78CD77101}" dt="2020-08-14T04:03:00.030" v="3407" actId="26606"/>
          <ac:spMkLst>
            <pc:docMk/>
            <pc:sldMk cId="2067595967" sldId="265"/>
            <ac:spMk id="12" creationId="{D6320AF9-619A-4175-865B-5663E1AEF4C5}"/>
          </ac:spMkLst>
        </pc:spChg>
        <pc:spChg chg="add">
          <ac:chgData name="Michael" userId="0df92e9667c24698" providerId="LiveId" clId="{1A82F1EB-66F6-42A6-A56B-6DD78CD77101}" dt="2020-08-14T04:03:00.030" v="3407" actId="26606"/>
          <ac:spMkLst>
            <pc:docMk/>
            <pc:sldMk cId="2067595967" sldId="265"/>
            <ac:spMk id="18" creationId="{7E018740-5C2B-4A41-AC1A-7E68D1EC1954}"/>
          </ac:spMkLst>
        </pc:spChg>
        <pc:spChg chg="add">
          <ac:chgData name="Michael" userId="0df92e9667c24698" providerId="LiveId" clId="{1A82F1EB-66F6-42A6-A56B-6DD78CD77101}" dt="2020-08-14T04:03:00.030" v="3407" actId="26606"/>
          <ac:spMkLst>
            <pc:docMk/>
            <pc:sldMk cId="2067595967" sldId="265"/>
            <ac:spMk id="20" creationId="{166F75A4-C475-4941-8EE2-B80A06A2C1BB}"/>
          </ac:spMkLst>
        </pc:spChg>
        <pc:spChg chg="add">
          <ac:chgData name="Michael" userId="0df92e9667c24698" providerId="LiveId" clId="{1A82F1EB-66F6-42A6-A56B-6DD78CD77101}" dt="2020-08-14T04:03:00.030" v="3407" actId="26606"/>
          <ac:spMkLst>
            <pc:docMk/>
            <pc:sldMk cId="2067595967" sldId="265"/>
            <ac:spMk id="22" creationId="{A032553A-72E8-4B0D-8405-FF9771C9AF05}"/>
          </ac:spMkLst>
        </pc:spChg>
        <pc:spChg chg="add">
          <ac:chgData name="Michael" userId="0df92e9667c24698" providerId="LiveId" clId="{1A82F1EB-66F6-42A6-A56B-6DD78CD77101}" dt="2020-08-14T04:03:00.030" v="3407" actId="26606"/>
          <ac:spMkLst>
            <pc:docMk/>
            <pc:sldMk cId="2067595967" sldId="265"/>
            <ac:spMk id="24" creationId="{765800AC-C3B9-498E-87BC-29FAE4C76B21}"/>
          </ac:spMkLst>
        </pc:spChg>
        <pc:spChg chg="add">
          <ac:chgData name="Michael" userId="0df92e9667c24698" providerId="LiveId" clId="{1A82F1EB-66F6-42A6-A56B-6DD78CD77101}" dt="2020-08-14T04:03:00.030" v="3407" actId="26606"/>
          <ac:spMkLst>
            <pc:docMk/>
            <pc:sldMk cId="2067595967" sldId="265"/>
            <ac:spMk id="26" creationId="{1F9D6ACB-2FF4-49F9-978A-E0D5327FC635}"/>
          </ac:spMkLst>
        </pc:spChg>
        <pc:spChg chg="add">
          <ac:chgData name="Michael" userId="0df92e9667c24698" providerId="LiveId" clId="{1A82F1EB-66F6-42A6-A56B-6DD78CD77101}" dt="2020-08-14T04:03:00.030" v="3407" actId="26606"/>
          <ac:spMkLst>
            <pc:docMk/>
            <pc:sldMk cId="2067595967" sldId="265"/>
            <ac:spMk id="28" creationId="{A5EC319D-0FEA-4B95-A3EA-01E35672C95B}"/>
          </ac:spMkLst>
        </pc:spChg>
        <pc:picChg chg="add mod">
          <ac:chgData name="Michael" userId="0df92e9667c24698" providerId="LiveId" clId="{1A82F1EB-66F6-42A6-A56B-6DD78CD77101}" dt="2020-08-14T04:03:00.030" v="3407" actId="26606"/>
          <ac:picMkLst>
            <pc:docMk/>
            <pc:sldMk cId="2067595967" sldId="265"/>
            <ac:picMk id="5" creationId="{919B9BA9-B6EC-4B49-BF6D-BBFC44851CE3}"/>
          </ac:picMkLst>
        </pc:picChg>
        <pc:cxnChg chg="add">
          <ac:chgData name="Michael" userId="0df92e9667c24698" providerId="LiveId" clId="{1A82F1EB-66F6-42A6-A56B-6DD78CD77101}" dt="2020-08-14T04:03:00.030" v="3407" actId="26606"/>
          <ac:cxnSpMkLst>
            <pc:docMk/>
            <pc:sldMk cId="2067595967" sldId="265"/>
            <ac:cxnSpMk id="14" creationId="{063B6EC6-D752-4EE7-908B-F8F19E8C7FEA}"/>
          </ac:cxnSpMkLst>
        </pc:cxnChg>
        <pc:cxnChg chg="add">
          <ac:chgData name="Michael" userId="0df92e9667c24698" providerId="LiveId" clId="{1A82F1EB-66F6-42A6-A56B-6DD78CD77101}" dt="2020-08-14T04:03:00.030" v="3407" actId="26606"/>
          <ac:cxnSpMkLst>
            <pc:docMk/>
            <pc:sldMk cId="2067595967" sldId="265"/>
            <ac:cxnSpMk id="16" creationId="{EFECD4E8-AD3E-4228-82A2-9461958EA94D}"/>
          </ac:cxnSpMkLst>
        </pc:cxnChg>
      </pc:sldChg>
      <pc:sldChg chg="addSp delSp modSp new mod setBg">
        <pc:chgData name="Michael" userId="0df92e9667c24698" providerId="LiveId" clId="{1A82F1EB-66F6-42A6-A56B-6DD78CD77101}" dt="2020-08-14T03:45:14.298" v="3308" actId="1076"/>
        <pc:sldMkLst>
          <pc:docMk/>
          <pc:sldMk cId="3904453236" sldId="266"/>
        </pc:sldMkLst>
        <pc:spChg chg="mod">
          <ac:chgData name="Michael" userId="0df92e9667c24698" providerId="LiveId" clId="{1A82F1EB-66F6-42A6-A56B-6DD78CD77101}" dt="2020-08-14T03:45:05.936" v="3307" actId="26606"/>
          <ac:spMkLst>
            <pc:docMk/>
            <pc:sldMk cId="3904453236" sldId="266"/>
            <ac:spMk id="2" creationId="{ACCC6263-86C1-4D0E-91C3-7CA63D98F3B4}"/>
          </ac:spMkLst>
        </pc:spChg>
        <pc:spChg chg="del mod">
          <ac:chgData name="Michael" userId="0df92e9667c24698" providerId="LiveId" clId="{1A82F1EB-66F6-42A6-A56B-6DD78CD77101}" dt="2020-08-14T03:45:05.936" v="3307" actId="26606"/>
          <ac:spMkLst>
            <pc:docMk/>
            <pc:sldMk cId="3904453236" sldId="266"/>
            <ac:spMk id="3" creationId="{72501346-77EF-42F5-8BFC-2A91583526F5}"/>
          </ac:spMkLst>
        </pc:spChg>
        <pc:spChg chg="add">
          <ac:chgData name="Michael" userId="0df92e9667c24698" providerId="LiveId" clId="{1A82F1EB-66F6-42A6-A56B-6DD78CD77101}" dt="2020-08-14T03:45:05.936" v="3307" actId="26606"/>
          <ac:spMkLst>
            <pc:docMk/>
            <pc:sldMk cId="3904453236" sldId="266"/>
            <ac:spMk id="9" creationId="{655AE6B0-AC9E-4167-806F-E9DB135FC46B}"/>
          </ac:spMkLst>
        </pc:spChg>
        <pc:spChg chg="add">
          <ac:chgData name="Michael" userId="0df92e9667c24698" providerId="LiveId" clId="{1A82F1EB-66F6-42A6-A56B-6DD78CD77101}" dt="2020-08-14T03:45:05.936" v="3307" actId="26606"/>
          <ac:spMkLst>
            <pc:docMk/>
            <pc:sldMk cId="3904453236" sldId="266"/>
            <ac:spMk id="22" creationId="{87BD1F4E-A66D-4C06-86DA-8D56CA7A3B41}"/>
          </ac:spMkLst>
        </pc:spChg>
        <pc:grpChg chg="add">
          <ac:chgData name="Michael" userId="0df92e9667c24698" providerId="LiveId" clId="{1A82F1EB-66F6-42A6-A56B-6DD78CD77101}" dt="2020-08-14T03:45:05.936" v="3307" actId="26606"/>
          <ac:grpSpMkLst>
            <pc:docMk/>
            <pc:sldMk cId="3904453236" sldId="266"/>
            <ac:grpSpMk id="11" creationId="{3523416A-383B-4FDC-B4C9-D8EDDFE9C043}"/>
          </ac:grpSpMkLst>
        </pc:grpChg>
        <pc:graphicFrameChg chg="add mod">
          <ac:chgData name="Michael" userId="0df92e9667c24698" providerId="LiveId" clId="{1A82F1EB-66F6-42A6-A56B-6DD78CD77101}" dt="2020-08-14T03:45:14.298" v="3308" actId="1076"/>
          <ac:graphicFrameMkLst>
            <pc:docMk/>
            <pc:sldMk cId="3904453236" sldId="266"/>
            <ac:graphicFrameMk id="5" creationId="{8287AF6F-1B80-47B6-AADF-0973D839F98D}"/>
          </ac:graphicFrameMkLst>
        </pc:graphicFrameChg>
      </pc:sldChg>
      <pc:sldChg chg="addSp delSp modSp new mod setBg setClrOvrMap">
        <pc:chgData name="Michael" userId="0df92e9667c24698" providerId="LiveId" clId="{1A82F1EB-66F6-42A6-A56B-6DD78CD77101}" dt="2020-08-14T04:05:01.831" v="3528" actId="14100"/>
        <pc:sldMkLst>
          <pc:docMk/>
          <pc:sldMk cId="768361343" sldId="267"/>
        </pc:sldMkLst>
        <pc:spChg chg="mod">
          <ac:chgData name="Michael" userId="0df92e9667c24698" providerId="LiveId" clId="{1A82F1EB-66F6-42A6-A56B-6DD78CD77101}" dt="2020-08-14T03:44:14.286" v="3304"/>
          <ac:spMkLst>
            <pc:docMk/>
            <pc:sldMk cId="768361343" sldId="267"/>
            <ac:spMk id="2" creationId="{7CEEDC77-E986-4CF2-96F5-F75D3CA692A8}"/>
          </ac:spMkLst>
        </pc:spChg>
        <pc:spChg chg="del mod">
          <ac:chgData name="Michael" userId="0df92e9667c24698" providerId="LiveId" clId="{1A82F1EB-66F6-42A6-A56B-6DD78CD77101}" dt="2020-08-14T03:34:06.086" v="2832" actId="478"/>
          <ac:spMkLst>
            <pc:docMk/>
            <pc:sldMk cId="768361343" sldId="267"/>
            <ac:spMk id="3" creationId="{78812C9F-6706-4C8C-AB3D-808FD33255AD}"/>
          </ac:spMkLst>
        </pc:spChg>
        <pc:spChg chg="add del mod">
          <ac:chgData name="Michael" userId="0df92e9667c24698" providerId="LiveId" clId="{1A82F1EB-66F6-42A6-A56B-6DD78CD77101}" dt="2020-08-14T03:34:42.316" v="2839" actId="478"/>
          <ac:spMkLst>
            <pc:docMk/>
            <pc:sldMk cId="768361343" sldId="267"/>
            <ac:spMk id="6" creationId="{A06435DB-13EC-46FE-8E76-626BBEE0B6FC}"/>
          </ac:spMkLst>
        </pc:spChg>
        <pc:spChg chg="add del">
          <ac:chgData name="Michael" userId="0df92e9667c24698" providerId="LiveId" clId="{1A82F1EB-66F6-42A6-A56B-6DD78CD77101}" dt="2020-08-14T03:31:55.087" v="2799" actId="26606"/>
          <ac:spMkLst>
            <pc:docMk/>
            <pc:sldMk cId="768361343" sldId="267"/>
            <ac:spMk id="9" creationId="{6DFBE54E-A701-4039-AC57-CF06B37CC626}"/>
          </ac:spMkLst>
        </pc:spChg>
        <pc:spChg chg="add del">
          <ac:chgData name="Michael" userId="0df92e9667c24698" providerId="LiveId" clId="{1A82F1EB-66F6-42A6-A56B-6DD78CD77101}" dt="2020-08-14T03:31:55.087" v="2799" actId="26606"/>
          <ac:spMkLst>
            <pc:docMk/>
            <pc:sldMk cId="768361343" sldId="267"/>
            <ac:spMk id="11" creationId="{D33A9890-FE1F-4F08-8EF4-FD2B43954605}"/>
          </ac:spMkLst>
        </pc:spChg>
        <pc:spChg chg="add del">
          <ac:chgData name="Michael" userId="0df92e9667c24698" providerId="LiveId" clId="{1A82F1EB-66F6-42A6-A56B-6DD78CD77101}" dt="2020-08-14T03:31:55.087" v="2799" actId="26606"/>
          <ac:spMkLst>
            <pc:docMk/>
            <pc:sldMk cId="768361343" sldId="267"/>
            <ac:spMk id="13" creationId="{92515798-C8A3-40E7-A830-82681C81A0CD}"/>
          </ac:spMkLst>
        </pc:spChg>
        <pc:picChg chg="add mod ord">
          <ac:chgData name="Michael" userId="0df92e9667c24698" providerId="LiveId" clId="{1A82F1EB-66F6-42A6-A56B-6DD78CD77101}" dt="2020-08-14T04:05:01.831" v="3528" actId="14100"/>
          <ac:picMkLst>
            <pc:docMk/>
            <pc:sldMk cId="768361343" sldId="267"/>
            <ac:picMk id="4" creationId="{EF39FF74-386B-4BFA-97E8-DAE6B7989977}"/>
          </ac:picMkLst>
        </pc:picChg>
      </pc:sldChg>
      <pc:sldChg chg="addSp modSp new mod">
        <pc:chgData name="Michael" userId="0df92e9667c24698" providerId="LiveId" clId="{1A82F1EB-66F6-42A6-A56B-6DD78CD77101}" dt="2020-08-14T03:44:14.286" v="3304"/>
        <pc:sldMkLst>
          <pc:docMk/>
          <pc:sldMk cId="3358664215" sldId="268"/>
        </pc:sldMkLst>
        <pc:spChg chg="mod">
          <ac:chgData name="Michael" userId="0df92e9667c24698" providerId="LiveId" clId="{1A82F1EB-66F6-42A6-A56B-6DD78CD77101}" dt="2020-08-14T03:44:14.286" v="3304"/>
          <ac:spMkLst>
            <pc:docMk/>
            <pc:sldMk cId="3358664215" sldId="268"/>
            <ac:spMk id="2" creationId="{C0AF4D02-1CBA-490C-96D0-55CC39DF9E31}"/>
          </ac:spMkLst>
        </pc:spChg>
        <pc:spChg chg="mod">
          <ac:chgData name="Michael" userId="0df92e9667c24698" providerId="LiveId" clId="{1A82F1EB-66F6-42A6-A56B-6DD78CD77101}" dt="2020-08-14T02:38:14.145" v="957" actId="1076"/>
          <ac:spMkLst>
            <pc:docMk/>
            <pc:sldMk cId="3358664215" sldId="268"/>
            <ac:spMk id="3" creationId="{9DBA4EF7-009B-40FC-8F8F-244D4261F99A}"/>
          </ac:spMkLst>
        </pc:spChg>
        <pc:spChg chg="add mod">
          <ac:chgData name="Michael" userId="0df92e9667c24698" providerId="LiveId" clId="{1A82F1EB-66F6-42A6-A56B-6DD78CD77101}" dt="2020-08-14T03:05:47.766" v="1909" actId="20577"/>
          <ac:spMkLst>
            <pc:docMk/>
            <pc:sldMk cId="3358664215" sldId="268"/>
            <ac:spMk id="4" creationId="{6C4078B7-C0F4-456A-B1EC-7A50C692363A}"/>
          </ac:spMkLst>
        </pc:spChg>
      </pc:sldChg>
      <pc:sldChg chg="addSp delSp modSp new mod setBg">
        <pc:chgData name="Michael" userId="0df92e9667c24698" providerId="LiveId" clId="{1A82F1EB-66F6-42A6-A56B-6DD78CD77101}" dt="2020-08-14T03:50:08.935" v="3345" actId="26606"/>
        <pc:sldMkLst>
          <pc:docMk/>
          <pc:sldMk cId="213043462" sldId="269"/>
        </pc:sldMkLst>
        <pc:spChg chg="mod">
          <ac:chgData name="Michael" userId="0df92e9667c24698" providerId="LiveId" clId="{1A82F1EB-66F6-42A6-A56B-6DD78CD77101}" dt="2020-08-14T03:50:08.935" v="3345" actId="26606"/>
          <ac:spMkLst>
            <pc:docMk/>
            <pc:sldMk cId="213043462" sldId="269"/>
            <ac:spMk id="2" creationId="{0DC9BA18-7CC3-4804-B4B8-5872829FD2DE}"/>
          </ac:spMkLst>
        </pc:spChg>
        <pc:spChg chg="del mod">
          <ac:chgData name="Michael" userId="0df92e9667c24698" providerId="LiveId" clId="{1A82F1EB-66F6-42A6-A56B-6DD78CD77101}" dt="2020-08-14T03:50:08.935" v="3345" actId="26606"/>
          <ac:spMkLst>
            <pc:docMk/>
            <pc:sldMk cId="213043462" sldId="269"/>
            <ac:spMk id="3" creationId="{2386A9E7-D4A1-47C3-8989-D91EB472CA02}"/>
          </ac:spMkLst>
        </pc:spChg>
        <pc:spChg chg="add">
          <ac:chgData name="Michael" userId="0df92e9667c24698" providerId="LiveId" clId="{1A82F1EB-66F6-42A6-A56B-6DD78CD77101}" dt="2020-08-14T03:50:08.935" v="3345" actId="26606"/>
          <ac:spMkLst>
            <pc:docMk/>
            <pc:sldMk cId="213043462" sldId="269"/>
            <ac:spMk id="9" creationId="{655AE6B0-AC9E-4167-806F-E9DB135FC46B}"/>
          </ac:spMkLst>
        </pc:spChg>
        <pc:spChg chg="add">
          <ac:chgData name="Michael" userId="0df92e9667c24698" providerId="LiveId" clId="{1A82F1EB-66F6-42A6-A56B-6DD78CD77101}" dt="2020-08-14T03:50:08.935" v="3345" actId="26606"/>
          <ac:spMkLst>
            <pc:docMk/>
            <pc:sldMk cId="213043462" sldId="269"/>
            <ac:spMk id="22" creationId="{87BD1F4E-A66D-4C06-86DA-8D56CA7A3B41}"/>
          </ac:spMkLst>
        </pc:spChg>
        <pc:grpChg chg="add">
          <ac:chgData name="Michael" userId="0df92e9667c24698" providerId="LiveId" clId="{1A82F1EB-66F6-42A6-A56B-6DD78CD77101}" dt="2020-08-14T03:50:08.935" v="3345" actId="26606"/>
          <ac:grpSpMkLst>
            <pc:docMk/>
            <pc:sldMk cId="213043462" sldId="269"/>
            <ac:grpSpMk id="11" creationId="{3523416A-383B-4FDC-B4C9-D8EDDFE9C043}"/>
          </ac:grpSpMkLst>
        </pc:grpChg>
        <pc:graphicFrameChg chg="add">
          <ac:chgData name="Michael" userId="0df92e9667c24698" providerId="LiveId" clId="{1A82F1EB-66F6-42A6-A56B-6DD78CD77101}" dt="2020-08-14T03:50:08.935" v="3345" actId="26606"/>
          <ac:graphicFrameMkLst>
            <pc:docMk/>
            <pc:sldMk cId="213043462" sldId="269"/>
            <ac:graphicFrameMk id="5" creationId="{51EFF8DE-DDA7-4567-B714-044064201C04}"/>
          </ac:graphicFrameMkLst>
        </pc:graphicFrameChg>
      </pc:sldChg>
      <pc:sldChg chg="addSp delSp modSp new mod setBg">
        <pc:chgData name="Michael" userId="0df92e9667c24698" providerId="LiveId" clId="{1A82F1EB-66F6-42A6-A56B-6DD78CD77101}" dt="2020-08-14T03:49:27.121" v="3340" actId="26606"/>
        <pc:sldMkLst>
          <pc:docMk/>
          <pc:sldMk cId="3207320007" sldId="270"/>
        </pc:sldMkLst>
        <pc:spChg chg="mod">
          <ac:chgData name="Michael" userId="0df92e9667c24698" providerId="LiveId" clId="{1A82F1EB-66F6-42A6-A56B-6DD78CD77101}" dt="2020-08-14T03:49:27.121" v="3340" actId="26606"/>
          <ac:spMkLst>
            <pc:docMk/>
            <pc:sldMk cId="3207320007" sldId="270"/>
            <ac:spMk id="2" creationId="{026D2AB0-A3C9-467D-8F79-8E1DDF8F7D4B}"/>
          </ac:spMkLst>
        </pc:spChg>
        <pc:spChg chg="mod ord">
          <ac:chgData name="Michael" userId="0df92e9667c24698" providerId="LiveId" clId="{1A82F1EB-66F6-42A6-A56B-6DD78CD77101}" dt="2020-08-14T03:49:27.121" v="3340" actId="26606"/>
          <ac:spMkLst>
            <pc:docMk/>
            <pc:sldMk cId="3207320007" sldId="270"/>
            <ac:spMk id="3" creationId="{17034AE3-3B2F-4463-8CAD-5F9D41FE05EE}"/>
          </ac:spMkLst>
        </pc:spChg>
        <pc:spChg chg="add del">
          <ac:chgData name="Michael" userId="0df92e9667c24698" providerId="LiveId" clId="{1A82F1EB-66F6-42A6-A56B-6DD78CD77101}" dt="2020-08-14T03:49:27.121" v="3340" actId="26606"/>
          <ac:spMkLst>
            <pc:docMk/>
            <pc:sldMk cId="3207320007" sldId="270"/>
            <ac:spMk id="10" creationId="{A65AC7D1-EAA9-48F5-B509-60A7F50BF703}"/>
          </ac:spMkLst>
        </pc:spChg>
        <pc:spChg chg="add del">
          <ac:chgData name="Michael" userId="0df92e9667c24698" providerId="LiveId" clId="{1A82F1EB-66F6-42A6-A56B-6DD78CD77101}" dt="2020-08-14T03:49:27.121" v="3340" actId="26606"/>
          <ac:spMkLst>
            <pc:docMk/>
            <pc:sldMk cId="3207320007" sldId="270"/>
            <ac:spMk id="12" creationId="{D6320AF9-619A-4175-865B-5663E1AEF4C5}"/>
          </ac:spMkLst>
        </pc:spChg>
        <pc:spChg chg="add del">
          <ac:chgData name="Michael" userId="0df92e9667c24698" providerId="LiveId" clId="{1A82F1EB-66F6-42A6-A56B-6DD78CD77101}" dt="2020-08-14T03:49:27.121" v="3340" actId="26606"/>
          <ac:spMkLst>
            <pc:docMk/>
            <pc:sldMk cId="3207320007" sldId="270"/>
            <ac:spMk id="18" creationId="{7E018740-5C2B-4A41-AC1A-7E68D1EC1954}"/>
          </ac:spMkLst>
        </pc:spChg>
        <pc:spChg chg="add del">
          <ac:chgData name="Michael" userId="0df92e9667c24698" providerId="LiveId" clId="{1A82F1EB-66F6-42A6-A56B-6DD78CD77101}" dt="2020-08-14T03:49:27.121" v="3340" actId="26606"/>
          <ac:spMkLst>
            <pc:docMk/>
            <pc:sldMk cId="3207320007" sldId="270"/>
            <ac:spMk id="20" creationId="{166F75A4-C475-4941-8EE2-B80A06A2C1BB}"/>
          </ac:spMkLst>
        </pc:spChg>
        <pc:spChg chg="add del">
          <ac:chgData name="Michael" userId="0df92e9667c24698" providerId="LiveId" clId="{1A82F1EB-66F6-42A6-A56B-6DD78CD77101}" dt="2020-08-14T03:49:27.121" v="3340" actId="26606"/>
          <ac:spMkLst>
            <pc:docMk/>
            <pc:sldMk cId="3207320007" sldId="270"/>
            <ac:spMk id="22" creationId="{A032553A-72E8-4B0D-8405-FF9771C9AF05}"/>
          </ac:spMkLst>
        </pc:spChg>
        <pc:spChg chg="add del">
          <ac:chgData name="Michael" userId="0df92e9667c24698" providerId="LiveId" clId="{1A82F1EB-66F6-42A6-A56B-6DD78CD77101}" dt="2020-08-14T03:49:27.121" v="3340" actId="26606"/>
          <ac:spMkLst>
            <pc:docMk/>
            <pc:sldMk cId="3207320007" sldId="270"/>
            <ac:spMk id="24" creationId="{765800AC-C3B9-498E-87BC-29FAE4C76B21}"/>
          </ac:spMkLst>
        </pc:spChg>
        <pc:spChg chg="add del">
          <ac:chgData name="Michael" userId="0df92e9667c24698" providerId="LiveId" clId="{1A82F1EB-66F6-42A6-A56B-6DD78CD77101}" dt="2020-08-14T03:49:27.121" v="3340" actId="26606"/>
          <ac:spMkLst>
            <pc:docMk/>
            <pc:sldMk cId="3207320007" sldId="270"/>
            <ac:spMk id="26" creationId="{1F9D6ACB-2FF4-49F9-978A-E0D5327FC635}"/>
          </ac:spMkLst>
        </pc:spChg>
        <pc:spChg chg="add del">
          <ac:chgData name="Michael" userId="0df92e9667c24698" providerId="LiveId" clId="{1A82F1EB-66F6-42A6-A56B-6DD78CD77101}" dt="2020-08-14T03:49:27.121" v="3340" actId="26606"/>
          <ac:spMkLst>
            <pc:docMk/>
            <pc:sldMk cId="3207320007" sldId="270"/>
            <ac:spMk id="28" creationId="{A5EC319D-0FEA-4B95-A3EA-01E35672C95B}"/>
          </ac:spMkLst>
        </pc:spChg>
        <pc:picChg chg="add mod ord">
          <ac:chgData name="Michael" userId="0df92e9667c24698" providerId="LiveId" clId="{1A82F1EB-66F6-42A6-A56B-6DD78CD77101}" dt="2020-08-14T03:49:27.121" v="3340" actId="26606"/>
          <ac:picMkLst>
            <pc:docMk/>
            <pc:sldMk cId="3207320007" sldId="270"/>
            <ac:picMk id="5" creationId="{C0D3224F-3A98-42EB-B169-FDA2D118F9CD}"/>
          </ac:picMkLst>
        </pc:picChg>
        <pc:cxnChg chg="add del">
          <ac:chgData name="Michael" userId="0df92e9667c24698" providerId="LiveId" clId="{1A82F1EB-66F6-42A6-A56B-6DD78CD77101}" dt="2020-08-14T03:49:27.121" v="3340" actId="26606"/>
          <ac:cxnSpMkLst>
            <pc:docMk/>
            <pc:sldMk cId="3207320007" sldId="270"/>
            <ac:cxnSpMk id="14" creationId="{063B6EC6-D752-4EE7-908B-F8F19E8C7FEA}"/>
          </ac:cxnSpMkLst>
        </pc:cxnChg>
        <pc:cxnChg chg="add del">
          <ac:chgData name="Michael" userId="0df92e9667c24698" providerId="LiveId" clId="{1A82F1EB-66F6-42A6-A56B-6DD78CD77101}" dt="2020-08-14T03:49:27.121" v="3340" actId="26606"/>
          <ac:cxnSpMkLst>
            <pc:docMk/>
            <pc:sldMk cId="3207320007" sldId="270"/>
            <ac:cxnSpMk id="16" creationId="{EFECD4E8-AD3E-4228-82A2-9461958EA94D}"/>
          </ac:cxnSpMkLst>
        </pc:cxnChg>
      </pc:sldChg>
      <pc:sldChg chg="addSp delSp modSp new mod setBg setClrOvrMap">
        <pc:chgData name="Michael" userId="0df92e9667c24698" providerId="LiveId" clId="{1A82F1EB-66F6-42A6-A56B-6DD78CD77101}" dt="2020-08-14T03:59:24.481" v="3399" actId="207"/>
        <pc:sldMkLst>
          <pc:docMk/>
          <pc:sldMk cId="1657909057" sldId="271"/>
        </pc:sldMkLst>
        <pc:spChg chg="mod">
          <ac:chgData name="Michael" userId="0df92e9667c24698" providerId="LiveId" clId="{1A82F1EB-66F6-42A6-A56B-6DD78CD77101}" dt="2020-08-14T03:57:04.579" v="3387" actId="21"/>
          <ac:spMkLst>
            <pc:docMk/>
            <pc:sldMk cId="1657909057" sldId="271"/>
            <ac:spMk id="2" creationId="{EB9E5F99-8272-4E02-8ABB-CFACC8490112}"/>
          </ac:spMkLst>
        </pc:spChg>
        <pc:spChg chg="del mod">
          <ac:chgData name="Michael" userId="0df92e9667c24698" providerId="LiveId" clId="{1A82F1EB-66F6-42A6-A56B-6DD78CD77101}" dt="2020-08-14T03:56:06.545" v="3366" actId="26606"/>
          <ac:spMkLst>
            <pc:docMk/>
            <pc:sldMk cId="1657909057" sldId="271"/>
            <ac:spMk id="3" creationId="{1A246636-22D6-4E88-A80C-B7A4931E47BD}"/>
          </ac:spMkLst>
        </pc:spChg>
        <pc:spChg chg="add del mod">
          <ac:chgData name="Michael" userId="0df92e9667c24698" providerId="LiveId" clId="{1A82F1EB-66F6-42A6-A56B-6DD78CD77101}" dt="2020-08-14T03:57:29.227" v="3391" actId="478"/>
          <ac:spMkLst>
            <pc:docMk/>
            <pc:sldMk cId="1657909057" sldId="271"/>
            <ac:spMk id="5" creationId="{F0C80B0F-C4F1-44BC-9698-49F9A23B1195}"/>
          </ac:spMkLst>
        </pc:spChg>
        <pc:spChg chg="add del">
          <ac:chgData name="Michael" userId="0df92e9667c24698" providerId="LiveId" clId="{1A82F1EB-66F6-42A6-A56B-6DD78CD77101}" dt="2020-08-14T03:47:47.810" v="3329" actId="26606"/>
          <ac:spMkLst>
            <pc:docMk/>
            <pc:sldMk cId="1657909057" sldId="271"/>
            <ac:spMk id="8" creationId="{A65AC7D1-EAA9-48F5-B509-60A7F50BF703}"/>
          </ac:spMkLst>
        </pc:spChg>
        <pc:spChg chg="add del">
          <ac:chgData name="Michael" userId="0df92e9667c24698" providerId="LiveId" clId="{1A82F1EB-66F6-42A6-A56B-6DD78CD77101}" dt="2020-08-14T03:47:47.810" v="3329" actId="26606"/>
          <ac:spMkLst>
            <pc:docMk/>
            <pc:sldMk cId="1657909057" sldId="271"/>
            <ac:spMk id="10" creationId="{D6320AF9-619A-4175-865B-5663E1AEF4C5}"/>
          </ac:spMkLst>
        </pc:spChg>
        <pc:spChg chg="add del">
          <ac:chgData name="Michael" userId="0df92e9667c24698" providerId="LiveId" clId="{1A82F1EB-66F6-42A6-A56B-6DD78CD77101}" dt="2020-08-14T03:47:47.810" v="3329" actId="26606"/>
          <ac:spMkLst>
            <pc:docMk/>
            <pc:sldMk cId="1657909057" sldId="271"/>
            <ac:spMk id="16" creationId="{7E018740-5C2B-4A41-AC1A-7E68D1EC1954}"/>
          </ac:spMkLst>
        </pc:spChg>
        <pc:spChg chg="add del">
          <ac:chgData name="Michael" userId="0df92e9667c24698" providerId="LiveId" clId="{1A82F1EB-66F6-42A6-A56B-6DD78CD77101}" dt="2020-08-14T03:47:47.810" v="3329" actId="26606"/>
          <ac:spMkLst>
            <pc:docMk/>
            <pc:sldMk cId="1657909057" sldId="271"/>
            <ac:spMk id="18" creationId="{166F75A4-C475-4941-8EE2-B80A06A2C1BB}"/>
          </ac:spMkLst>
        </pc:spChg>
        <pc:spChg chg="add del">
          <ac:chgData name="Michael" userId="0df92e9667c24698" providerId="LiveId" clId="{1A82F1EB-66F6-42A6-A56B-6DD78CD77101}" dt="2020-08-14T03:47:47.810" v="3329" actId="26606"/>
          <ac:spMkLst>
            <pc:docMk/>
            <pc:sldMk cId="1657909057" sldId="271"/>
            <ac:spMk id="20" creationId="{A032553A-72E8-4B0D-8405-FF9771C9AF05}"/>
          </ac:spMkLst>
        </pc:spChg>
        <pc:spChg chg="add del">
          <ac:chgData name="Michael" userId="0df92e9667c24698" providerId="LiveId" clId="{1A82F1EB-66F6-42A6-A56B-6DD78CD77101}" dt="2020-08-14T03:47:47.810" v="3329" actId="26606"/>
          <ac:spMkLst>
            <pc:docMk/>
            <pc:sldMk cId="1657909057" sldId="271"/>
            <ac:spMk id="22" creationId="{765800AC-C3B9-498E-87BC-29FAE4C76B21}"/>
          </ac:spMkLst>
        </pc:spChg>
        <pc:spChg chg="add del">
          <ac:chgData name="Michael" userId="0df92e9667c24698" providerId="LiveId" clId="{1A82F1EB-66F6-42A6-A56B-6DD78CD77101}" dt="2020-08-14T03:47:47.810" v="3329" actId="26606"/>
          <ac:spMkLst>
            <pc:docMk/>
            <pc:sldMk cId="1657909057" sldId="271"/>
            <ac:spMk id="24" creationId="{1F9D6ACB-2FF4-49F9-978A-E0D5327FC635}"/>
          </ac:spMkLst>
        </pc:spChg>
        <pc:spChg chg="add del">
          <ac:chgData name="Michael" userId="0df92e9667c24698" providerId="LiveId" clId="{1A82F1EB-66F6-42A6-A56B-6DD78CD77101}" dt="2020-08-14T03:47:47.810" v="3329" actId="26606"/>
          <ac:spMkLst>
            <pc:docMk/>
            <pc:sldMk cId="1657909057" sldId="271"/>
            <ac:spMk id="26" creationId="{142BFA2A-77A0-4F60-A32A-685681C84889}"/>
          </ac:spMkLst>
        </pc:spChg>
        <pc:spChg chg="add">
          <ac:chgData name="Michael" userId="0df92e9667c24698" providerId="LiveId" clId="{1A82F1EB-66F6-42A6-A56B-6DD78CD77101}" dt="2020-08-14T03:56:06.545" v="3366" actId="26606"/>
          <ac:spMkLst>
            <pc:docMk/>
            <pc:sldMk cId="1657909057" sldId="271"/>
            <ac:spMk id="34" creationId="{655AE6B0-AC9E-4167-806F-E9DB135FC46B}"/>
          </ac:spMkLst>
        </pc:spChg>
        <pc:spChg chg="add">
          <ac:chgData name="Michael" userId="0df92e9667c24698" providerId="LiveId" clId="{1A82F1EB-66F6-42A6-A56B-6DD78CD77101}" dt="2020-08-14T03:56:06.545" v="3366" actId="26606"/>
          <ac:spMkLst>
            <pc:docMk/>
            <pc:sldMk cId="1657909057" sldId="271"/>
            <ac:spMk id="47" creationId="{87BD1F4E-A66D-4C06-86DA-8D56CA7A3B41}"/>
          </ac:spMkLst>
        </pc:spChg>
        <pc:spChg chg="mod">
          <ac:chgData name="Michael" userId="0df92e9667c24698" providerId="LiveId" clId="{1A82F1EB-66F6-42A6-A56B-6DD78CD77101}" dt="2020-08-14T03:56:25.658" v="3384" actId="20577"/>
          <ac:spMkLst>
            <pc:docMk/>
            <pc:sldMk cId="1657909057" sldId="271"/>
            <ac:spMk id="48" creationId="{82406DC9-06E0-4175-A1FC-BEFD7A3E8109}"/>
          </ac:spMkLst>
        </pc:spChg>
        <pc:spChg chg="add mod">
          <ac:chgData name="Michael" userId="0df92e9667c24698" providerId="LiveId" clId="{1A82F1EB-66F6-42A6-A56B-6DD78CD77101}" dt="2020-08-14T03:57:31.818" v="3393" actId="20577"/>
          <ac:spMkLst>
            <pc:docMk/>
            <pc:sldMk cId="1657909057" sldId="271"/>
            <ac:spMk id="49" creationId="{34E43324-2868-471A-95D8-773530F4D8DE}"/>
          </ac:spMkLst>
        </pc:spChg>
        <pc:grpChg chg="add mod">
          <ac:chgData name="Michael" userId="0df92e9667c24698" providerId="LiveId" clId="{1A82F1EB-66F6-42A6-A56B-6DD78CD77101}" dt="2020-08-14T03:59:24.481" v="3399" actId="207"/>
          <ac:grpSpMkLst>
            <pc:docMk/>
            <pc:sldMk cId="1657909057" sldId="271"/>
            <ac:grpSpMk id="4" creationId="{A02EE136-97F7-419C-A057-668779D1ED00}"/>
          </ac:grpSpMkLst>
        </pc:grpChg>
        <pc:grpChg chg="add">
          <ac:chgData name="Michael" userId="0df92e9667c24698" providerId="LiveId" clId="{1A82F1EB-66F6-42A6-A56B-6DD78CD77101}" dt="2020-08-14T03:56:06.545" v="3366" actId="26606"/>
          <ac:grpSpMkLst>
            <pc:docMk/>
            <pc:sldMk cId="1657909057" sldId="271"/>
            <ac:grpSpMk id="36" creationId="{3523416A-383B-4FDC-B4C9-D8EDDFE9C043}"/>
          </ac:grpSpMkLst>
        </pc:grpChg>
        <pc:graphicFrameChg chg="add mod">
          <ac:chgData name="Michael" userId="0df92e9667c24698" providerId="LiveId" clId="{1A82F1EB-66F6-42A6-A56B-6DD78CD77101}" dt="2020-08-14T03:58:05.454" v="3396" actId="14100"/>
          <ac:graphicFrameMkLst>
            <pc:docMk/>
            <pc:sldMk cId="1657909057" sldId="271"/>
            <ac:graphicFrameMk id="30" creationId="{9CDE6853-F6CD-4A2B-9BFF-F186D74A3A98}"/>
          </ac:graphicFrameMkLst>
        </pc:graphicFrameChg>
        <pc:picChg chg="add del">
          <ac:chgData name="Michael" userId="0df92e9667c24698" providerId="LiveId" clId="{1A82F1EB-66F6-42A6-A56B-6DD78CD77101}" dt="2020-08-14T03:55:10.348" v="3357" actId="26606"/>
          <ac:picMkLst>
            <pc:docMk/>
            <pc:sldMk cId="1657909057" sldId="271"/>
            <ac:picMk id="32" creationId="{5A5EC895-F939-4B12-B868-0B277D31A3D6}"/>
          </ac:picMkLst>
        </pc:picChg>
        <pc:cxnChg chg="add del">
          <ac:chgData name="Michael" userId="0df92e9667c24698" providerId="LiveId" clId="{1A82F1EB-66F6-42A6-A56B-6DD78CD77101}" dt="2020-08-14T03:47:47.810" v="3329" actId="26606"/>
          <ac:cxnSpMkLst>
            <pc:docMk/>
            <pc:sldMk cId="1657909057" sldId="271"/>
            <ac:cxnSpMk id="12" creationId="{063B6EC6-D752-4EE7-908B-F8F19E8C7FEA}"/>
          </ac:cxnSpMkLst>
        </pc:cxnChg>
        <pc:cxnChg chg="add del">
          <ac:chgData name="Michael" userId="0df92e9667c24698" providerId="LiveId" clId="{1A82F1EB-66F6-42A6-A56B-6DD78CD77101}" dt="2020-08-14T03:47:47.810" v="3329" actId="26606"/>
          <ac:cxnSpMkLst>
            <pc:docMk/>
            <pc:sldMk cId="1657909057" sldId="271"/>
            <ac:cxnSpMk id="14" creationId="{EFECD4E8-AD3E-4228-82A2-9461958EA94D}"/>
          </ac:cxnSpMkLst>
        </pc:cxnChg>
        <pc:cxnChg chg="add del">
          <ac:chgData name="Michael" userId="0df92e9667c24698" providerId="LiveId" clId="{1A82F1EB-66F6-42A6-A56B-6DD78CD77101}" dt="2020-08-14T03:56:06.545" v="3366" actId="26606"/>
          <ac:cxnSpMkLst>
            <pc:docMk/>
            <pc:sldMk cId="1657909057" sldId="271"/>
            <ac:cxnSpMk id="28" creationId="{0B5F7E3B-C5F1-40E0-A491-558BAFBC1127}"/>
          </ac:cxnSpMkLst>
        </pc:cxnChg>
      </pc:sldChg>
      <pc:sldChg chg="addSp delSp modSp new mod setBg delDesignElem">
        <pc:chgData name="Michael" userId="0df92e9667c24698" providerId="LiveId" clId="{1A82F1EB-66F6-42A6-A56B-6DD78CD77101}" dt="2020-08-14T04:00:14.546" v="3401" actId="14100"/>
        <pc:sldMkLst>
          <pc:docMk/>
          <pc:sldMk cId="2507736653" sldId="272"/>
        </pc:sldMkLst>
        <pc:spChg chg="add del">
          <ac:chgData name="Michael" userId="0df92e9667c24698" providerId="LiveId" clId="{1A82F1EB-66F6-42A6-A56B-6DD78CD77101}" dt="2020-08-14T03:44:14.286" v="3304"/>
          <ac:spMkLst>
            <pc:docMk/>
            <pc:sldMk cId="2507736653" sldId="272"/>
            <ac:spMk id="5" creationId="{85F279D6-ED25-4D3F-9479-8ABB21867D9B}"/>
          </ac:spMkLst>
        </pc:spChg>
        <pc:spChg chg="add del">
          <ac:chgData name="Michael" userId="0df92e9667c24698" providerId="LiveId" clId="{1A82F1EB-66F6-42A6-A56B-6DD78CD77101}" dt="2020-08-14T03:44:14.286" v="3304"/>
          <ac:spMkLst>
            <pc:docMk/>
            <pc:sldMk cId="2507736653" sldId="272"/>
            <ac:spMk id="6" creationId="{38D0B1B4-C487-47EF-B7D0-421066454CB6}"/>
          </ac:spMkLst>
        </pc:spChg>
        <pc:spChg chg="add del">
          <ac:chgData name="Michael" userId="0df92e9667c24698" providerId="LiveId" clId="{1A82F1EB-66F6-42A6-A56B-6DD78CD77101}" dt="2020-08-14T03:44:14.286" v="3304"/>
          <ac:spMkLst>
            <pc:docMk/>
            <pc:sldMk cId="2507736653" sldId="272"/>
            <ac:spMk id="7" creationId="{0214736A-03B2-4B91-B0AF-B21213F3B9DF}"/>
          </ac:spMkLst>
        </pc:spChg>
        <pc:spChg chg="add del">
          <ac:chgData name="Michael" userId="0df92e9667c24698" providerId="LiveId" clId="{1A82F1EB-66F6-42A6-A56B-6DD78CD77101}" dt="2020-08-14T03:24:04.548" v="2584" actId="26606"/>
          <ac:spMkLst>
            <pc:docMk/>
            <pc:sldMk cId="2507736653" sldId="272"/>
            <ac:spMk id="8" creationId="{49AF1E17-E2EA-4DFA-ABA4-1FF1F27FA1BE}"/>
          </ac:spMkLst>
        </pc:spChg>
        <pc:spChg chg="add del">
          <ac:chgData name="Michael" userId="0df92e9667c24698" providerId="LiveId" clId="{1A82F1EB-66F6-42A6-A56B-6DD78CD77101}" dt="2020-08-14T03:24:04.548" v="2584" actId="26606"/>
          <ac:spMkLst>
            <pc:docMk/>
            <pc:sldMk cId="2507736653" sldId="272"/>
            <ac:spMk id="10" creationId="{5B254329-6146-42F5-9E30-4BB7D9457956}"/>
          </ac:spMkLst>
        </pc:spChg>
        <pc:spChg chg="add del">
          <ac:chgData name="Michael" userId="0df92e9667c24698" providerId="LiveId" clId="{1A82F1EB-66F6-42A6-A56B-6DD78CD77101}" dt="2020-08-14T03:24:04.548" v="2584" actId="26606"/>
          <ac:spMkLst>
            <pc:docMk/>
            <pc:sldMk cId="2507736653" sldId="272"/>
            <ac:spMk id="12" creationId="{72BE43CF-5A8F-4260-9B74-14E5BE9D6E4D}"/>
          </ac:spMkLst>
        </pc:spChg>
        <pc:picChg chg="add mod">
          <ac:chgData name="Michael" userId="0df92e9667c24698" providerId="LiveId" clId="{1A82F1EB-66F6-42A6-A56B-6DD78CD77101}" dt="2020-08-14T04:00:14.546" v="3401" actId="14100"/>
          <ac:picMkLst>
            <pc:docMk/>
            <pc:sldMk cId="2507736653" sldId="272"/>
            <ac:picMk id="3" creationId="{30E8D207-F9B8-4BA0-8AEF-C1A51A15C1D3}"/>
          </ac:picMkLst>
        </pc:picChg>
      </pc:sldChg>
      <pc:sldChg chg="modSp new del mod ord">
        <pc:chgData name="Michael" userId="0df92e9667c24698" providerId="LiveId" clId="{1A82F1EB-66F6-42A6-A56B-6DD78CD77101}" dt="2020-08-14T03:49:10.876" v="3339" actId="2696"/>
        <pc:sldMkLst>
          <pc:docMk/>
          <pc:sldMk cId="838811282" sldId="273"/>
        </pc:sldMkLst>
        <pc:spChg chg="mod">
          <ac:chgData name="Michael" userId="0df92e9667c24698" providerId="LiveId" clId="{1A82F1EB-66F6-42A6-A56B-6DD78CD77101}" dt="2020-08-14T03:48:27.140" v="3334" actId="21"/>
          <ac:spMkLst>
            <pc:docMk/>
            <pc:sldMk cId="838811282" sldId="273"/>
            <ac:spMk id="2" creationId="{0F73EBBE-B922-40DD-A701-15030AD91567}"/>
          </ac:spMkLst>
        </pc:spChg>
        <pc:spChg chg="mod">
          <ac:chgData name="Michael" userId="0df92e9667c24698" providerId="LiveId" clId="{1A82F1EB-66F6-42A6-A56B-6DD78CD77101}" dt="2020-08-14T03:48:20.559" v="3332" actId="21"/>
          <ac:spMkLst>
            <pc:docMk/>
            <pc:sldMk cId="838811282" sldId="273"/>
            <ac:spMk id="3" creationId="{BC06E26F-858C-4124-88F2-8BADDE4C1066}"/>
          </ac:spMkLst>
        </pc:spChg>
      </pc:sldChg>
      <pc:sldChg chg="new del">
        <pc:chgData name="Michael" userId="0df92e9667c24698" providerId="LiveId" clId="{1A82F1EB-66F6-42A6-A56B-6DD78CD77101}" dt="2020-08-14T03:28:22.172" v="2674" actId="47"/>
        <pc:sldMkLst>
          <pc:docMk/>
          <pc:sldMk cId="2074188337" sldId="273"/>
        </pc:sldMkLst>
      </pc:sldChg>
      <pc:sldChg chg="addSp delSp modSp new mod ord">
        <pc:chgData name="Michael" userId="0df92e9667c24698" providerId="LiveId" clId="{1A82F1EB-66F6-42A6-A56B-6DD78CD77101}" dt="2020-08-14T04:05:15.915" v="3531" actId="14100"/>
        <pc:sldMkLst>
          <pc:docMk/>
          <pc:sldMk cId="3272095856" sldId="274"/>
        </pc:sldMkLst>
        <pc:spChg chg="mod">
          <ac:chgData name="Michael" userId="0df92e9667c24698" providerId="LiveId" clId="{1A82F1EB-66F6-42A6-A56B-6DD78CD77101}" dt="2020-08-14T03:44:14.286" v="3304"/>
          <ac:spMkLst>
            <pc:docMk/>
            <pc:sldMk cId="3272095856" sldId="274"/>
            <ac:spMk id="2" creationId="{A07D79F0-CB9B-457B-B051-2222FF6FA40E}"/>
          </ac:spMkLst>
        </pc:spChg>
        <pc:spChg chg="del">
          <ac:chgData name="Michael" userId="0df92e9667c24698" providerId="LiveId" clId="{1A82F1EB-66F6-42A6-A56B-6DD78CD77101}" dt="2020-08-14T03:33:01.796" v="2820"/>
          <ac:spMkLst>
            <pc:docMk/>
            <pc:sldMk cId="3272095856" sldId="274"/>
            <ac:spMk id="3" creationId="{52E561F0-45D1-4337-878E-3672CCE89E34}"/>
          </ac:spMkLst>
        </pc:spChg>
        <pc:picChg chg="add mod">
          <ac:chgData name="Michael" userId="0df92e9667c24698" providerId="LiveId" clId="{1A82F1EB-66F6-42A6-A56B-6DD78CD77101}" dt="2020-08-14T04:05:08.499" v="3529" actId="1076"/>
          <ac:picMkLst>
            <pc:docMk/>
            <pc:sldMk cId="3272095856" sldId="274"/>
            <ac:picMk id="4" creationId="{D7D6234F-10BF-4199-B4EB-B16E27BE8140}"/>
          </ac:picMkLst>
        </pc:picChg>
        <pc:picChg chg="add mod">
          <ac:chgData name="Michael" userId="0df92e9667c24698" providerId="LiveId" clId="{1A82F1EB-66F6-42A6-A56B-6DD78CD77101}" dt="2020-08-14T04:05:15.915" v="3531" actId="14100"/>
          <ac:picMkLst>
            <pc:docMk/>
            <pc:sldMk cId="3272095856" sldId="274"/>
            <ac:picMk id="5" creationId="{9CA82B81-2F7C-4AAF-B304-F10D0392C979}"/>
          </ac:picMkLst>
        </pc:picChg>
      </pc:sldChg>
    </pc:docChg>
  </pc:docChgLst>
</pc:chgInfo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78878A-43D9-44A2-B066-D53CC93BEFE6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09A3942-D0DA-4786-A983-DDD1D674A4FD}">
      <dgm:prSet/>
      <dgm:spPr/>
      <dgm:t>
        <a:bodyPr/>
        <a:lstStyle/>
        <a:p>
          <a:r>
            <a:rPr lang="en-US"/>
            <a:t>Everything will be available to download if you want to inspect closer</a:t>
          </a:r>
        </a:p>
      </dgm:t>
    </dgm:pt>
    <dgm:pt modelId="{0888D4CE-3CBD-4E25-96A2-05F061D996E5}" type="parTrans" cxnId="{432E0687-2306-4487-9805-42E54AB2144F}">
      <dgm:prSet/>
      <dgm:spPr/>
      <dgm:t>
        <a:bodyPr/>
        <a:lstStyle/>
        <a:p>
          <a:endParaRPr lang="en-US"/>
        </a:p>
      </dgm:t>
    </dgm:pt>
    <dgm:pt modelId="{40E46B54-686B-45A9-931F-3692117D212A}" type="sibTrans" cxnId="{432E0687-2306-4487-9805-42E54AB2144F}">
      <dgm:prSet/>
      <dgm:spPr/>
      <dgm:t>
        <a:bodyPr/>
        <a:lstStyle/>
        <a:p>
          <a:endParaRPr lang="en-US"/>
        </a:p>
      </dgm:t>
    </dgm:pt>
    <dgm:pt modelId="{0A15F427-BE9A-4794-BAD4-964435CD8C92}">
      <dgm:prSet/>
      <dgm:spPr/>
      <dgm:t>
        <a:bodyPr/>
        <a:lstStyle/>
        <a:p>
          <a:r>
            <a:rPr lang="en-US" dirty="0"/>
            <a:t>[Git-Hub link Here]</a:t>
          </a:r>
        </a:p>
      </dgm:t>
    </dgm:pt>
    <dgm:pt modelId="{D29AE31F-1115-41E5-921F-A901FBA48B4A}" type="parTrans" cxnId="{0E851584-B831-4850-9C7A-06F2FEF5AB2C}">
      <dgm:prSet/>
      <dgm:spPr/>
      <dgm:t>
        <a:bodyPr/>
        <a:lstStyle/>
        <a:p>
          <a:endParaRPr lang="en-US"/>
        </a:p>
      </dgm:t>
    </dgm:pt>
    <dgm:pt modelId="{E1BAD508-E737-4F20-930F-9FB2F9DB7177}" type="sibTrans" cxnId="{0E851584-B831-4850-9C7A-06F2FEF5AB2C}">
      <dgm:prSet/>
      <dgm:spPr/>
      <dgm:t>
        <a:bodyPr/>
        <a:lstStyle/>
        <a:p>
          <a:endParaRPr lang="en-US"/>
        </a:p>
      </dgm:t>
    </dgm:pt>
    <dgm:pt modelId="{EF0A18D3-CFEA-43FA-AA40-61BF8803D0EE}">
      <dgm:prSet/>
      <dgm:spPr/>
      <dgm:t>
        <a:bodyPr/>
        <a:lstStyle/>
        <a:p>
          <a:r>
            <a:rPr lang="en-US"/>
            <a:t>I will not be diving into every detail of the project. If you have in depth or more technical questions, please feel free to join the notebook presentation at [INSERT DATE] or ask me after the presentation.</a:t>
          </a:r>
        </a:p>
      </dgm:t>
    </dgm:pt>
    <dgm:pt modelId="{281D3D4B-ADEB-417E-A9F5-FF4691B07F27}" type="parTrans" cxnId="{D16E3BCC-280A-4A0C-88E5-F4A3E8EBCFD7}">
      <dgm:prSet/>
      <dgm:spPr/>
      <dgm:t>
        <a:bodyPr/>
        <a:lstStyle/>
        <a:p>
          <a:endParaRPr lang="en-US"/>
        </a:p>
      </dgm:t>
    </dgm:pt>
    <dgm:pt modelId="{F6600956-EDA3-4BDF-8D36-516161424A14}" type="sibTrans" cxnId="{D16E3BCC-280A-4A0C-88E5-F4A3E8EBCFD7}">
      <dgm:prSet/>
      <dgm:spPr/>
      <dgm:t>
        <a:bodyPr/>
        <a:lstStyle/>
        <a:p>
          <a:endParaRPr lang="en-US"/>
        </a:p>
      </dgm:t>
    </dgm:pt>
    <dgm:pt modelId="{7A5A615C-F0A4-4327-95EB-1F7E9F3C8B9B}">
      <dgm:prSet/>
      <dgm:spPr/>
      <dgm:t>
        <a:bodyPr/>
        <a:lstStyle/>
        <a:p>
          <a:r>
            <a:rPr lang="en-US"/>
            <a:t>Want to get a hold of me?</a:t>
          </a:r>
        </a:p>
      </dgm:t>
    </dgm:pt>
    <dgm:pt modelId="{6512DC30-A1FF-4CC7-96AE-02617F9C6EB9}" type="parTrans" cxnId="{3ADB484A-BA98-4290-82BE-83DD957FDFF6}">
      <dgm:prSet/>
      <dgm:spPr/>
      <dgm:t>
        <a:bodyPr/>
        <a:lstStyle/>
        <a:p>
          <a:endParaRPr lang="en-US"/>
        </a:p>
      </dgm:t>
    </dgm:pt>
    <dgm:pt modelId="{55C6FF30-C6D0-4BAF-93CF-B8E1F43F1FFD}" type="sibTrans" cxnId="{3ADB484A-BA98-4290-82BE-83DD957FDFF6}">
      <dgm:prSet/>
      <dgm:spPr/>
      <dgm:t>
        <a:bodyPr/>
        <a:lstStyle/>
        <a:p>
          <a:endParaRPr lang="en-US"/>
        </a:p>
      </dgm:t>
    </dgm:pt>
    <dgm:pt modelId="{C8E6146F-3F60-43CA-AA9C-3CE08466673C}">
      <dgm:prSet/>
      <dgm:spPr/>
      <dgm:t>
        <a:bodyPr/>
        <a:lstStyle/>
        <a:p>
          <a:r>
            <a:rPr lang="en-US"/>
            <a:t>example@email.com</a:t>
          </a:r>
        </a:p>
      </dgm:t>
    </dgm:pt>
    <dgm:pt modelId="{94A3E24E-6CB0-4684-9AE9-BD566DD3C251}" type="parTrans" cxnId="{FC4F0BD4-6EFD-48D1-AC2E-56DF5163C1B4}">
      <dgm:prSet/>
      <dgm:spPr/>
      <dgm:t>
        <a:bodyPr/>
        <a:lstStyle/>
        <a:p>
          <a:endParaRPr lang="en-US"/>
        </a:p>
      </dgm:t>
    </dgm:pt>
    <dgm:pt modelId="{61F92F72-07AC-4CC0-82AF-375235E0F696}" type="sibTrans" cxnId="{FC4F0BD4-6EFD-48D1-AC2E-56DF5163C1B4}">
      <dgm:prSet/>
      <dgm:spPr/>
      <dgm:t>
        <a:bodyPr/>
        <a:lstStyle/>
        <a:p>
          <a:endParaRPr lang="en-US"/>
        </a:p>
      </dgm:t>
    </dgm:pt>
    <dgm:pt modelId="{D5A2FE5E-2861-4742-AD43-A4C63A7E4B8B}" type="pres">
      <dgm:prSet presAssocID="{2A78878A-43D9-44A2-B066-D53CC93BEFE6}" presName="linear" presStyleCnt="0">
        <dgm:presLayoutVars>
          <dgm:animLvl val="lvl"/>
          <dgm:resizeHandles val="exact"/>
        </dgm:presLayoutVars>
      </dgm:prSet>
      <dgm:spPr/>
    </dgm:pt>
    <dgm:pt modelId="{DE428FD8-AC52-44F1-907C-867C5CE21639}" type="pres">
      <dgm:prSet presAssocID="{D09A3942-D0DA-4786-A983-DDD1D674A4F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2A38B5F-C1C4-4B2B-B2C7-5FDBA0DB93ED}" type="pres">
      <dgm:prSet presAssocID="{D09A3942-D0DA-4786-A983-DDD1D674A4FD}" presName="childText" presStyleLbl="revTx" presStyleIdx="0" presStyleCnt="2">
        <dgm:presLayoutVars>
          <dgm:bulletEnabled val="1"/>
        </dgm:presLayoutVars>
      </dgm:prSet>
      <dgm:spPr/>
    </dgm:pt>
    <dgm:pt modelId="{6563394D-C425-4DE5-9983-B9B3D2BC7098}" type="pres">
      <dgm:prSet presAssocID="{EF0A18D3-CFEA-43FA-AA40-61BF8803D0E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6C44461-7B00-494B-922E-8323CCB7D365}" type="pres">
      <dgm:prSet presAssocID="{F6600956-EDA3-4BDF-8D36-516161424A14}" presName="spacer" presStyleCnt="0"/>
      <dgm:spPr/>
    </dgm:pt>
    <dgm:pt modelId="{00A778D6-BCE8-4730-8E69-B011C0FA2FE3}" type="pres">
      <dgm:prSet presAssocID="{7A5A615C-F0A4-4327-95EB-1F7E9F3C8B9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3FE2514-6F41-4087-A9AC-68E33E00F9BD}" type="pres">
      <dgm:prSet presAssocID="{7A5A615C-F0A4-4327-95EB-1F7E9F3C8B9B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ADB484A-BA98-4290-82BE-83DD957FDFF6}" srcId="{2A78878A-43D9-44A2-B066-D53CC93BEFE6}" destId="{7A5A615C-F0A4-4327-95EB-1F7E9F3C8B9B}" srcOrd="2" destOrd="0" parTransId="{6512DC30-A1FF-4CC7-96AE-02617F9C6EB9}" sibTransId="{55C6FF30-C6D0-4BAF-93CF-B8E1F43F1FFD}"/>
    <dgm:cxn modelId="{0E851584-B831-4850-9C7A-06F2FEF5AB2C}" srcId="{D09A3942-D0DA-4786-A983-DDD1D674A4FD}" destId="{0A15F427-BE9A-4794-BAD4-964435CD8C92}" srcOrd="0" destOrd="0" parTransId="{D29AE31F-1115-41E5-921F-A901FBA48B4A}" sibTransId="{E1BAD508-E737-4F20-930F-9FB2F9DB7177}"/>
    <dgm:cxn modelId="{432E0687-2306-4487-9805-42E54AB2144F}" srcId="{2A78878A-43D9-44A2-B066-D53CC93BEFE6}" destId="{D09A3942-D0DA-4786-A983-DDD1D674A4FD}" srcOrd="0" destOrd="0" parTransId="{0888D4CE-3CBD-4E25-96A2-05F061D996E5}" sibTransId="{40E46B54-686B-45A9-931F-3692117D212A}"/>
    <dgm:cxn modelId="{CE4B6690-3F75-4626-91A9-A0F69BE42B5D}" type="presOf" srcId="{2A78878A-43D9-44A2-B066-D53CC93BEFE6}" destId="{D5A2FE5E-2861-4742-AD43-A4C63A7E4B8B}" srcOrd="0" destOrd="0" presId="urn:microsoft.com/office/officeart/2005/8/layout/vList2"/>
    <dgm:cxn modelId="{614FAE9A-21B7-4480-9F5B-5693AD838C21}" type="presOf" srcId="{EF0A18D3-CFEA-43FA-AA40-61BF8803D0EE}" destId="{6563394D-C425-4DE5-9983-B9B3D2BC7098}" srcOrd="0" destOrd="0" presId="urn:microsoft.com/office/officeart/2005/8/layout/vList2"/>
    <dgm:cxn modelId="{8EEF97A0-CEAA-413B-A309-B05664269FC5}" type="presOf" srcId="{7A5A615C-F0A4-4327-95EB-1F7E9F3C8B9B}" destId="{00A778D6-BCE8-4730-8E69-B011C0FA2FE3}" srcOrd="0" destOrd="0" presId="urn:microsoft.com/office/officeart/2005/8/layout/vList2"/>
    <dgm:cxn modelId="{34D314C1-F23B-46CF-8E1F-668C02A29181}" type="presOf" srcId="{C8E6146F-3F60-43CA-AA9C-3CE08466673C}" destId="{23FE2514-6F41-4087-A9AC-68E33E00F9BD}" srcOrd="0" destOrd="0" presId="urn:microsoft.com/office/officeart/2005/8/layout/vList2"/>
    <dgm:cxn modelId="{D16E3BCC-280A-4A0C-88E5-F4A3E8EBCFD7}" srcId="{2A78878A-43D9-44A2-B066-D53CC93BEFE6}" destId="{EF0A18D3-CFEA-43FA-AA40-61BF8803D0EE}" srcOrd="1" destOrd="0" parTransId="{281D3D4B-ADEB-417E-A9F5-FF4691B07F27}" sibTransId="{F6600956-EDA3-4BDF-8D36-516161424A14}"/>
    <dgm:cxn modelId="{A190D9CC-BC6A-4A08-9AAD-775FB3F2AFA7}" type="presOf" srcId="{0A15F427-BE9A-4794-BAD4-964435CD8C92}" destId="{92A38B5F-C1C4-4B2B-B2C7-5FDBA0DB93ED}" srcOrd="0" destOrd="0" presId="urn:microsoft.com/office/officeart/2005/8/layout/vList2"/>
    <dgm:cxn modelId="{FC4F0BD4-6EFD-48D1-AC2E-56DF5163C1B4}" srcId="{7A5A615C-F0A4-4327-95EB-1F7E9F3C8B9B}" destId="{C8E6146F-3F60-43CA-AA9C-3CE08466673C}" srcOrd="0" destOrd="0" parTransId="{94A3E24E-6CB0-4684-9AE9-BD566DD3C251}" sibTransId="{61F92F72-07AC-4CC0-82AF-375235E0F696}"/>
    <dgm:cxn modelId="{547E57D8-B80A-4349-9984-F7C8DE842AA0}" type="presOf" srcId="{D09A3942-D0DA-4786-A983-DDD1D674A4FD}" destId="{DE428FD8-AC52-44F1-907C-867C5CE21639}" srcOrd="0" destOrd="0" presId="urn:microsoft.com/office/officeart/2005/8/layout/vList2"/>
    <dgm:cxn modelId="{D4F95C21-B694-41BB-BA25-D4EE68FDD001}" type="presParOf" srcId="{D5A2FE5E-2861-4742-AD43-A4C63A7E4B8B}" destId="{DE428FD8-AC52-44F1-907C-867C5CE21639}" srcOrd="0" destOrd="0" presId="urn:microsoft.com/office/officeart/2005/8/layout/vList2"/>
    <dgm:cxn modelId="{3BD5A9A4-B067-4984-B964-9A7EA04E2321}" type="presParOf" srcId="{D5A2FE5E-2861-4742-AD43-A4C63A7E4B8B}" destId="{92A38B5F-C1C4-4B2B-B2C7-5FDBA0DB93ED}" srcOrd="1" destOrd="0" presId="urn:microsoft.com/office/officeart/2005/8/layout/vList2"/>
    <dgm:cxn modelId="{DCCEBBB1-94A5-4B0E-9EE0-124376753A20}" type="presParOf" srcId="{D5A2FE5E-2861-4742-AD43-A4C63A7E4B8B}" destId="{6563394D-C425-4DE5-9983-B9B3D2BC7098}" srcOrd="2" destOrd="0" presId="urn:microsoft.com/office/officeart/2005/8/layout/vList2"/>
    <dgm:cxn modelId="{A21E8651-1594-4830-993A-F61BF4BDF1A4}" type="presParOf" srcId="{D5A2FE5E-2861-4742-AD43-A4C63A7E4B8B}" destId="{F6C44461-7B00-494B-922E-8323CCB7D365}" srcOrd="3" destOrd="0" presId="urn:microsoft.com/office/officeart/2005/8/layout/vList2"/>
    <dgm:cxn modelId="{696F06D2-3391-42A5-B7E5-4FF62D5A301C}" type="presParOf" srcId="{D5A2FE5E-2861-4742-AD43-A4C63A7E4B8B}" destId="{00A778D6-BCE8-4730-8E69-B011C0FA2FE3}" srcOrd="4" destOrd="0" presId="urn:microsoft.com/office/officeart/2005/8/layout/vList2"/>
    <dgm:cxn modelId="{389DEB17-0699-4A25-B81E-166911744354}" type="presParOf" srcId="{D5A2FE5E-2861-4742-AD43-A4C63A7E4B8B}" destId="{23FE2514-6F41-4087-A9AC-68E33E00F9BD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875433-DA85-4157-93D9-A23058797B1D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A6B380F-5AEC-4074-93CE-2ED7D25FF6A7}">
      <dgm:prSet/>
      <dgm:spPr/>
      <dgm:t>
        <a:bodyPr/>
        <a:lstStyle/>
        <a:p>
          <a:r>
            <a:rPr lang="en-US"/>
            <a:t>Question 1:</a:t>
          </a:r>
        </a:p>
      </dgm:t>
    </dgm:pt>
    <dgm:pt modelId="{5E75E70F-BE2C-40A1-B091-3DBD264B52CB}" type="parTrans" cxnId="{89151A55-4FFF-4243-B0E7-FF5311356AFA}">
      <dgm:prSet/>
      <dgm:spPr/>
      <dgm:t>
        <a:bodyPr/>
        <a:lstStyle/>
        <a:p>
          <a:endParaRPr lang="en-US"/>
        </a:p>
      </dgm:t>
    </dgm:pt>
    <dgm:pt modelId="{E75AE535-5AAC-4C34-B74D-B102A332D210}" type="sibTrans" cxnId="{89151A55-4FFF-4243-B0E7-FF5311356AFA}">
      <dgm:prSet/>
      <dgm:spPr/>
      <dgm:t>
        <a:bodyPr/>
        <a:lstStyle/>
        <a:p>
          <a:endParaRPr lang="en-US"/>
        </a:p>
      </dgm:t>
    </dgm:pt>
    <dgm:pt modelId="{113BC91F-5810-4D0D-B52C-3104982FBE04}">
      <dgm:prSet/>
      <dgm:spPr/>
      <dgm:t>
        <a:bodyPr/>
        <a:lstStyle/>
        <a:p>
          <a:r>
            <a:rPr lang="en-US"/>
            <a:t>What is the one thing I can do to increase my house value the most?</a:t>
          </a:r>
        </a:p>
      </dgm:t>
    </dgm:pt>
    <dgm:pt modelId="{09D13E13-CEC6-452B-835F-5BFB4BD30808}" type="parTrans" cxnId="{05A1099A-ABCF-4753-B3E6-A3513BF7B8D5}">
      <dgm:prSet/>
      <dgm:spPr/>
      <dgm:t>
        <a:bodyPr/>
        <a:lstStyle/>
        <a:p>
          <a:endParaRPr lang="en-US"/>
        </a:p>
      </dgm:t>
    </dgm:pt>
    <dgm:pt modelId="{FE431CD6-31A2-4B81-82F1-CC667FB1227E}" type="sibTrans" cxnId="{05A1099A-ABCF-4753-B3E6-A3513BF7B8D5}">
      <dgm:prSet/>
      <dgm:spPr/>
      <dgm:t>
        <a:bodyPr/>
        <a:lstStyle/>
        <a:p>
          <a:endParaRPr lang="en-US"/>
        </a:p>
      </dgm:t>
    </dgm:pt>
    <dgm:pt modelId="{217D094A-6B6A-412A-916B-A27729F6DBB7}">
      <dgm:prSet/>
      <dgm:spPr/>
      <dgm:t>
        <a:bodyPr/>
        <a:lstStyle/>
        <a:p>
          <a:r>
            <a:rPr lang="en-US"/>
            <a:t>Question 2:</a:t>
          </a:r>
        </a:p>
      </dgm:t>
    </dgm:pt>
    <dgm:pt modelId="{5551B92B-8E62-4363-8689-A7A3BAE729BD}" type="parTrans" cxnId="{4E67E642-B2E7-4A73-A57F-B40E36A7DDE2}">
      <dgm:prSet/>
      <dgm:spPr/>
      <dgm:t>
        <a:bodyPr/>
        <a:lstStyle/>
        <a:p>
          <a:endParaRPr lang="en-US"/>
        </a:p>
      </dgm:t>
    </dgm:pt>
    <dgm:pt modelId="{93EC883A-DA91-46A1-925A-9A336B07EB1D}" type="sibTrans" cxnId="{4E67E642-B2E7-4A73-A57F-B40E36A7DDE2}">
      <dgm:prSet/>
      <dgm:spPr/>
      <dgm:t>
        <a:bodyPr/>
        <a:lstStyle/>
        <a:p>
          <a:endParaRPr lang="en-US"/>
        </a:p>
      </dgm:t>
    </dgm:pt>
    <dgm:pt modelId="{D725AF28-7230-40C9-A672-EC9E0D909F14}">
      <dgm:prSet/>
      <dgm:spPr/>
      <dgm:t>
        <a:bodyPr/>
        <a:lstStyle/>
        <a:p>
          <a:r>
            <a:rPr lang="en-US"/>
            <a:t>If I have space to add an additional room, what should I put in the space if I want to increase my home value?</a:t>
          </a:r>
        </a:p>
      </dgm:t>
    </dgm:pt>
    <dgm:pt modelId="{4925842D-63CD-42A8-A921-C2B6FB214357}" type="parTrans" cxnId="{642329AE-1948-4409-B6EC-7D105212AFF9}">
      <dgm:prSet/>
      <dgm:spPr/>
      <dgm:t>
        <a:bodyPr/>
        <a:lstStyle/>
        <a:p>
          <a:endParaRPr lang="en-US"/>
        </a:p>
      </dgm:t>
    </dgm:pt>
    <dgm:pt modelId="{3B59D803-57F2-46EB-9A6F-85774DCA7E41}" type="sibTrans" cxnId="{642329AE-1948-4409-B6EC-7D105212AFF9}">
      <dgm:prSet/>
      <dgm:spPr/>
      <dgm:t>
        <a:bodyPr/>
        <a:lstStyle/>
        <a:p>
          <a:endParaRPr lang="en-US"/>
        </a:p>
      </dgm:t>
    </dgm:pt>
    <dgm:pt modelId="{53D96352-0C61-4E85-928B-469E79A2F95D}">
      <dgm:prSet/>
      <dgm:spPr/>
      <dgm:t>
        <a:bodyPr/>
        <a:lstStyle/>
        <a:p>
          <a:r>
            <a:rPr lang="en-US" dirty="0"/>
            <a:t>Question 3:</a:t>
          </a:r>
        </a:p>
      </dgm:t>
    </dgm:pt>
    <dgm:pt modelId="{6B40F37C-41A2-4602-BC02-5E99604A6845}" type="parTrans" cxnId="{1F208D68-BEE8-49DE-9E97-6B61E5B7171A}">
      <dgm:prSet/>
      <dgm:spPr/>
      <dgm:t>
        <a:bodyPr/>
        <a:lstStyle/>
        <a:p>
          <a:endParaRPr lang="en-US"/>
        </a:p>
      </dgm:t>
    </dgm:pt>
    <dgm:pt modelId="{FB66A301-80E7-4206-9AAA-D17E36FFF555}" type="sibTrans" cxnId="{1F208D68-BEE8-49DE-9E97-6B61E5B7171A}">
      <dgm:prSet/>
      <dgm:spPr/>
      <dgm:t>
        <a:bodyPr/>
        <a:lstStyle/>
        <a:p>
          <a:endParaRPr lang="en-US"/>
        </a:p>
      </dgm:t>
    </dgm:pt>
    <dgm:pt modelId="{92D2D1A5-63A9-45B2-9808-19EA95A89C7A}">
      <dgm:prSet/>
      <dgm:spPr/>
      <dgm:t>
        <a:bodyPr/>
        <a:lstStyle/>
        <a:p>
          <a:r>
            <a:rPr lang="en-US"/>
            <a:t>My </a:t>
          </a:r>
          <a:r>
            <a:rPr lang="en-US" i="0"/>
            <a:t>I'm looking to buy a house in King County. I like a lot of space and don't really care about the neighborhood. What area should I look in to get the most space for my money if I can only spend 400,000 dollars.</a:t>
          </a:r>
          <a:endParaRPr lang="en-US"/>
        </a:p>
      </dgm:t>
    </dgm:pt>
    <dgm:pt modelId="{6DEBF443-8BF0-462A-AAD3-2DE0DE01405E}" type="parTrans" cxnId="{15E1134B-7F7A-4BFA-8756-A2CF28F64988}">
      <dgm:prSet/>
      <dgm:spPr/>
      <dgm:t>
        <a:bodyPr/>
        <a:lstStyle/>
        <a:p>
          <a:endParaRPr lang="en-US"/>
        </a:p>
      </dgm:t>
    </dgm:pt>
    <dgm:pt modelId="{929EE6FE-98E5-4361-8A7C-3AF2B5EA1F31}" type="sibTrans" cxnId="{15E1134B-7F7A-4BFA-8756-A2CF28F64988}">
      <dgm:prSet/>
      <dgm:spPr/>
      <dgm:t>
        <a:bodyPr/>
        <a:lstStyle/>
        <a:p>
          <a:endParaRPr lang="en-US"/>
        </a:p>
      </dgm:t>
    </dgm:pt>
    <dgm:pt modelId="{FB2907C5-B9EA-4763-B73C-978E2B2DDD0A}">
      <dgm:prSet/>
      <dgm:spPr/>
      <dgm:t>
        <a:bodyPr/>
        <a:lstStyle/>
        <a:p>
          <a:r>
            <a:rPr lang="en-US"/>
            <a:t>Question 4</a:t>
          </a:r>
        </a:p>
      </dgm:t>
    </dgm:pt>
    <dgm:pt modelId="{C771C247-6630-4327-B6A5-C81BBB96EFF0}" type="parTrans" cxnId="{B62BBC94-449A-464A-993D-A5EB283B5632}">
      <dgm:prSet/>
      <dgm:spPr/>
      <dgm:t>
        <a:bodyPr/>
        <a:lstStyle/>
        <a:p>
          <a:endParaRPr lang="en-US"/>
        </a:p>
      </dgm:t>
    </dgm:pt>
    <dgm:pt modelId="{C34366C8-2056-46D1-807D-EC8B92C95C59}" type="sibTrans" cxnId="{B62BBC94-449A-464A-993D-A5EB283B5632}">
      <dgm:prSet/>
      <dgm:spPr/>
      <dgm:t>
        <a:bodyPr/>
        <a:lstStyle/>
        <a:p>
          <a:endParaRPr lang="en-US"/>
        </a:p>
      </dgm:t>
    </dgm:pt>
    <dgm:pt modelId="{29CE5122-05D8-4C78-8D1D-A17B141A1297}">
      <dgm:prSet/>
      <dgm:spPr/>
      <dgm:t>
        <a:bodyPr/>
        <a:lstStyle/>
        <a:p>
          <a:r>
            <a:rPr lang="en-US" i="0"/>
            <a:t>I'm looking to sell my house, but I don't have much money for renovations. What should I do to squeeze a little extra money out of the sale?</a:t>
          </a:r>
          <a:endParaRPr lang="en-US"/>
        </a:p>
      </dgm:t>
    </dgm:pt>
    <dgm:pt modelId="{19E6B43A-E7B6-4DBA-95FB-69C3333EEA8D}" type="parTrans" cxnId="{91247D5F-75C6-46AD-BE08-EF69B697CB94}">
      <dgm:prSet/>
      <dgm:spPr/>
      <dgm:t>
        <a:bodyPr/>
        <a:lstStyle/>
        <a:p>
          <a:endParaRPr lang="en-US"/>
        </a:p>
      </dgm:t>
    </dgm:pt>
    <dgm:pt modelId="{6576C638-F0B1-43C0-8BF3-160910DE310B}" type="sibTrans" cxnId="{91247D5F-75C6-46AD-BE08-EF69B697CB94}">
      <dgm:prSet/>
      <dgm:spPr/>
      <dgm:t>
        <a:bodyPr/>
        <a:lstStyle/>
        <a:p>
          <a:endParaRPr lang="en-US"/>
        </a:p>
      </dgm:t>
    </dgm:pt>
    <dgm:pt modelId="{A3D26C45-6087-496F-8B8B-5C14ED855126}" type="pres">
      <dgm:prSet presAssocID="{8E875433-DA85-4157-93D9-A23058797B1D}" presName="Name0" presStyleCnt="0">
        <dgm:presLayoutVars>
          <dgm:dir/>
          <dgm:animLvl val="lvl"/>
          <dgm:resizeHandles val="exact"/>
        </dgm:presLayoutVars>
      </dgm:prSet>
      <dgm:spPr/>
    </dgm:pt>
    <dgm:pt modelId="{23CD9E1D-6F42-4187-99F1-EF40825FCD76}" type="pres">
      <dgm:prSet presAssocID="{EA6B380F-5AEC-4074-93CE-2ED7D25FF6A7}" presName="linNode" presStyleCnt="0"/>
      <dgm:spPr/>
    </dgm:pt>
    <dgm:pt modelId="{B14DAD45-44CF-42AC-91D2-A80052796230}" type="pres">
      <dgm:prSet presAssocID="{EA6B380F-5AEC-4074-93CE-2ED7D25FF6A7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E0AB65BC-B29A-4116-A6E4-DA5A6E5B6D96}" type="pres">
      <dgm:prSet presAssocID="{EA6B380F-5AEC-4074-93CE-2ED7D25FF6A7}" presName="descendantText" presStyleLbl="alignAccFollowNode1" presStyleIdx="0" presStyleCnt="4">
        <dgm:presLayoutVars>
          <dgm:bulletEnabled val="1"/>
        </dgm:presLayoutVars>
      </dgm:prSet>
      <dgm:spPr/>
    </dgm:pt>
    <dgm:pt modelId="{7D3212CD-D1DF-44F0-8481-80490626DFF3}" type="pres">
      <dgm:prSet presAssocID="{E75AE535-5AAC-4C34-B74D-B102A332D210}" presName="sp" presStyleCnt="0"/>
      <dgm:spPr/>
    </dgm:pt>
    <dgm:pt modelId="{12093BA9-7445-44A2-9BED-F71C9EEA801A}" type="pres">
      <dgm:prSet presAssocID="{217D094A-6B6A-412A-916B-A27729F6DBB7}" presName="linNode" presStyleCnt="0"/>
      <dgm:spPr/>
    </dgm:pt>
    <dgm:pt modelId="{32CCE188-3A08-4B69-9D5D-2C9A530EF513}" type="pres">
      <dgm:prSet presAssocID="{217D094A-6B6A-412A-916B-A27729F6DBB7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F62E16E7-1DF5-4C55-B363-3AC4958FA6D8}" type="pres">
      <dgm:prSet presAssocID="{217D094A-6B6A-412A-916B-A27729F6DBB7}" presName="descendantText" presStyleLbl="alignAccFollowNode1" presStyleIdx="1" presStyleCnt="4">
        <dgm:presLayoutVars>
          <dgm:bulletEnabled val="1"/>
        </dgm:presLayoutVars>
      </dgm:prSet>
      <dgm:spPr/>
    </dgm:pt>
    <dgm:pt modelId="{9A6FE90A-97BA-4254-BEC6-531393624877}" type="pres">
      <dgm:prSet presAssocID="{93EC883A-DA91-46A1-925A-9A336B07EB1D}" presName="sp" presStyleCnt="0"/>
      <dgm:spPr/>
    </dgm:pt>
    <dgm:pt modelId="{6B7B7E8C-32CE-4732-A93A-37C37A201DC5}" type="pres">
      <dgm:prSet presAssocID="{53D96352-0C61-4E85-928B-469E79A2F95D}" presName="linNode" presStyleCnt="0"/>
      <dgm:spPr/>
    </dgm:pt>
    <dgm:pt modelId="{9A912749-ABEF-4ECF-A693-6E85B9C5ED66}" type="pres">
      <dgm:prSet presAssocID="{53D96352-0C61-4E85-928B-469E79A2F95D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00EA8118-1F47-44AD-BC8E-F528AA15A4AB}" type="pres">
      <dgm:prSet presAssocID="{53D96352-0C61-4E85-928B-469E79A2F95D}" presName="descendantText" presStyleLbl="alignAccFollowNode1" presStyleIdx="2" presStyleCnt="4">
        <dgm:presLayoutVars>
          <dgm:bulletEnabled val="1"/>
        </dgm:presLayoutVars>
      </dgm:prSet>
      <dgm:spPr/>
    </dgm:pt>
    <dgm:pt modelId="{5564D07A-8DC5-4D20-9E04-811B80B8F0D8}" type="pres">
      <dgm:prSet presAssocID="{FB66A301-80E7-4206-9AAA-D17E36FFF555}" presName="sp" presStyleCnt="0"/>
      <dgm:spPr/>
    </dgm:pt>
    <dgm:pt modelId="{038C896D-C44E-4103-B28B-D39EB14CC0B5}" type="pres">
      <dgm:prSet presAssocID="{FB2907C5-B9EA-4763-B73C-978E2B2DDD0A}" presName="linNode" presStyleCnt="0"/>
      <dgm:spPr/>
    </dgm:pt>
    <dgm:pt modelId="{06483579-60D1-4A67-B92C-2DFF6DAE50BA}" type="pres">
      <dgm:prSet presAssocID="{FB2907C5-B9EA-4763-B73C-978E2B2DDD0A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A75D47D6-AE2B-4C0A-AD11-F18A57C3EE2D}" type="pres">
      <dgm:prSet presAssocID="{FB2907C5-B9EA-4763-B73C-978E2B2DDD0A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98109A06-A444-44BD-8BA8-433567502F85}" type="presOf" srcId="{EA6B380F-5AEC-4074-93CE-2ED7D25FF6A7}" destId="{B14DAD45-44CF-42AC-91D2-A80052796230}" srcOrd="0" destOrd="0" presId="urn:microsoft.com/office/officeart/2005/8/layout/vList5"/>
    <dgm:cxn modelId="{FFDE301D-D24F-4AAE-BECE-3D4C4E4A8166}" type="presOf" srcId="{29CE5122-05D8-4C78-8D1D-A17B141A1297}" destId="{A75D47D6-AE2B-4C0A-AD11-F18A57C3EE2D}" srcOrd="0" destOrd="0" presId="urn:microsoft.com/office/officeart/2005/8/layout/vList5"/>
    <dgm:cxn modelId="{BA312B28-F0AC-43B7-9BCC-3ADC23971C49}" type="presOf" srcId="{92D2D1A5-63A9-45B2-9808-19EA95A89C7A}" destId="{00EA8118-1F47-44AD-BC8E-F528AA15A4AB}" srcOrd="0" destOrd="0" presId="urn:microsoft.com/office/officeart/2005/8/layout/vList5"/>
    <dgm:cxn modelId="{FBAE522D-E726-46C5-AE6A-3D3B84D9587B}" type="presOf" srcId="{53D96352-0C61-4E85-928B-469E79A2F95D}" destId="{9A912749-ABEF-4ECF-A693-6E85B9C5ED66}" srcOrd="0" destOrd="0" presId="urn:microsoft.com/office/officeart/2005/8/layout/vList5"/>
    <dgm:cxn modelId="{27969D31-7141-4F1E-AFF3-BB79D528653F}" type="presOf" srcId="{113BC91F-5810-4D0D-B52C-3104982FBE04}" destId="{E0AB65BC-B29A-4116-A6E4-DA5A6E5B6D96}" srcOrd="0" destOrd="0" presId="urn:microsoft.com/office/officeart/2005/8/layout/vList5"/>
    <dgm:cxn modelId="{91247D5F-75C6-46AD-BE08-EF69B697CB94}" srcId="{FB2907C5-B9EA-4763-B73C-978E2B2DDD0A}" destId="{29CE5122-05D8-4C78-8D1D-A17B141A1297}" srcOrd="0" destOrd="0" parTransId="{19E6B43A-E7B6-4DBA-95FB-69C3333EEA8D}" sibTransId="{6576C638-F0B1-43C0-8BF3-160910DE310B}"/>
    <dgm:cxn modelId="{7FA19360-5438-4E67-9FCD-1659C5197052}" type="presOf" srcId="{D725AF28-7230-40C9-A672-EC9E0D909F14}" destId="{F62E16E7-1DF5-4C55-B363-3AC4958FA6D8}" srcOrd="0" destOrd="0" presId="urn:microsoft.com/office/officeart/2005/8/layout/vList5"/>
    <dgm:cxn modelId="{4E67E642-B2E7-4A73-A57F-B40E36A7DDE2}" srcId="{8E875433-DA85-4157-93D9-A23058797B1D}" destId="{217D094A-6B6A-412A-916B-A27729F6DBB7}" srcOrd="1" destOrd="0" parTransId="{5551B92B-8E62-4363-8689-A7A3BAE729BD}" sibTransId="{93EC883A-DA91-46A1-925A-9A336B07EB1D}"/>
    <dgm:cxn modelId="{6CEE6767-048C-4ED9-87AF-09D026E7C993}" type="presOf" srcId="{8E875433-DA85-4157-93D9-A23058797B1D}" destId="{A3D26C45-6087-496F-8B8B-5C14ED855126}" srcOrd="0" destOrd="0" presId="urn:microsoft.com/office/officeart/2005/8/layout/vList5"/>
    <dgm:cxn modelId="{1F208D68-BEE8-49DE-9E97-6B61E5B7171A}" srcId="{8E875433-DA85-4157-93D9-A23058797B1D}" destId="{53D96352-0C61-4E85-928B-469E79A2F95D}" srcOrd="2" destOrd="0" parTransId="{6B40F37C-41A2-4602-BC02-5E99604A6845}" sibTransId="{FB66A301-80E7-4206-9AAA-D17E36FFF555}"/>
    <dgm:cxn modelId="{15E1134B-7F7A-4BFA-8756-A2CF28F64988}" srcId="{53D96352-0C61-4E85-928B-469E79A2F95D}" destId="{92D2D1A5-63A9-45B2-9808-19EA95A89C7A}" srcOrd="0" destOrd="0" parTransId="{6DEBF443-8BF0-462A-AAD3-2DE0DE01405E}" sibTransId="{929EE6FE-98E5-4361-8A7C-3AF2B5EA1F31}"/>
    <dgm:cxn modelId="{89151A55-4FFF-4243-B0E7-FF5311356AFA}" srcId="{8E875433-DA85-4157-93D9-A23058797B1D}" destId="{EA6B380F-5AEC-4074-93CE-2ED7D25FF6A7}" srcOrd="0" destOrd="0" parTransId="{5E75E70F-BE2C-40A1-B091-3DBD264B52CB}" sibTransId="{E75AE535-5AAC-4C34-B74D-B102A332D210}"/>
    <dgm:cxn modelId="{60227B89-AD08-4C17-AD4C-963974E96C6B}" type="presOf" srcId="{217D094A-6B6A-412A-916B-A27729F6DBB7}" destId="{32CCE188-3A08-4B69-9D5D-2C9A530EF513}" srcOrd="0" destOrd="0" presId="urn:microsoft.com/office/officeart/2005/8/layout/vList5"/>
    <dgm:cxn modelId="{B62BBC94-449A-464A-993D-A5EB283B5632}" srcId="{8E875433-DA85-4157-93D9-A23058797B1D}" destId="{FB2907C5-B9EA-4763-B73C-978E2B2DDD0A}" srcOrd="3" destOrd="0" parTransId="{C771C247-6630-4327-B6A5-C81BBB96EFF0}" sibTransId="{C34366C8-2056-46D1-807D-EC8B92C95C59}"/>
    <dgm:cxn modelId="{05A1099A-ABCF-4753-B3E6-A3513BF7B8D5}" srcId="{EA6B380F-5AEC-4074-93CE-2ED7D25FF6A7}" destId="{113BC91F-5810-4D0D-B52C-3104982FBE04}" srcOrd="0" destOrd="0" parTransId="{09D13E13-CEC6-452B-835F-5BFB4BD30808}" sibTransId="{FE431CD6-31A2-4B81-82F1-CC667FB1227E}"/>
    <dgm:cxn modelId="{642329AE-1948-4409-B6EC-7D105212AFF9}" srcId="{217D094A-6B6A-412A-916B-A27729F6DBB7}" destId="{D725AF28-7230-40C9-A672-EC9E0D909F14}" srcOrd="0" destOrd="0" parTransId="{4925842D-63CD-42A8-A921-C2B6FB214357}" sibTransId="{3B59D803-57F2-46EB-9A6F-85774DCA7E41}"/>
    <dgm:cxn modelId="{11E509C8-4A2F-4F71-9704-8A48AC6B046B}" type="presOf" srcId="{FB2907C5-B9EA-4763-B73C-978E2B2DDD0A}" destId="{06483579-60D1-4A67-B92C-2DFF6DAE50BA}" srcOrd="0" destOrd="0" presId="urn:microsoft.com/office/officeart/2005/8/layout/vList5"/>
    <dgm:cxn modelId="{92A06F8D-4222-4879-B709-B6E0F1D115E1}" type="presParOf" srcId="{A3D26C45-6087-496F-8B8B-5C14ED855126}" destId="{23CD9E1D-6F42-4187-99F1-EF40825FCD76}" srcOrd="0" destOrd="0" presId="urn:microsoft.com/office/officeart/2005/8/layout/vList5"/>
    <dgm:cxn modelId="{0C21E002-0F38-49A7-8E99-2DD0AC02726A}" type="presParOf" srcId="{23CD9E1D-6F42-4187-99F1-EF40825FCD76}" destId="{B14DAD45-44CF-42AC-91D2-A80052796230}" srcOrd="0" destOrd="0" presId="urn:microsoft.com/office/officeart/2005/8/layout/vList5"/>
    <dgm:cxn modelId="{5A7DF64E-90E0-4EF2-84EE-D63644711121}" type="presParOf" srcId="{23CD9E1D-6F42-4187-99F1-EF40825FCD76}" destId="{E0AB65BC-B29A-4116-A6E4-DA5A6E5B6D96}" srcOrd="1" destOrd="0" presId="urn:microsoft.com/office/officeart/2005/8/layout/vList5"/>
    <dgm:cxn modelId="{9B36DF15-7481-4BE0-8691-736122F183A9}" type="presParOf" srcId="{A3D26C45-6087-496F-8B8B-5C14ED855126}" destId="{7D3212CD-D1DF-44F0-8481-80490626DFF3}" srcOrd="1" destOrd="0" presId="urn:microsoft.com/office/officeart/2005/8/layout/vList5"/>
    <dgm:cxn modelId="{D3B69503-A21E-4F3D-9C84-66A0812DD48A}" type="presParOf" srcId="{A3D26C45-6087-496F-8B8B-5C14ED855126}" destId="{12093BA9-7445-44A2-9BED-F71C9EEA801A}" srcOrd="2" destOrd="0" presId="urn:microsoft.com/office/officeart/2005/8/layout/vList5"/>
    <dgm:cxn modelId="{36A15C40-1A45-493F-8369-C4F53DC0C5E8}" type="presParOf" srcId="{12093BA9-7445-44A2-9BED-F71C9EEA801A}" destId="{32CCE188-3A08-4B69-9D5D-2C9A530EF513}" srcOrd="0" destOrd="0" presId="urn:microsoft.com/office/officeart/2005/8/layout/vList5"/>
    <dgm:cxn modelId="{492BBE07-CF68-4333-B42A-971FC6279946}" type="presParOf" srcId="{12093BA9-7445-44A2-9BED-F71C9EEA801A}" destId="{F62E16E7-1DF5-4C55-B363-3AC4958FA6D8}" srcOrd="1" destOrd="0" presId="urn:microsoft.com/office/officeart/2005/8/layout/vList5"/>
    <dgm:cxn modelId="{EA933CA7-8613-45B9-A778-997793B159D2}" type="presParOf" srcId="{A3D26C45-6087-496F-8B8B-5C14ED855126}" destId="{9A6FE90A-97BA-4254-BEC6-531393624877}" srcOrd="3" destOrd="0" presId="urn:microsoft.com/office/officeart/2005/8/layout/vList5"/>
    <dgm:cxn modelId="{7898A2E7-6029-4A19-95CA-4F00D74904CD}" type="presParOf" srcId="{A3D26C45-6087-496F-8B8B-5C14ED855126}" destId="{6B7B7E8C-32CE-4732-A93A-37C37A201DC5}" srcOrd="4" destOrd="0" presId="urn:microsoft.com/office/officeart/2005/8/layout/vList5"/>
    <dgm:cxn modelId="{070835E6-CC05-4084-8542-EA101D5B7AB0}" type="presParOf" srcId="{6B7B7E8C-32CE-4732-A93A-37C37A201DC5}" destId="{9A912749-ABEF-4ECF-A693-6E85B9C5ED66}" srcOrd="0" destOrd="0" presId="urn:microsoft.com/office/officeart/2005/8/layout/vList5"/>
    <dgm:cxn modelId="{39DD1BD5-F151-4041-8289-65FFBCC0BE3A}" type="presParOf" srcId="{6B7B7E8C-32CE-4732-A93A-37C37A201DC5}" destId="{00EA8118-1F47-44AD-BC8E-F528AA15A4AB}" srcOrd="1" destOrd="0" presId="urn:microsoft.com/office/officeart/2005/8/layout/vList5"/>
    <dgm:cxn modelId="{4E515E4D-DF34-4B8D-8E77-0DB810501477}" type="presParOf" srcId="{A3D26C45-6087-496F-8B8B-5C14ED855126}" destId="{5564D07A-8DC5-4D20-9E04-811B80B8F0D8}" srcOrd="5" destOrd="0" presId="urn:microsoft.com/office/officeart/2005/8/layout/vList5"/>
    <dgm:cxn modelId="{A5527C53-599B-476A-9D13-C5C1023DE2B6}" type="presParOf" srcId="{A3D26C45-6087-496F-8B8B-5C14ED855126}" destId="{038C896D-C44E-4103-B28B-D39EB14CC0B5}" srcOrd="6" destOrd="0" presId="urn:microsoft.com/office/officeart/2005/8/layout/vList5"/>
    <dgm:cxn modelId="{649AB51F-CE63-434B-9ACD-1B2FA3B1D250}" type="presParOf" srcId="{038C896D-C44E-4103-B28B-D39EB14CC0B5}" destId="{06483579-60D1-4A67-B92C-2DFF6DAE50BA}" srcOrd="0" destOrd="0" presId="urn:microsoft.com/office/officeart/2005/8/layout/vList5"/>
    <dgm:cxn modelId="{21E4F466-3614-4ADD-956E-553823F91AA7}" type="presParOf" srcId="{038C896D-C44E-4103-B28B-D39EB14CC0B5}" destId="{A75D47D6-AE2B-4C0A-AD11-F18A57C3EE2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486D0A-4404-495C-9A64-B734887A256A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A444EBB-2DF5-4869-9B82-59A951ABB0E5}">
      <dgm:prSet/>
      <dgm:spPr/>
      <dgm:t>
        <a:bodyPr/>
        <a:lstStyle/>
        <a:p>
          <a:r>
            <a:rPr lang="en-US"/>
            <a:t>What mattered the most?</a:t>
          </a:r>
        </a:p>
      </dgm:t>
    </dgm:pt>
    <dgm:pt modelId="{21BADC25-D7B7-4983-814F-609A0C9EC204}" type="parTrans" cxnId="{A257648C-6FA4-4F95-A606-C0AA9A4E7B6B}">
      <dgm:prSet/>
      <dgm:spPr/>
      <dgm:t>
        <a:bodyPr/>
        <a:lstStyle/>
        <a:p>
          <a:endParaRPr lang="en-US"/>
        </a:p>
      </dgm:t>
    </dgm:pt>
    <dgm:pt modelId="{D89BE0B8-4F57-4EBE-AE30-7435A3F528D3}" type="sibTrans" cxnId="{A257648C-6FA4-4F95-A606-C0AA9A4E7B6B}">
      <dgm:prSet/>
      <dgm:spPr/>
      <dgm:t>
        <a:bodyPr/>
        <a:lstStyle/>
        <a:p>
          <a:endParaRPr lang="en-US"/>
        </a:p>
      </dgm:t>
    </dgm:pt>
    <dgm:pt modelId="{D4633401-14A8-4EF3-99C6-6AFAC55DA4E8}">
      <dgm:prSet/>
      <dgm:spPr/>
      <dgm:t>
        <a:bodyPr/>
        <a:lstStyle/>
        <a:p>
          <a:r>
            <a:rPr lang="en-US"/>
            <a:t>Zipcode, Total Living Area, Having a waterfront property, The county grade, The month of the sale</a:t>
          </a:r>
        </a:p>
      </dgm:t>
    </dgm:pt>
    <dgm:pt modelId="{13B34869-7FCD-4270-81A6-23CFCCB7FB8E}" type="parTrans" cxnId="{AC9289D6-8723-4521-B1FF-DE4F5B2465C9}">
      <dgm:prSet/>
      <dgm:spPr/>
      <dgm:t>
        <a:bodyPr/>
        <a:lstStyle/>
        <a:p>
          <a:endParaRPr lang="en-US"/>
        </a:p>
      </dgm:t>
    </dgm:pt>
    <dgm:pt modelId="{7598D509-7608-4FFA-AED9-3F7188E137B4}" type="sibTrans" cxnId="{AC9289D6-8723-4521-B1FF-DE4F5B2465C9}">
      <dgm:prSet/>
      <dgm:spPr/>
      <dgm:t>
        <a:bodyPr/>
        <a:lstStyle/>
        <a:p>
          <a:endParaRPr lang="en-US"/>
        </a:p>
      </dgm:t>
    </dgm:pt>
    <dgm:pt modelId="{4F1A4394-8A71-495D-9B0C-57A8D1C36649}">
      <dgm:prSet/>
      <dgm:spPr/>
      <dgm:t>
        <a:bodyPr/>
        <a:lstStyle/>
        <a:p>
          <a:r>
            <a:rPr lang="en-US"/>
            <a:t>What mattered somewhat?</a:t>
          </a:r>
        </a:p>
      </dgm:t>
    </dgm:pt>
    <dgm:pt modelId="{050E9A2F-D8CD-47B5-A48E-199563E7ADB9}" type="parTrans" cxnId="{0384B9F3-0731-4CAC-BC4A-41D5E7FE662C}">
      <dgm:prSet/>
      <dgm:spPr/>
      <dgm:t>
        <a:bodyPr/>
        <a:lstStyle/>
        <a:p>
          <a:endParaRPr lang="en-US"/>
        </a:p>
      </dgm:t>
    </dgm:pt>
    <dgm:pt modelId="{0670126E-B742-4714-9BBC-AC6194914B8B}" type="sibTrans" cxnId="{0384B9F3-0731-4CAC-BC4A-41D5E7FE662C}">
      <dgm:prSet/>
      <dgm:spPr/>
      <dgm:t>
        <a:bodyPr/>
        <a:lstStyle/>
        <a:p>
          <a:endParaRPr lang="en-US"/>
        </a:p>
      </dgm:t>
    </dgm:pt>
    <dgm:pt modelId="{DB256E69-9076-42DD-958A-E57B644469DF}">
      <dgm:prSet/>
      <dgm:spPr/>
      <dgm:t>
        <a:bodyPr/>
        <a:lstStyle/>
        <a:p>
          <a:r>
            <a:rPr lang="en-US"/>
            <a:t>The Latitude, Year of sale, Total living area of the 15 closest neighbors, Lot size, Number of views prior to sale, The county condition score, number of bathrooms</a:t>
          </a:r>
        </a:p>
      </dgm:t>
    </dgm:pt>
    <dgm:pt modelId="{F2324CBB-9DA2-4898-A92E-BEB52D3CC7DB}" type="parTrans" cxnId="{E9CDE007-5BFB-4C9A-8DD0-4843B088E482}">
      <dgm:prSet/>
      <dgm:spPr/>
      <dgm:t>
        <a:bodyPr/>
        <a:lstStyle/>
        <a:p>
          <a:endParaRPr lang="en-US"/>
        </a:p>
      </dgm:t>
    </dgm:pt>
    <dgm:pt modelId="{4ED7216A-15C9-46C0-92E4-64E612AA9A77}" type="sibTrans" cxnId="{E9CDE007-5BFB-4C9A-8DD0-4843B088E482}">
      <dgm:prSet/>
      <dgm:spPr/>
      <dgm:t>
        <a:bodyPr/>
        <a:lstStyle/>
        <a:p>
          <a:endParaRPr lang="en-US"/>
        </a:p>
      </dgm:t>
    </dgm:pt>
    <dgm:pt modelId="{2B855D6A-1D23-4616-BFC6-13F0A5F6FEB1}">
      <dgm:prSet/>
      <dgm:spPr/>
      <dgm:t>
        <a:bodyPr/>
        <a:lstStyle/>
        <a:p>
          <a:r>
            <a:rPr lang="en-US"/>
            <a:t>What didn’t matter?</a:t>
          </a:r>
        </a:p>
      </dgm:t>
    </dgm:pt>
    <dgm:pt modelId="{72C78FDB-51A5-454E-9CF7-D8A972954343}" type="parTrans" cxnId="{FE42E870-0A9B-41CF-A07F-6981CA866C41}">
      <dgm:prSet/>
      <dgm:spPr/>
      <dgm:t>
        <a:bodyPr/>
        <a:lstStyle/>
        <a:p>
          <a:endParaRPr lang="en-US"/>
        </a:p>
      </dgm:t>
    </dgm:pt>
    <dgm:pt modelId="{B3838F17-13EC-49CF-896A-0060DED8C5DB}" type="sibTrans" cxnId="{FE42E870-0A9B-41CF-A07F-6981CA866C41}">
      <dgm:prSet/>
      <dgm:spPr/>
      <dgm:t>
        <a:bodyPr/>
        <a:lstStyle/>
        <a:p>
          <a:endParaRPr lang="en-US"/>
        </a:p>
      </dgm:t>
    </dgm:pt>
    <dgm:pt modelId="{252050C3-4B08-418F-B9A6-DF3C305A535A}">
      <dgm:prSet/>
      <dgm:spPr/>
      <dgm:t>
        <a:bodyPr/>
        <a:lstStyle/>
        <a:p>
          <a:r>
            <a:rPr lang="en-US"/>
            <a:t>Renovation year (this might be on account of lacking data), Number of Floors, Number of Bedrooms,</a:t>
          </a:r>
        </a:p>
      </dgm:t>
    </dgm:pt>
    <dgm:pt modelId="{B9AF7CC9-4EE9-4EDF-9F16-23AA3EA645DA}" type="parTrans" cxnId="{96E6A89D-DFF3-4D95-B1F2-B6B643C40102}">
      <dgm:prSet/>
      <dgm:spPr/>
      <dgm:t>
        <a:bodyPr/>
        <a:lstStyle/>
        <a:p>
          <a:endParaRPr lang="en-US"/>
        </a:p>
      </dgm:t>
    </dgm:pt>
    <dgm:pt modelId="{96AB7755-11A4-4D6E-8BDE-F589204175CC}" type="sibTrans" cxnId="{96E6A89D-DFF3-4D95-B1F2-B6B643C40102}">
      <dgm:prSet/>
      <dgm:spPr/>
      <dgm:t>
        <a:bodyPr/>
        <a:lstStyle/>
        <a:p>
          <a:endParaRPr lang="en-US"/>
        </a:p>
      </dgm:t>
    </dgm:pt>
    <dgm:pt modelId="{73403263-D570-4CFA-B78B-61269C24D8D4}">
      <dgm:prSet/>
      <dgm:spPr/>
      <dgm:t>
        <a:bodyPr/>
        <a:lstStyle/>
        <a:p>
          <a:r>
            <a:rPr lang="en-US"/>
            <a:t>What hurt sale price?</a:t>
          </a:r>
        </a:p>
      </dgm:t>
    </dgm:pt>
    <dgm:pt modelId="{394EAAF8-C737-4258-AE4B-2F742DEC12BD}" type="parTrans" cxnId="{BAD42BF6-686F-4832-AD8C-0B640E916761}">
      <dgm:prSet/>
      <dgm:spPr/>
      <dgm:t>
        <a:bodyPr/>
        <a:lstStyle/>
        <a:p>
          <a:endParaRPr lang="en-US"/>
        </a:p>
      </dgm:t>
    </dgm:pt>
    <dgm:pt modelId="{E8283076-79A7-49CB-B805-3C9626B38F5B}" type="sibTrans" cxnId="{BAD42BF6-686F-4832-AD8C-0B640E916761}">
      <dgm:prSet/>
      <dgm:spPr/>
      <dgm:t>
        <a:bodyPr/>
        <a:lstStyle/>
        <a:p>
          <a:endParaRPr lang="en-US"/>
        </a:p>
      </dgm:t>
    </dgm:pt>
    <dgm:pt modelId="{16541BA8-14A3-422A-A3F9-07AE497B279C}">
      <dgm:prSet/>
      <dgm:spPr/>
      <dgm:t>
        <a:bodyPr/>
        <a:lstStyle/>
        <a:p>
          <a:r>
            <a:rPr lang="en-US"/>
            <a:t>Longitude, Having a basement, The year the house was built.</a:t>
          </a:r>
        </a:p>
      </dgm:t>
    </dgm:pt>
    <dgm:pt modelId="{8EFAF8AC-5484-46F8-A350-4FA1E45086F1}" type="parTrans" cxnId="{153F1B70-6D31-4C98-9066-4BEA8AAE0911}">
      <dgm:prSet/>
      <dgm:spPr/>
      <dgm:t>
        <a:bodyPr/>
        <a:lstStyle/>
        <a:p>
          <a:endParaRPr lang="en-US"/>
        </a:p>
      </dgm:t>
    </dgm:pt>
    <dgm:pt modelId="{6FFA6169-47C0-4F17-B30A-59B98E535872}" type="sibTrans" cxnId="{153F1B70-6D31-4C98-9066-4BEA8AAE0911}">
      <dgm:prSet/>
      <dgm:spPr/>
      <dgm:t>
        <a:bodyPr/>
        <a:lstStyle/>
        <a:p>
          <a:endParaRPr lang="en-US"/>
        </a:p>
      </dgm:t>
    </dgm:pt>
    <dgm:pt modelId="{4A940C76-C00B-4C8E-9796-18D0B867A244}" type="pres">
      <dgm:prSet presAssocID="{90486D0A-4404-495C-9A64-B734887A256A}" presName="linear" presStyleCnt="0">
        <dgm:presLayoutVars>
          <dgm:dir/>
          <dgm:animLvl val="lvl"/>
          <dgm:resizeHandles val="exact"/>
        </dgm:presLayoutVars>
      </dgm:prSet>
      <dgm:spPr/>
    </dgm:pt>
    <dgm:pt modelId="{0F0F869E-B2FE-4B85-9ECB-1A30B6FB12CD}" type="pres">
      <dgm:prSet presAssocID="{0A444EBB-2DF5-4869-9B82-59A951ABB0E5}" presName="parentLin" presStyleCnt="0"/>
      <dgm:spPr/>
    </dgm:pt>
    <dgm:pt modelId="{C0AC8338-BB47-41EB-8D1C-971536284E24}" type="pres">
      <dgm:prSet presAssocID="{0A444EBB-2DF5-4869-9B82-59A951ABB0E5}" presName="parentLeftMargin" presStyleLbl="node1" presStyleIdx="0" presStyleCnt="4"/>
      <dgm:spPr/>
    </dgm:pt>
    <dgm:pt modelId="{9074463E-B851-46E7-B2B5-56E54119C31F}" type="pres">
      <dgm:prSet presAssocID="{0A444EBB-2DF5-4869-9B82-59A951ABB0E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D27B83F-EFC0-4AC0-8170-52645886227C}" type="pres">
      <dgm:prSet presAssocID="{0A444EBB-2DF5-4869-9B82-59A951ABB0E5}" presName="negativeSpace" presStyleCnt="0"/>
      <dgm:spPr/>
    </dgm:pt>
    <dgm:pt modelId="{31E7B71C-92DC-491F-9566-7CDD14E00D08}" type="pres">
      <dgm:prSet presAssocID="{0A444EBB-2DF5-4869-9B82-59A951ABB0E5}" presName="childText" presStyleLbl="conFgAcc1" presStyleIdx="0" presStyleCnt="4">
        <dgm:presLayoutVars>
          <dgm:bulletEnabled val="1"/>
        </dgm:presLayoutVars>
      </dgm:prSet>
      <dgm:spPr/>
    </dgm:pt>
    <dgm:pt modelId="{D02A2F59-AF1F-40E9-AADD-3C3E1211515E}" type="pres">
      <dgm:prSet presAssocID="{D89BE0B8-4F57-4EBE-AE30-7435A3F528D3}" presName="spaceBetweenRectangles" presStyleCnt="0"/>
      <dgm:spPr/>
    </dgm:pt>
    <dgm:pt modelId="{7EF66933-7DF2-443E-877C-3A6B513E0CBD}" type="pres">
      <dgm:prSet presAssocID="{4F1A4394-8A71-495D-9B0C-57A8D1C36649}" presName="parentLin" presStyleCnt="0"/>
      <dgm:spPr/>
    </dgm:pt>
    <dgm:pt modelId="{043A9887-9ECC-40A9-B80E-54B928A9B1FF}" type="pres">
      <dgm:prSet presAssocID="{4F1A4394-8A71-495D-9B0C-57A8D1C36649}" presName="parentLeftMargin" presStyleLbl="node1" presStyleIdx="0" presStyleCnt="4"/>
      <dgm:spPr/>
    </dgm:pt>
    <dgm:pt modelId="{6398CEA4-E917-4EC4-8631-092E0B5017DD}" type="pres">
      <dgm:prSet presAssocID="{4F1A4394-8A71-495D-9B0C-57A8D1C3664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9FF3A93-3169-4170-B159-33284DDBBC52}" type="pres">
      <dgm:prSet presAssocID="{4F1A4394-8A71-495D-9B0C-57A8D1C36649}" presName="negativeSpace" presStyleCnt="0"/>
      <dgm:spPr/>
    </dgm:pt>
    <dgm:pt modelId="{AE44FBD9-EF28-4632-B660-D56E0F9C0CE1}" type="pres">
      <dgm:prSet presAssocID="{4F1A4394-8A71-495D-9B0C-57A8D1C36649}" presName="childText" presStyleLbl="conFgAcc1" presStyleIdx="1" presStyleCnt="4">
        <dgm:presLayoutVars>
          <dgm:bulletEnabled val="1"/>
        </dgm:presLayoutVars>
      </dgm:prSet>
      <dgm:spPr/>
    </dgm:pt>
    <dgm:pt modelId="{B870598E-EFDC-4FBE-AA9B-7B74E49A86BA}" type="pres">
      <dgm:prSet presAssocID="{0670126E-B742-4714-9BBC-AC6194914B8B}" presName="spaceBetweenRectangles" presStyleCnt="0"/>
      <dgm:spPr/>
    </dgm:pt>
    <dgm:pt modelId="{2D78D800-AE74-48DD-BD5B-7F4955491466}" type="pres">
      <dgm:prSet presAssocID="{2B855D6A-1D23-4616-BFC6-13F0A5F6FEB1}" presName="parentLin" presStyleCnt="0"/>
      <dgm:spPr/>
    </dgm:pt>
    <dgm:pt modelId="{6068C179-A39B-4CD6-80A2-C0F09764BB14}" type="pres">
      <dgm:prSet presAssocID="{2B855D6A-1D23-4616-BFC6-13F0A5F6FEB1}" presName="parentLeftMargin" presStyleLbl="node1" presStyleIdx="1" presStyleCnt="4"/>
      <dgm:spPr/>
    </dgm:pt>
    <dgm:pt modelId="{444148D5-E9BE-4613-9875-D120A97D0915}" type="pres">
      <dgm:prSet presAssocID="{2B855D6A-1D23-4616-BFC6-13F0A5F6FEB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744BD6F-1BF9-4BB9-9168-00DBDBCECF99}" type="pres">
      <dgm:prSet presAssocID="{2B855D6A-1D23-4616-BFC6-13F0A5F6FEB1}" presName="negativeSpace" presStyleCnt="0"/>
      <dgm:spPr/>
    </dgm:pt>
    <dgm:pt modelId="{9228CF92-CCD2-447B-9341-FBC80A569147}" type="pres">
      <dgm:prSet presAssocID="{2B855D6A-1D23-4616-BFC6-13F0A5F6FEB1}" presName="childText" presStyleLbl="conFgAcc1" presStyleIdx="2" presStyleCnt="4">
        <dgm:presLayoutVars>
          <dgm:bulletEnabled val="1"/>
        </dgm:presLayoutVars>
      </dgm:prSet>
      <dgm:spPr/>
    </dgm:pt>
    <dgm:pt modelId="{08757215-1AC3-4D4C-BE19-5E566D94D8D0}" type="pres">
      <dgm:prSet presAssocID="{B3838F17-13EC-49CF-896A-0060DED8C5DB}" presName="spaceBetweenRectangles" presStyleCnt="0"/>
      <dgm:spPr/>
    </dgm:pt>
    <dgm:pt modelId="{5BB916EE-D66A-4916-90E0-0326B1BD3FED}" type="pres">
      <dgm:prSet presAssocID="{73403263-D570-4CFA-B78B-61269C24D8D4}" presName="parentLin" presStyleCnt="0"/>
      <dgm:spPr/>
    </dgm:pt>
    <dgm:pt modelId="{2384D14D-EB34-4652-AD81-6B3CE4FF1936}" type="pres">
      <dgm:prSet presAssocID="{73403263-D570-4CFA-B78B-61269C24D8D4}" presName="parentLeftMargin" presStyleLbl="node1" presStyleIdx="2" presStyleCnt="4"/>
      <dgm:spPr/>
    </dgm:pt>
    <dgm:pt modelId="{7644A952-9855-47DB-95D1-066FAECB9B37}" type="pres">
      <dgm:prSet presAssocID="{73403263-D570-4CFA-B78B-61269C24D8D4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E51FB46-D83F-4488-BFC2-B0E6EC2D122B}" type="pres">
      <dgm:prSet presAssocID="{73403263-D570-4CFA-B78B-61269C24D8D4}" presName="negativeSpace" presStyleCnt="0"/>
      <dgm:spPr/>
    </dgm:pt>
    <dgm:pt modelId="{7A07218B-9D35-4CED-8C49-A39A93112ED4}" type="pres">
      <dgm:prSet presAssocID="{73403263-D570-4CFA-B78B-61269C24D8D4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9CDE007-5BFB-4C9A-8DD0-4843B088E482}" srcId="{4F1A4394-8A71-495D-9B0C-57A8D1C36649}" destId="{DB256E69-9076-42DD-958A-E57B644469DF}" srcOrd="0" destOrd="0" parTransId="{F2324CBB-9DA2-4898-A92E-BEB52D3CC7DB}" sibTransId="{4ED7216A-15C9-46C0-92E4-64E612AA9A77}"/>
    <dgm:cxn modelId="{D823BA12-5C75-4158-AE24-3FBF0628AA4D}" type="presOf" srcId="{73403263-D570-4CFA-B78B-61269C24D8D4}" destId="{7644A952-9855-47DB-95D1-066FAECB9B37}" srcOrd="1" destOrd="0" presId="urn:microsoft.com/office/officeart/2005/8/layout/list1"/>
    <dgm:cxn modelId="{6C7EEC16-6020-482A-A29A-BC8285E8E3E9}" type="presOf" srcId="{0A444EBB-2DF5-4869-9B82-59A951ABB0E5}" destId="{C0AC8338-BB47-41EB-8D1C-971536284E24}" srcOrd="0" destOrd="0" presId="urn:microsoft.com/office/officeart/2005/8/layout/list1"/>
    <dgm:cxn modelId="{A22CC968-1334-40F7-80D2-47FB5FEC206C}" type="presOf" srcId="{4F1A4394-8A71-495D-9B0C-57A8D1C36649}" destId="{043A9887-9ECC-40A9-B80E-54B928A9B1FF}" srcOrd="0" destOrd="0" presId="urn:microsoft.com/office/officeart/2005/8/layout/list1"/>
    <dgm:cxn modelId="{CE95944E-8B46-44CB-9D9B-CAC2298362F2}" type="presOf" srcId="{90486D0A-4404-495C-9A64-B734887A256A}" destId="{4A940C76-C00B-4C8E-9796-18D0B867A244}" srcOrd="0" destOrd="0" presId="urn:microsoft.com/office/officeart/2005/8/layout/list1"/>
    <dgm:cxn modelId="{153F1B70-6D31-4C98-9066-4BEA8AAE0911}" srcId="{73403263-D570-4CFA-B78B-61269C24D8D4}" destId="{16541BA8-14A3-422A-A3F9-07AE497B279C}" srcOrd="0" destOrd="0" parTransId="{8EFAF8AC-5484-46F8-A350-4FA1E45086F1}" sibTransId="{6FFA6169-47C0-4F17-B30A-59B98E535872}"/>
    <dgm:cxn modelId="{FE42E870-0A9B-41CF-A07F-6981CA866C41}" srcId="{90486D0A-4404-495C-9A64-B734887A256A}" destId="{2B855D6A-1D23-4616-BFC6-13F0A5F6FEB1}" srcOrd="2" destOrd="0" parTransId="{72C78FDB-51A5-454E-9CF7-D8A972954343}" sibTransId="{B3838F17-13EC-49CF-896A-0060DED8C5DB}"/>
    <dgm:cxn modelId="{2E53FA50-7BC1-420B-A58B-BF6379AC777C}" type="presOf" srcId="{DB256E69-9076-42DD-958A-E57B644469DF}" destId="{AE44FBD9-EF28-4632-B660-D56E0F9C0CE1}" srcOrd="0" destOrd="0" presId="urn:microsoft.com/office/officeart/2005/8/layout/list1"/>
    <dgm:cxn modelId="{44420671-BC1A-4BD7-AA47-E3A537D717EB}" type="presOf" srcId="{D4633401-14A8-4EF3-99C6-6AFAC55DA4E8}" destId="{31E7B71C-92DC-491F-9566-7CDD14E00D08}" srcOrd="0" destOrd="0" presId="urn:microsoft.com/office/officeart/2005/8/layout/list1"/>
    <dgm:cxn modelId="{A257648C-6FA4-4F95-A606-C0AA9A4E7B6B}" srcId="{90486D0A-4404-495C-9A64-B734887A256A}" destId="{0A444EBB-2DF5-4869-9B82-59A951ABB0E5}" srcOrd="0" destOrd="0" parTransId="{21BADC25-D7B7-4983-814F-609A0C9EC204}" sibTransId="{D89BE0B8-4F57-4EBE-AE30-7435A3F528D3}"/>
    <dgm:cxn modelId="{96E6A89D-DFF3-4D95-B1F2-B6B643C40102}" srcId="{2B855D6A-1D23-4616-BFC6-13F0A5F6FEB1}" destId="{252050C3-4B08-418F-B9A6-DF3C305A535A}" srcOrd="0" destOrd="0" parTransId="{B9AF7CC9-4EE9-4EDF-9F16-23AA3EA645DA}" sibTransId="{96AB7755-11A4-4D6E-8BDE-F589204175CC}"/>
    <dgm:cxn modelId="{C283FA9E-ADC0-4075-97E1-79CDCE86E4FF}" type="presOf" srcId="{2B855D6A-1D23-4616-BFC6-13F0A5F6FEB1}" destId="{6068C179-A39B-4CD6-80A2-C0F09764BB14}" srcOrd="0" destOrd="0" presId="urn:microsoft.com/office/officeart/2005/8/layout/list1"/>
    <dgm:cxn modelId="{FC7BFDA9-75DC-4DA1-8B06-FB022961F7C6}" type="presOf" srcId="{0A444EBB-2DF5-4869-9B82-59A951ABB0E5}" destId="{9074463E-B851-46E7-B2B5-56E54119C31F}" srcOrd="1" destOrd="0" presId="urn:microsoft.com/office/officeart/2005/8/layout/list1"/>
    <dgm:cxn modelId="{571CDACA-E914-448E-AB11-EDBD58AD53C2}" type="presOf" srcId="{252050C3-4B08-418F-B9A6-DF3C305A535A}" destId="{9228CF92-CCD2-447B-9341-FBC80A569147}" srcOrd="0" destOrd="0" presId="urn:microsoft.com/office/officeart/2005/8/layout/list1"/>
    <dgm:cxn modelId="{990067CF-43C3-438E-B52C-D95098228B7C}" type="presOf" srcId="{73403263-D570-4CFA-B78B-61269C24D8D4}" destId="{2384D14D-EB34-4652-AD81-6B3CE4FF1936}" srcOrd="0" destOrd="0" presId="urn:microsoft.com/office/officeart/2005/8/layout/list1"/>
    <dgm:cxn modelId="{688549D3-3D54-47C0-866F-05CA66FD8C5D}" type="presOf" srcId="{2B855D6A-1D23-4616-BFC6-13F0A5F6FEB1}" destId="{444148D5-E9BE-4613-9875-D120A97D0915}" srcOrd="1" destOrd="0" presId="urn:microsoft.com/office/officeart/2005/8/layout/list1"/>
    <dgm:cxn modelId="{AC9289D6-8723-4521-B1FF-DE4F5B2465C9}" srcId="{0A444EBB-2DF5-4869-9B82-59A951ABB0E5}" destId="{D4633401-14A8-4EF3-99C6-6AFAC55DA4E8}" srcOrd="0" destOrd="0" parTransId="{13B34869-7FCD-4270-81A6-23CFCCB7FB8E}" sibTransId="{7598D509-7608-4FFA-AED9-3F7188E137B4}"/>
    <dgm:cxn modelId="{4935E6DF-443E-4394-A876-CC9EF3B18DDE}" type="presOf" srcId="{4F1A4394-8A71-495D-9B0C-57A8D1C36649}" destId="{6398CEA4-E917-4EC4-8631-092E0B5017DD}" srcOrd="1" destOrd="0" presId="urn:microsoft.com/office/officeart/2005/8/layout/list1"/>
    <dgm:cxn modelId="{8E5FF6F0-8662-479B-85BD-F5DCA14309C7}" type="presOf" srcId="{16541BA8-14A3-422A-A3F9-07AE497B279C}" destId="{7A07218B-9D35-4CED-8C49-A39A93112ED4}" srcOrd="0" destOrd="0" presId="urn:microsoft.com/office/officeart/2005/8/layout/list1"/>
    <dgm:cxn modelId="{0384B9F3-0731-4CAC-BC4A-41D5E7FE662C}" srcId="{90486D0A-4404-495C-9A64-B734887A256A}" destId="{4F1A4394-8A71-495D-9B0C-57A8D1C36649}" srcOrd="1" destOrd="0" parTransId="{050E9A2F-D8CD-47B5-A48E-199563E7ADB9}" sibTransId="{0670126E-B742-4714-9BBC-AC6194914B8B}"/>
    <dgm:cxn modelId="{BAD42BF6-686F-4832-AD8C-0B640E916761}" srcId="{90486D0A-4404-495C-9A64-B734887A256A}" destId="{73403263-D570-4CFA-B78B-61269C24D8D4}" srcOrd="3" destOrd="0" parTransId="{394EAAF8-C737-4258-AE4B-2F742DEC12BD}" sibTransId="{E8283076-79A7-49CB-B805-3C9626B38F5B}"/>
    <dgm:cxn modelId="{FD5E5B88-C2A0-4E5F-9ADC-A85B24770C99}" type="presParOf" srcId="{4A940C76-C00B-4C8E-9796-18D0B867A244}" destId="{0F0F869E-B2FE-4B85-9ECB-1A30B6FB12CD}" srcOrd="0" destOrd="0" presId="urn:microsoft.com/office/officeart/2005/8/layout/list1"/>
    <dgm:cxn modelId="{D3A7303C-D779-4C2D-A921-6685885FDD71}" type="presParOf" srcId="{0F0F869E-B2FE-4B85-9ECB-1A30B6FB12CD}" destId="{C0AC8338-BB47-41EB-8D1C-971536284E24}" srcOrd="0" destOrd="0" presId="urn:microsoft.com/office/officeart/2005/8/layout/list1"/>
    <dgm:cxn modelId="{AE2D63D0-9127-4510-995A-BABEB48B3D80}" type="presParOf" srcId="{0F0F869E-B2FE-4B85-9ECB-1A30B6FB12CD}" destId="{9074463E-B851-46E7-B2B5-56E54119C31F}" srcOrd="1" destOrd="0" presId="urn:microsoft.com/office/officeart/2005/8/layout/list1"/>
    <dgm:cxn modelId="{BF3C52AB-8214-43B4-A788-26755C05F7B7}" type="presParOf" srcId="{4A940C76-C00B-4C8E-9796-18D0B867A244}" destId="{1D27B83F-EFC0-4AC0-8170-52645886227C}" srcOrd="1" destOrd="0" presId="urn:microsoft.com/office/officeart/2005/8/layout/list1"/>
    <dgm:cxn modelId="{EC465C6D-DDC6-4444-A3CF-263D09375F22}" type="presParOf" srcId="{4A940C76-C00B-4C8E-9796-18D0B867A244}" destId="{31E7B71C-92DC-491F-9566-7CDD14E00D08}" srcOrd="2" destOrd="0" presId="urn:microsoft.com/office/officeart/2005/8/layout/list1"/>
    <dgm:cxn modelId="{B551D211-7668-4F5C-ADEE-BC41D202DA64}" type="presParOf" srcId="{4A940C76-C00B-4C8E-9796-18D0B867A244}" destId="{D02A2F59-AF1F-40E9-AADD-3C3E1211515E}" srcOrd="3" destOrd="0" presId="urn:microsoft.com/office/officeart/2005/8/layout/list1"/>
    <dgm:cxn modelId="{1D32BECD-695D-43A2-B3B3-397A15CCB803}" type="presParOf" srcId="{4A940C76-C00B-4C8E-9796-18D0B867A244}" destId="{7EF66933-7DF2-443E-877C-3A6B513E0CBD}" srcOrd="4" destOrd="0" presId="urn:microsoft.com/office/officeart/2005/8/layout/list1"/>
    <dgm:cxn modelId="{8B8C8CC0-DD22-49EB-846D-A27D6E6CA1BE}" type="presParOf" srcId="{7EF66933-7DF2-443E-877C-3A6B513E0CBD}" destId="{043A9887-9ECC-40A9-B80E-54B928A9B1FF}" srcOrd="0" destOrd="0" presId="urn:microsoft.com/office/officeart/2005/8/layout/list1"/>
    <dgm:cxn modelId="{7F7F3882-0AE0-4C72-85E4-71E8A7113188}" type="presParOf" srcId="{7EF66933-7DF2-443E-877C-3A6B513E0CBD}" destId="{6398CEA4-E917-4EC4-8631-092E0B5017DD}" srcOrd="1" destOrd="0" presId="urn:microsoft.com/office/officeart/2005/8/layout/list1"/>
    <dgm:cxn modelId="{5EFEF6C9-3B13-4496-BDC5-33ED4C7D9442}" type="presParOf" srcId="{4A940C76-C00B-4C8E-9796-18D0B867A244}" destId="{79FF3A93-3169-4170-B159-33284DDBBC52}" srcOrd="5" destOrd="0" presId="urn:microsoft.com/office/officeart/2005/8/layout/list1"/>
    <dgm:cxn modelId="{81206801-C29E-4BDF-A796-EC1B5CE2521F}" type="presParOf" srcId="{4A940C76-C00B-4C8E-9796-18D0B867A244}" destId="{AE44FBD9-EF28-4632-B660-D56E0F9C0CE1}" srcOrd="6" destOrd="0" presId="urn:microsoft.com/office/officeart/2005/8/layout/list1"/>
    <dgm:cxn modelId="{7130CAC8-FD3A-4F7D-A05E-9881EDAF6176}" type="presParOf" srcId="{4A940C76-C00B-4C8E-9796-18D0B867A244}" destId="{B870598E-EFDC-4FBE-AA9B-7B74E49A86BA}" srcOrd="7" destOrd="0" presId="urn:microsoft.com/office/officeart/2005/8/layout/list1"/>
    <dgm:cxn modelId="{7075B6AF-2971-4F00-AF95-AC35BC5400BD}" type="presParOf" srcId="{4A940C76-C00B-4C8E-9796-18D0B867A244}" destId="{2D78D800-AE74-48DD-BD5B-7F4955491466}" srcOrd="8" destOrd="0" presId="urn:microsoft.com/office/officeart/2005/8/layout/list1"/>
    <dgm:cxn modelId="{236ACE9B-2DD5-47B6-9F96-71D0D7B88665}" type="presParOf" srcId="{2D78D800-AE74-48DD-BD5B-7F4955491466}" destId="{6068C179-A39B-4CD6-80A2-C0F09764BB14}" srcOrd="0" destOrd="0" presId="urn:microsoft.com/office/officeart/2005/8/layout/list1"/>
    <dgm:cxn modelId="{23DD2974-F072-40C4-9396-36ED4910886A}" type="presParOf" srcId="{2D78D800-AE74-48DD-BD5B-7F4955491466}" destId="{444148D5-E9BE-4613-9875-D120A97D0915}" srcOrd="1" destOrd="0" presId="urn:microsoft.com/office/officeart/2005/8/layout/list1"/>
    <dgm:cxn modelId="{30526B12-087E-416F-9C88-CBE57CF558C4}" type="presParOf" srcId="{4A940C76-C00B-4C8E-9796-18D0B867A244}" destId="{0744BD6F-1BF9-4BB9-9168-00DBDBCECF99}" srcOrd="9" destOrd="0" presId="urn:microsoft.com/office/officeart/2005/8/layout/list1"/>
    <dgm:cxn modelId="{8617EFFE-FD45-4613-99AD-B0682791AD93}" type="presParOf" srcId="{4A940C76-C00B-4C8E-9796-18D0B867A244}" destId="{9228CF92-CCD2-447B-9341-FBC80A569147}" srcOrd="10" destOrd="0" presId="urn:microsoft.com/office/officeart/2005/8/layout/list1"/>
    <dgm:cxn modelId="{747FE54C-EE4B-4995-AC7E-39D6CEB61359}" type="presParOf" srcId="{4A940C76-C00B-4C8E-9796-18D0B867A244}" destId="{08757215-1AC3-4D4C-BE19-5E566D94D8D0}" srcOrd="11" destOrd="0" presId="urn:microsoft.com/office/officeart/2005/8/layout/list1"/>
    <dgm:cxn modelId="{D80F424D-FADB-451B-86C9-7052E9883B7F}" type="presParOf" srcId="{4A940C76-C00B-4C8E-9796-18D0B867A244}" destId="{5BB916EE-D66A-4916-90E0-0326B1BD3FED}" srcOrd="12" destOrd="0" presId="urn:microsoft.com/office/officeart/2005/8/layout/list1"/>
    <dgm:cxn modelId="{DE701770-2BC9-41A8-A6D2-8FE99621C347}" type="presParOf" srcId="{5BB916EE-D66A-4916-90E0-0326B1BD3FED}" destId="{2384D14D-EB34-4652-AD81-6B3CE4FF1936}" srcOrd="0" destOrd="0" presId="urn:microsoft.com/office/officeart/2005/8/layout/list1"/>
    <dgm:cxn modelId="{34FE23B0-81A6-4017-9F7E-AEACFFFB9A8F}" type="presParOf" srcId="{5BB916EE-D66A-4916-90E0-0326B1BD3FED}" destId="{7644A952-9855-47DB-95D1-066FAECB9B37}" srcOrd="1" destOrd="0" presId="urn:microsoft.com/office/officeart/2005/8/layout/list1"/>
    <dgm:cxn modelId="{F8FC479F-4EEE-4A36-8D32-35B27D245E85}" type="presParOf" srcId="{4A940C76-C00B-4C8E-9796-18D0B867A244}" destId="{FE51FB46-D83F-4488-BFC2-B0E6EC2D122B}" srcOrd="13" destOrd="0" presId="urn:microsoft.com/office/officeart/2005/8/layout/list1"/>
    <dgm:cxn modelId="{0264B942-953E-470D-B324-17E406F97131}" type="presParOf" srcId="{4A940C76-C00B-4C8E-9796-18D0B867A244}" destId="{7A07218B-9D35-4CED-8C49-A39A93112ED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9FE5CE1-3AEA-4371-B01D-A7FF5D0EF6B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4D68D28-204D-41B6-8E7E-4024488E5693}">
      <dgm:prSet/>
      <dgm:spPr/>
      <dgm:t>
        <a:bodyPr/>
        <a:lstStyle/>
        <a:p>
          <a:r>
            <a:rPr lang="en-US"/>
            <a:t>What is the one thing I can do to increase my house value the most?</a:t>
          </a:r>
        </a:p>
      </dgm:t>
    </dgm:pt>
    <dgm:pt modelId="{74F92845-4644-40D6-A4CF-C3FACF56FA6F}" type="parTrans" cxnId="{0F3D567B-35A7-4892-B4F9-794F70DA00AF}">
      <dgm:prSet/>
      <dgm:spPr/>
      <dgm:t>
        <a:bodyPr/>
        <a:lstStyle/>
        <a:p>
          <a:endParaRPr lang="en-US"/>
        </a:p>
      </dgm:t>
    </dgm:pt>
    <dgm:pt modelId="{05B58CCE-A09E-47D8-BE2E-91DDD2ED8168}" type="sibTrans" cxnId="{0F3D567B-35A7-4892-B4F9-794F70DA00AF}">
      <dgm:prSet/>
      <dgm:spPr/>
      <dgm:t>
        <a:bodyPr/>
        <a:lstStyle/>
        <a:p>
          <a:endParaRPr lang="en-US"/>
        </a:p>
      </dgm:t>
    </dgm:pt>
    <dgm:pt modelId="{BC454DE9-2EB4-4930-8A40-CF5FBC591853}">
      <dgm:prSet/>
      <dgm:spPr/>
      <dgm:t>
        <a:bodyPr/>
        <a:lstStyle/>
        <a:p>
          <a:r>
            <a:rPr lang="en-US" dirty="0"/>
            <a:t>Answer:</a:t>
          </a:r>
        </a:p>
      </dgm:t>
    </dgm:pt>
    <dgm:pt modelId="{EB752904-30A1-481C-B3E2-7B3074DF527F}" type="parTrans" cxnId="{097BE664-C3B0-4A87-90B2-8EA13CE93674}">
      <dgm:prSet/>
      <dgm:spPr/>
      <dgm:t>
        <a:bodyPr/>
        <a:lstStyle/>
        <a:p>
          <a:endParaRPr lang="en-US"/>
        </a:p>
      </dgm:t>
    </dgm:pt>
    <dgm:pt modelId="{26AD9252-5F9B-4779-8624-1CC3916885BB}" type="sibTrans" cxnId="{097BE664-C3B0-4A87-90B2-8EA13CE93674}">
      <dgm:prSet/>
      <dgm:spPr/>
      <dgm:t>
        <a:bodyPr/>
        <a:lstStyle/>
        <a:p>
          <a:endParaRPr lang="en-US"/>
        </a:p>
      </dgm:t>
    </dgm:pt>
    <dgm:pt modelId="{44196CE5-FA53-4296-BB0F-D86EBDAED4F6}">
      <dgm:prSet/>
      <dgm:spPr/>
      <dgm:t>
        <a:bodyPr/>
        <a:lstStyle/>
        <a:p>
          <a:r>
            <a:rPr lang="en-US" dirty="0"/>
            <a:t>If you’re unwilling to relocate your home or build a lake where your neighbor’s house is, increasing the total living square footage is the most effective. </a:t>
          </a:r>
        </a:p>
      </dgm:t>
    </dgm:pt>
    <dgm:pt modelId="{611B57A7-1A22-48DB-BB5E-C360D719192B}" type="parTrans" cxnId="{AD0F820B-BBD3-4C12-BEF9-E828197755EA}">
      <dgm:prSet/>
      <dgm:spPr/>
      <dgm:t>
        <a:bodyPr/>
        <a:lstStyle/>
        <a:p>
          <a:endParaRPr lang="en-US"/>
        </a:p>
      </dgm:t>
    </dgm:pt>
    <dgm:pt modelId="{8663EA47-D6A3-4FC8-9770-D5B99DDB9247}" type="sibTrans" cxnId="{AD0F820B-BBD3-4C12-BEF9-E828197755EA}">
      <dgm:prSet/>
      <dgm:spPr/>
      <dgm:t>
        <a:bodyPr/>
        <a:lstStyle/>
        <a:p>
          <a:endParaRPr lang="en-US"/>
        </a:p>
      </dgm:t>
    </dgm:pt>
    <dgm:pt modelId="{050DAE55-2313-44C8-8DF8-1E1B9CE4FB08}" type="pres">
      <dgm:prSet presAssocID="{69FE5CE1-3AEA-4371-B01D-A7FF5D0EF6BA}" presName="root" presStyleCnt="0">
        <dgm:presLayoutVars>
          <dgm:dir/>
          <dgm:resizeHandles val="exact"/>
        </dgm:presLayoutVars>
      </dgm:prSet>
      <dgm:spPr/>
    </dgm:pt>
    <dgm:pt modelId="{70363AE5-39F6-4B34-A1DF-8DE98A0747AC}" type="pres">
      <dgm:prSet presAssocID="{74D68D28-204D-41B6-8E7E-4024488E5693}" presName="compNode" presStyleCnt="0"/>
      <dgm:spPr/>
    </dgm:pt>
    <dgm:pt modelId="{13109164-52E2-4971-B048-837AACB1D907}" type="pres">
      <dgm:prSet presAssocID="{74D68D28-204D-41B6-8E7E-4024488E5693}" presName="bgRect" presStyleLbl="bgShp" presStyleIdx="0" presStyleCnt="2"/>
      <dgm:spPr/>
    </dgm:pt>
    <dgm:pt modelId="{643E068C-3F38-4AFF-A289-308333E3BDAC}" type="pres">
      <dgm:prSet presAssocID="{74D68D28-204D-41B6-8E7E-4024488E569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80EFC02A-DB06-4151-8D2D-15A2D4ED2C3D}" type="pres">
      <dgm:prSet presAssocID="{74D68D28-204D-41B6-8E7E-4024488E5693}" presName="spaceRect" presStyleCnt="0"/>
      <dgm:spPr/>
    </dgm:pt>
    <dgm:pt modelId="{CDDFD52A-278E-41FB-ACD9-0897BCC504A8}" type="pres">
      <dgm:prSet presAssocID="{74D68D28-204D-41B6-8E7E-4024488E5693}" presName="parTx" presStyleLbl="revTx" presStyleIdx="0" presStyleCnt="3">
        <dgm:presLayoutVars>
          <dgm:chMax val="0"/>
          <dgm:chPref val="0"/>
        </dgm:presLayoutVars>
      </dgm:prSet>
      <dgm:spPr/>
    </dgm:pt>
    <dgm:pt modelId="{9CDBA1FC-A715-4629-A7AA-4038B973E8C4}" type="pres">
      <dgm:prSet presAssocID="{05B58CCE-A09E-47D8-BE2E-91DDD2ED8168}" presName="sibTrans" presStyleCnt="0"/>
      <dgm:spPr/>
    </dgm:pt>
    <dgm:pt modelId="{839B533E-17A5-4596-BB79-5BFD67460F6A}" type="pres">
      <dgm:prSet presAssocID="{BC454DE9-2EB4-4930-8A40-CF5FBC591853}" presName="compNode" presStyleCnt="0"/>
      <dgm:spPr/>
    </dgm:pt>
    <dgm:pt modelId="{F611EB06-41C6-42A5-89CB-F8BE7B05CDD1}" type="pres">
      <dgm:prSet presAssocID="{BC454DE9-2EB4-4930-8A40-CF5FBC591853}" presName="bgRect" presStyleLbl="bgShp" presStyleIdx="1" presStyleCnt="2"/>
      <dgm:spPr/>
    </dgm:pt>
    <dgm:pt modelId="{8F91C334-2636-4BA2-B3B0-CD557B12C68A}" type="pres">
      <dgm:prSet presAssocID="{BC454DE9-2EB4-4930-8A40-CF5FBC591853}" presName="iconRect" presStyleLbl="node1" presStyleIdx="1" presStyleCnt="2" custLinFactNeighborX="-60550" custLinFactNeighborY="-108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CE73CCA1-5CBC-4965-BD61-AC778C0DD782}" type="pres">
      <dgm:prSet presAssocID="{BC454DE9-2EB4-4930-8A40-CF5FBC591853}" presName="spaceRect" presStyleCnt="0"/>
      <dgm:spPr/>
    </dgm:pt>
    <dgm:pt modelId="{252805EC-D76D-49FC-8AF7-19693F5E9F58}" type="pres">
      <dgm:prSet presAssocID="{BC454DE9-2EB4-4930-8A40-CF5FBC591853}" presName="parTx" presStyleLbl="revTx" presStyleIdx="1" presStyleCnt="3" custLinFactNeighborX="-16302" custLinFactNeighborY="1938">
        <dgm:presLayoutVars>
          <dgm:chMax val="0"/>
          <dgm:chPref val="0"/>
        </dgm:presLayoutVars>
      </dgm:prSet>
      <dgm:spPr/>
    </dgm:pt>
    <dgm:pt modelId="{68097E74-783F-4180-BE28-D092800B7BAE}" type="pres">
      <dgm:prSet presAssocID="{BC454DE9-2EB4-4930-8A40-CF5FBC591853}" presName="desTx" presStyleLbl="revTx" presStyleIdx="2" presStyleCnt="3" custScaleX="180059" custScaleY="114110" custLinFactNeighborX="-30545" custLinFactNeighborY="3215">
        <dgm:presLayoutVars/>
      </dgm:prSet>
      <dgm:spPr/>
    </dgm:pt>
  </dgm:ptLst>
  <dgm:cxnLst>
    <dgm:cxn modelId="{AD0F820B-BBD3-4C12-BEF9-E828197755EA}" srcId="{BC454DE9-2EB4-4930-8A40-CF5FBC591853}" destId="{44196CE5-FA53-4296-BB0F-D86EBDAED4F6}" srcOrd="0" destOrd="0" parTransId="{611B57A7-1A22-48DB-BB5E-C360D719192B}" sibTransId="{8663EA47-D6A3-4FC8-9770-D5B99DDB9247}"/>
    <dgm:cxn modelId="{097BE664-C3B0-4A87-90B2-8EA13CE93674}" srcId="{69FE5CE1-3AEA-4371-B01D-A7FF5D0EF6BA}" destId="{BC454DE9-2EB4-4930-8A40-CF5FBC591853}" srcOrd="1" destOrd="0" parTransId="{EB752904-30A1-481C-B3E2-7B3074DF527F}" sibTransId="{26AD9252-5F9B-4779-8624-1CC3916885BB}"/>
    <dgm:cxn modelId="{F8C62754-03CD-473A-A434-AFCB118C121D}" type="presOf" srcId="{44196CE5-FA53-4296-BB0F-D86EBDAED4F6}" destId="{68097E74-783F-4180-BE28-D092800B7BAE}" srcOrd="0" destOrd="0" presId="urn:microsoft.com/office/officeart/2018/2/layout/IconVerticalSolidList"/>
    <dgm:cxn modelId="{0F3D567B-35A7-4892-B4F9-794F70DA00AF}" srcId="{69FE5CE1-3AEA-4371-B01D-A7FF5D0EF6BA}" destId="{74D68D28-204D-41B6-8E7E-4024488E5693}" srcOrd="0" destOrd="0" parTransId="{74F92845-4644-40D6-A4CF-C3FACF56FA6F}" sibTransId="{05B58CCE-A09E-47D8-BE2E-91DDD2ED8168}"/>
    <dgm:cxn modelId="{E430B1D2-5570-4CC5-B51E-A8B59B785762}" type="presOf" srcId="{BC454DE9-2EB4-4930-8A40-CF5FBC591853}" destId="{252805EC-D76D-49FC-8AF7-19693F5E9F58}" srcOrd="0" destOrd="0" presId="urn:microsoft.com/office/officeart/2018/2/layout/IconVerticalSolidList"/>
    <dgm:cxn modelId="{AFA501D9-14A4-4655-B866-A786590AB4B9}" type="presOf" srcId="{69FE5CE1-3AEA-4371-B01D-A7FF5D0EF6BA}" destId="{050DAE55-2313-44C8-8DF8-1E1B9CE4FB08}" srcOrd="0" destOrd="0" presId="urn:microsoft.com/office/officeart/2018/2/layout/IconVerticalSolidList"/>
    <dgm:cxn modelId="{DAAC98E6-D827-4A23-AF6C-B09A33AC0040}" type="presOf" srcId="{74D68D28-204D-41B6-8E7E-4024488E5693}" destId="{CDDFD52A-278E-41FB-ACD9-0897BCC504A8}" srcOrd="0" destOrd="0" presId="urn:microsoft.com/office/officeart/2018/2/layout/IconVerticalSolidList"/>
    <dgm:cxn modelId="{5844D715-07A1-4B2D-A205-93DF264DDD8D}" type="presParOf" srcId="{050DAE55-2313-44C8-8DF8-1E1B9CE4FB08}" destId="{70363AE5-39F6-4B34-A1DF-8DE98A0747AC}" srcOrd="0" destOrd="0" presId="urn:microsoft.com/office/officeart/2018/2/layout/IconVerticalSolidList"/>
    <dgm:cxn modelId="{4098C501-E2F0-4490-B53C-B598215559FF}" type="presParOf" srcId="{70363AE5-39F6-4B34-A1DF-8DE98A0747AC}" destId="{13109164-52E2-4971-B048-837AACB1D907}" srcOrd="0" destOrd="0" presId="urn:microsoft.com/office/officeart/2018/2/layout/IconVerticalSolidList"/>
    <dgm:cxn modelId="{B802DB8C-BD34-40D1-9EBB-C1FB79ED3A38}" type="presParOf" srcId="{70363AE5-39F6-4B34-A1DF-8DE98A0747AC}" destId="{643E068C-3F38-4AFF-A289-308333E3BDAC}" srcOrd="1" destOrd="0" presId="urn:microsoft.com/office/officeart/2018/2/layout/IconVerticalSolidList"/>
    <dgm:cxn modelId="{1520BA24-CC81-47E2-A9AB-DC74BE3C38CF}" type="presParOf" srcId="{70363AE5-39F6-4B34-A1DF-8DE98A0747AC}" destId="{80EFC02A-DB06-4151-8D2D-15A2D4ED2C3D}" srcOrd="2" destOrd="0" presId="urn:microsoft.com/office/officeart/2018/2/layout/IconVerticalSolidList"/>
    <dgm:cxn modelId="{D5E82C8D-EF50-4591-B589-29FD148329F3}" type="presParOf" srcId="{70363AE5-39F6-4B34-A1DF-8DE98A0747AC}" destId="{CDDFD52A-278E-41FB-ACD9-0897BCC504A8}" srcOrd="3" destOrd="0" presId="urn:microsoft.com/office/officeart/2018/2/layout/IconVerticalSolidList"/>
    <dgm:cxn modelId="{EBCFFD4D-3C36-484E-AA9F-D1EC49DA2823}" type="presParOf" srcId="{050DAE55-2313-44C8-8DF8-1E1B9CE4FB08}" destId="{9CDBA1FC-A715-4629-A7AA-4038B973E8C4}" srcOrd="1" destOrd="0" presId="urn:microsoft.com/office/officeart/2018/2/layout/IconVerticalSolidList"/>
    <dgm:cxn modelId="{6AE78118-82A6-47A0-9ABC-B6E5E1456EA9}" type="presParOf" srcId="{050DAE55-2313-44C8-8DF8-1E1B9CE4FB08}" destId="{839B533E-17A5-4596-BB79-5BFD67460F6A}" srcOrd="2" destOrd="0" presId="urn:microsoft.com/office/officeart/2018/2/layout/IconVerticalSolidList"/>
    <dgm:cxn modelId="{B43C437F-1DD7-4EA4-9E04-76982D568142}" type="presParOf" srcId="{839B533E-17A5-4596-BB79-5BFD67460F6A}" destId="{F611EB06-41C6-42A5-89CB-F8BE7B05CDD1}" srcOrd="0" destOrd="0" presId="urn:microsoft.com/office/officeart/2018/2/layout/IconVerticalSolidList"/>
    <dgm:cxn modelId="{F58D32B0-FC51-42DF-B905-7510242A6899}" type="presParOf" srcId="{839B533E-17A5-4596-BB79-5BFD67460F6A}" destId="{8F91C334-2636-4BA2-B3B0-CD557B12C68A}" srcOrd="1" destOrd="0" presId="urn:microsoft.com/office/officeart/2018/2/layout/IconVerticalSolidList"/>
    <dgm:cxn modelId="{0BC651E9-91FB-4660-9072-FE6A03FAB0F2}" type="presParOf" srcId="{839B533E-17A5-4596-BB79-5BFD67460F6A}" destId="{CE73CCA1-5CBC-4965-BD61-AC778C0DD782}" srcOrd="2" destOrd="0" presId="urn:microsoft.com/office/officeart/2018/2/layout/IconVerticalSolidList"/>
    <dgm:cxn modelId="{438FE5DD-2FC5-41EF-8735-72661E1FB69D}" type="presParOf" srcId="{839B533E-17A5-4596-BB79-5BFD67460F6A}" destId="{252805EC-D76D-49FC-8AF7-19693F5E9F58}" srcOrd="3" destOrd="0" presId="urn:microsoft.com/office/officeart/2018/2/layout/IconVerticalSolidList"/>
    <dgm:cxn modelId="{BC4C59BA-8661-4DB8-B095-FDEBF2BF1202}" type="presParOf" srcId="{839B533E-17A5-4596-BB79-5BFD67460F6A}" destId="{68097E74-783F-4180-BE28-D092800B7BAE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AF6DF5A-4D54-4AE0-8720-C4CD3C66F4CD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864ACF4-0DDF-441F-AD72-7478D55F2F27}">
      <dgm:prSet/>
      <dgm:spPr/>
      <dgm:t>
        <a:bodyPr/>
        <a:lstStyle/>
        <a:p>
          <a:r>
            <a:rPr lang="en-US"/>
            <a:t>98023</a:t>
          </a:r>
        </a:p>
      </dgm:t>
    </dgm:pt>
    <dgm:pt modelId="{71AD3194-B022-4556-B834-7C699A7B550F}" type="parTrans" cxnId="{93A11057-3686-4F1C-9C20-268B0B29628F}">
      <dgm:prSet/>
      <dgm:spPr/>
      <dgm:t>
        <a:bodyPr/>
        <a:lstStyle/>
        <a:p>
          <a:endParaRPr lang="en-US"/>
        </a:p>
      </dgm:t>
    </dgm:pt>
    <dgm:pt modelId="{7161D9B7-56EB-495D-A493-467CC0415460}" type="sibTrans" cxnId="{93A11057-3686-4F1C-9C20-268B0B29628F}">
      <dgm:prSet/>
      <dgm:spPr/>
      <dgm:t>
        <a:bodyPr/>
        <a:lstStyle/>
        <a:p>
          <a:endParaRPr lang="en-US"/>
        </a:p>
      </dgm:t>
    </dgm:pt>
    <dgm:pt modelId="{0B36BB90-3CAE-4D9A-B4B8-4789C9A01F28}">
      <dgm:prSet/>
      <dgm:spPr/>
      <dgm:t>
        <a:bodyPr/>
        <a:lstStyle/>
        <a:p>
          <a:r>
            <a:rPr lang="en-US"/>
            <a:t>98030</a:t>
          </a:r>
        </a:p>
      </dgm:t>
    </dgm:pt>
    <dgm:pt modelId="{A5EC5730-C948-409A-878E-1E5D03D7BD0A}" type="parTrans" cxnId="{FA56A2F6-5CDE-4267-8F27-5187F8017B92}">
      <dgm:prSet/>
      <dgm:spPr/>
      <dgm:t>
        <a:bodyPr/>
        <a:lstStyle/>
        <a:p>
          <a:endParaRPr lang="en-US"/>
        </a:p>
      </dgm:t>
    </dgm:pt>
    <dgm:pt modelId="{E52A5C37-B6A6-4C69-AFA7-7C9A772A9BC7}" type="sibTrans" cxnId="{FA56A2F6-5CDE-4267-8F27-5187F8017B92}">
      <dgm:prSet/>
      <dgm:spPr/>
      <dgm:t>
        <a:bodyPr/>
        <a:lstStyle/>
        <a:p>
          <a:endParaRPr lang="en-US"/>
        </a:p>
      </dgm:t>
    </dgm:pt>
    <dgm:pt modelId="{D9EFD5A3-F03A-400E-8332-BD478DBD62DE}">
      <dgm:prSet/>
      <dgm:spPr/>
      <dgm:t>
        <a:bodyPr/>
        <a:lstStyle/>
        <a:p>
          <a:r>
            <a:rPr lang="en-US"/>
            <a:t>98031</a:t>
          </a:r>
        </a:p>
      </dgm:t>
    </dgm:pt>
    <dgm:pt modelId="{DA5D2854-015C-42B2-95C8-137543C3162C}" type="parTrans" cxnId="{C5706679-0701-45C7-8965-360BB94E7F03}">
      <dgm:prSet/>
      <dgm:spPr/>
      <dgm:t>
        <a:bodyPr/>
        <a:lstStyle/>
        <a:p>
          <a:endParaRPr lang="en-US"/>
        </a:p>
      </dgm:t>
    </dgm:pt>
    <dgm:pt modelId="{CAAF23B9-20B6-463A-91A1-4D94F5132FFF}" type="sibTrans" cxnId="{C5706679-0701-45C7-8965-360BB94E7F03}">
      <dgm:prSet/>
      <dgm:spPr/>
      <dgm:t>
        <a:bodyPr/>
        <a:lstStyle/>
        <a:p>
          <a:endParaRPr lang="en-US"/>
        </a:p>
      </dgm:t>
    </dgm:pt>
    <dgm:pt modelId="{4508ED58-5DE9-4F86-B3B6-568F656E8A14}">
      <dgm:prSet/>
      <dgm:spPr/>
      <dgm:t>
        <a:bodyPr/>
        <a:lstStyle/>
        <a:p>
          <a:r>
            <a:rPr lang="en-US"/>
            <a:t>98032</a:t>
          </a:r>
        </a:p>
      </dgm:t>
    </dgm:pt>
    <dgm:pt modelId="{6D2D36D0-B31D-4B05-9705-643CF282A5BE}" type="parTrans" cxnId="{260600EB-BE40-4482-A17F-D272C36F087A}">
      <dgm:prSet/>
      <dgm:spPr/>
      <dgm:t>
        <a:bodyPr/>
        <a:lstStyle/>
        <a:p>
          <a:endParaRPr lang="en-US"/>
        </a:p>
      </dgm:t>
    </dgm:pt>
    <dgm:pt modelId="{99A2E068-2EF0-452F-BDB3-92342275FCBB}" type="sibTrans" cxnId="{260600EB-BE40-4482-A17F-D272C36F087A}">
      <dgm:prSet/>
      <dgm:spPr/>
      <dgm:t>
        <a:bodyPr/>
        <a:lstStyle/>
        <a:p>
          <a:endParaRPr lang="en-US"/>
        </a:p>
      </dgm:t>
    </dgm:pt>
    <dgm:pt modelId="{618DC51A-0D9E-48F3-B3C1-000EE93B9BF8}">
      <dgm:prSet/>
      <dgm:spPr/>
      <dgm:t>
        <a:bodyPr/>
        <a:lstStyle/>
        <a:p>
          <a:r>
            <a:rPr lang="en-US"/>
            <a:t>98092</a:t>
          </a:r>
        </a:p>
      </dgm:t>
    </dgm:pt>
    <dgm:pt modelId="{5AB6D42B-72A1-4C31-A229-07F839C30BD4}" type="parTrans" cxnId="{8B0EAD89-995D-43C4-A4C6-30E62CAA4057}">
      <dgm:prSet/>
      <dgm:spPr/>
      <dgm:t>
        <a:bodyPr/>
        <a:lstStyle/>
        <a:p>
          <a:endParaRPr lang="en-US"/>
        </a:p>
      </dgm:t>
    </dgm:pt>
    <dgm:pt modelId="{FBF2D803-990F-43B9-91AD-D2932CE55520}" type="sibTrans" cxnId="{8B0EAD89-995D-43C4-A4C6-30E62CAA4057}">
      <dgm:prSet/>
      <dgm:spPr/>
      <dgm:t>
        <a:bodyPr/>
        <a:lstStyle/>
        <a:p>
          <a:endParaRPr lang="en-US"/>
        </a:p>
      </dgm:t>
    </dgm:pt>
    <dgm:pt modelId="{7D4725E6-7C9A-4C56-B0CF-F409853E7088}">
      <dgm:prSet/>
      <dgm:spPr/>
      <dgm:t>
        <a:bodyPr/>
        <a:lstStyle/>
        <a:p>
          <a:r>
            <a:rPr lang="en-US"/>
            <a:t>98148</a:t>
          </a:r>
        </a:p>
      </dgm:t>
    </dgm:pt>
    <dgm:pt modelId="{A1A9BCFE-8D93-4D26-B14F-8FE915A67BC7}" type="parTrans" cxnId="{40D9AB55-B1B2-476D-8565-D8DE150E949C}">
      <dgm:prSet/>
      <dgm:spPr/>
      <dgm:t>
        <a:bodyPr/>
        <a:lstStyle/>
        <a:p>
          <a:endParaRPr lang="en-US"/>
        </a:p>
      </dgm:t>
    </dgm:pt>
    <dgm:pt modelId="{4032345A-923F-41D8-8CD1-8337ECD68B78}" type="sibTrans" cxnId="{40D9AB55-B1B2-476D-8565-D8DE150E949C}">
      <dgm:prSet/>
      <dgm:spPr/>
      <dgm:t>
        <a:bodyPr/>
        <a:lstStyle/>
        <a:p>
          <a:endParaRPr lang="en-US"/>
        </a:p>
      </dgm:t>
    </dgm:pt>
    <dgm:pt modelId="{DA616F6D-E25D-48C2-AABD-EF59EA3B1F8E}">
      <dgm:prSet/>
      <dgm:spPr/>
      <dgm:t>
        <a:bodyPr/>
        <a:lstStyle/>
        <a:p>
          <a:r>
            <a:rPr lang="en-US"/>
            <a:t>98178</a:t>
          </a:r>
        </a:p>
      </dgm:t>
    </dgm:pt>
    <dgm:pt modelId="{EE8FC1E9-9C94-4AD8-A420-6BE510E1D34C}" type="parTrans" cxnId="{A9A56D6E-B734-4006-9AE0-9F67DC1886D6}">
      <dgm:prSet/>
      <dgm:spPr/>
      <dgm:t>
        <a:bodyPr/>
        <a:lstStyle/>
        <a:p>
          <a:endParaRPr lang="en-US"/>
        </a:p>
      </dgm:t>
    </dgm:pt>
    <dgm:pt modelId="{E59BCDD4-2993-4893-BE47-6559CEB3724D}" type="sibTrans" cxnId="{A9A56D6E-B734-4006-9AE0-9F67DC1886D6}">
      <dgm:prSet/>
      <dgm:spPr/>
      <dgm:t>
        <a:bodyPr/>
        <a:lstStyle/>
        <a:p>
          <a:endParaRPr lang="en-US"/>
        </a:p>
      </dgm:t>
    </dgm:pt>
    <dgm:pt modelId="{CC6FEA76-9F56-4A50-A6E2-81889D46DB0C}" type="pres">
      <dgm:prSet presAssocID="{6AF6DF5A-4D54-4AE0-8720-C4CD3C66F4CD}" presName="linear" presStyleCnt="0">
        <dgm:presLayoutVars>
          <dgm:animLvl val="lvl"/>
          <dgm:resizeHandles val="exact"/>
        </dgm:presLayoutVars>
      </dgm:prSet>
      <dgm:spPr/>
    </dgm:pt>
    <dgm:pt modelId="{51D953BC-6E8E-4A33-B08B-25384397C2EB}" type="pres">
      <dgm:prSet presAssocID="{C864ACF4-0DDF-441F-AD72-7478D55F2F27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7CC8204A-3515-4F8F-8FB3-E6A0868F1205}" type="pres">
      <dgm:prSet presAssocID="{7161D9B7-56EB-495D-A493-467CC0415460}" presName="spacer" presStyleCnt="0"/>
      <dgm:spPr/>
    </dgm:pt>
    <dgm:pt modelId="{DB701285-D414-4C00-A13E-7EDDB98E0016}" type="pres">
      <dgm:prSet presAssocID="{0B36BB90-3CAE-4D9A-B4B8-4789C9A01F28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F3228940-EDC4-41ED-AE04-43735B3E2A5E}" type="pres">
      <dgm:prSet presAssocID="{E52A5C37-B6A6-4C69-AFA7-7C9A772A9BC7}" presName="spacer" presStyleCnt="0"/>
      <dgm:spPr/>
    </dgm:pt>
    <dgm:pt modelId="{E1EBD958-458D-4BB8-8281-843711FC93BD}" type="pres">
      <dgm:prSet presAssocID="{D9EFD5A3-F03A-400E-8332-BD478DBD62DE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B0144490-70E8-42BA-9C35-757742494EDD}" type="pres">
      <dgm:prSet presAssocID="{CAAF23B9-20B6-463A-91A1-4D94F5132FFF}" presName="spacer" presStyleCnt="0"/>
      <dgm:spPr/>
    </dgm:pt>
    <dgm:pt modelId="{328F0581-D8A8-4017-BB68-91BF5E20395A}" type="pres">
      <dgm:prSet presAssocID="{4508ED58-5DE9-4F86-B3B6-568F656E8A14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BF9BCF9F-0944-42C7-BD60-234FF901EFF6}" type="pres">
      <dgm:prSet presAssocID="{99A2E068-2EF0-452F-BDB3-92342275FCBB}" presName="spacer" presStyleCnt="0"/>
      <dgm:spPr/>
    </dgm:pt>
    <dgm:pt modelId="{505CBF78-61FE-4921-B847-02E0F934A491}" type="pres">
      <dgm:prSet presAssocID="{618DC51A-0D9E-48F3-B3C1-000EE93B9BF8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3F87DCD8-5247-4AC2-9E5C-F1B48F0D1B18}" type="pres">
      <dgm:prSet presAssocID="{FBF2D803-990F-43B9-91AD-D2932CE55520}" presName="spacer" presStyleCnt="0"/>
      <dgm:spPr/>
    </dgm:pt>
    <dgm:pt modelId="{AAD03DE0-2498-48B1-A640-9F0FB60DAE27}" type="pres">
      <dgm:prSet presAssocID="{7D4725E6-7C9A-4C56-B0CF-F409853E7088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4EF4BC6D-822C-49E2-A6E2-EB6958375824}" type="pres">
      <dgm:prSet presAssocID="{4032345A-923F-41D8-8CD1-8337ECD68B78}" presName="spacer" presStyleCnt="0"/>
      <dgm:spPr/>
    </dgm:pt>
    <dgm:pt modelId="{91D826C9-380C-4B2B-860D-CA2D319F5333}" type="pres">
      <dgm:prSet presAssocID="{DA616F6D-E25D-48C2-AABD-EF59EA3B1F8E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D17B1B23-8F13-4C78-AD6A-3EF5945F111D}" type="presOf" srcId="{7D4725E6-7C9A-4C56-B0CF-F409853E7088}" destId="{AAD03DE0-2498-48B1-A640-9F0FB60DAE27}" srcOrd="0" destOrd="0" presId="urn:microsoft.com/office/officeart/2005/8/layout/vList2"/>
    <dgm:cxn modelId="{D0EE3C34-8D0C-4C7D-80BB-6092D9463D31}" type="presOf" srcId="{DA616F6D-E25D-48C2-AABD-EF59EA3B1F8E}" destId="{91D826C9-380C-4B2B-860D-CA2D319F5333}" srcOrd="0" destOrd="0" presId="urn:microsoft.com/office/officeart/2005/8/layout/vList2"/>
    <dgm:cxn modelId="{4BB4855F-366F-45F1-8DCC-687093E40151}" type="presOf" srcId="{4508ED58-5DE9-4F86-B3B6-568F656E8A14}" destId="{328F0581-D8A8-4017-BB68-91BF5E20395A}" srcOrd="0" destOrd="0" presId="urn:microsoft.com/office/officeart/2005/8/layout/vList2"/>
    <dgm:cxn modelId="{C8F7D561-49F6-459F-8AE3-B12371126FFA}" type="presOf" srcId="{618DC51A-0D9E-48F3-B3C1-000EE93B9BF8}" destId="{505CBF78-61FE-4921-B847-02E0F934A491}" srcOrd="0" destOrd="0" presId="urn:microsoft.com/office/officeart/2005/8/layout/vList2"/>
    <dgm:cxn modelId="{A9A56D6E-B734-4006-9AE0-9F67DC1886D6}" srcId="{6AF6DF5A-4D54-4AE0-8720-C4CD3C66F4CD}" destId="{DA616F6D-E25D-48C2-AABD-EF59EA3B1F8E}" srcOrd="6" destOrd="0" parTransId="{EE8FC1E9-9C94-4AD8-A420-6BE510E1D34C}" sibTransId="{E59BCDD4-2993-4893-BE47-6559CEB3724D}"/>
    <dgm:cxn modelId="{02388254-D2F9-4D12-A504-4C752821B9A9}" type="presOf" srcId="{C864ACF4-0DDF-441F-AD72-7478D55F2F27}" destId="{51D953BC-6E8E-4A33-B08B-25384397C2EB}" srcOrd="0" destOrd="0" presId="urn:microsoft.com/office/officeart/2005/8/layout/vList2"/>
    <dgm:cxn modelId="{40D9AB55-B1B2-476D-8565-D8DE150E949C}" srcId="{6AF6DF5A-4D54-4AE0-8720-C4CD3C66F4CD}" destId="{7D4725E6-7C9A-4C56-B0CF-F409853E7088}" srcOrd="5" destOrd="0" parTransId="{A1A9BCFE-8D93-4D26-B14F-8FE915A67BC7}" sibTransId="{4032345A-923F-41D8-8CD1-8337ECD68B78}"/>
    <dgm:cxn modelId="{93A11057-3686-4F1C-9C20-268B0B29628F}" srcId="{6AF6DF5A-4D54-4AE0-8720-C4CD3C66F4CD}" destId="{C864ACF4-0DDF-441F-AD72-7478D55F2F27}" srcOrd="0" destOrd="0" parTransId="{71AD3194-B022-4556-B834-7C699A7B550F}" sibTransId="{7161D9B7-56EB-495D-A493-467CC0415460}"/>
    <dgm:cxn modelId="{C5706679-0701-45C7-8965-360BB94E7F03}" srcId="{6AF6DF5A-4D54-4AE0-8720-C4CD3C66F4CD}" destId="{D9EFD5A3-F03A-400E-8332-BD478DBD62DE}" srcOrd="2" destOrd="0" parTransId="{DA5D2854-015C-42B2-95C8-137543C3162C}" sibTransId="{CAAF23B9-20B6-463A-91A1-4D94F5132FFF}"/>
    <dgm:cxn modelId="{8B0EAD89-995D-43C4-A4C6-30E62CAA4057}" srcId="{6AF6DF5A-4D54-4AE0-8720-C4CD3C66F4CD}" destId="{618DC51A-0D9E-48F3-B3C1-000EE93B9BF8}" srcOrd="4" destOrd="0" parTransId="{5AB6D42B-72A1-4C31-A229-07F839C30BD4}" sibTransId="{FBF2D803-990F-43B9-91AD-D2932CE55520}"/>
    <dgm:cxn modelId="{2805E29E-FBBB-45A4-B7D0-E7B2F44DD512}" type="presOf" srcId="{6AF6DF5A-4D54-4AE0-8720-C4CD3C66F4CD}" destId="{CC6FEA76-9F56-4A50-A6E2-81889D46DB0C}" srcOrd="0" destOrd="0" presId="urn:microsoft.com/office/officeart/2005/8/layout/vList2"/>
    <dgm:cxn modelId="{67ABA0CA-6D7A-488C-803F-18AD7F90FF30}" type="presOf" srcId="{0B36BB90-3CAE-4D9A-B4B8-4789C9A01F28}" destId="{DB701285-D414-4C00-A13E-7EDDB98E0016}" srcOrd="0" destOrd="0" presId="urn:microsoft.com/office/officeart/2005/8/layout/vList2"/>
    <dgm:cxn modelId="{3B7346DA-7F6B-43EA-AF16-8D0F05DEE0E4}" type="presOf" srcId="{D9EFD5A3-F03A-400E-8332-BD478DBD62DE}" destId="{E1EBD958-458D-4BB8-8281-843711FC93BD}" srcOrd="0" destOrd="0" presId="urn:microsoft.com/office/officeart/2005/8/layout/vList2"/>
    <dgm:cxn modelId="{260600EB-BE40-4482-A17F-D272C36F087A}" srcId="{6AF6DF5A-4D54-4AE0-8720-C4CD3C66F4CD}" destId="{4508ED58-5DE9-4F86-B3B6-568F656E8A14}" srcOrd="3" destOrd="0" parTransId="{6D2D36D0-B31D-4B05-9705-643CF282A5BE}" sibTransId="{99A2E068-2EF0-452F-BDB3-92342275FCBB}"/>
    <dgm:cxn modelId="{FA56A2F6-5CDE-4267-8F27-5187F8017B92}" srcId="{6AF6DF5A-4D54-4AE0-8720-C4CD3C66F4CD}" destId="{0B36BB90-3CAE-4D9A-B4B8-4789C9A01F28}" srcOrd="1" destOrd="0" parTransId="{A5EC5730-C948-409A-878E-1E5D03D7BD0A}" sibTransId="{E52A5C37-B6A6-4C69-AFA7-7C9A772A9BC7}"/>
    <dgm:cxn modelId="{689C3DF4-FEF2-4303-A652-0161441CA8F9}" type="presParOf" srcId="{CC6FEA76-9F56-4A50-A6E2-81889D46DB0C}" destId="{51D953BC-6E8E-4A33-B08B-25384397C2EB}" srcOrd="0" destOrd="0" presId="urn:microsoft.com/office/officeart/2005/8/layout/vList2"/>
    <dgm:cxn modelId="{BEC3CCB0-810E-4EF3-9F77-B1C4E7A33AE8}" type="presParOf" srcId="{CC6FEA76-9F56-4A50-A6E2-81889D46DB0C}" destId="{7CC8204A-3515-4F8F-8FB3-E6A0868F1205}" srcOrd="1" destOrd="0" presId="urn:microsoft.com/office/officeart/2005/8/layout/vList2"/>
    <dgm:cxn modelId="{B9CF77FA-BC82-46AF-814B-C7C396D31E41}" type="presParOf" srcId="{CC6FEA76-9F56-4A50-A6E2-81889D46DB0C}" destId="{DB701285-D414-4C00-A13E-7EDDB98E0016}" srcOrd="2" destOrd="0" presId="urn:microsoft.com/office/officeart/2005/8/layout/vList2"/>
    <dgm:cxn modelId="{A53C2C9D-EAE0-4D63-AE6A-08E65279D404}" type="presParOf" srcId="{CC6FEA76-9F56-4A50-A6E2-81889D46DB0C}" destId="{F3228940-EDC4-41ED-AE04-43735B3E2A5E}" srcOrd="3" destOrd="0" presId="urn:microsoft.com/office/officeart/2005/8/layout/vList2"/>
    <dgm:cxn modelId="{77D388AB-467C-4372-9D34-8CE6F9EE3705}" type="presParOf" srcId="{CC6FEA76-9F56-4A50-A6E2-81889D46DB0C}" destId="{E1EBD958-458D-4BB8-8281-843711FC93BD}" srcOrd="4" destOrd="0" presId="urn:microsoft.com/office/officeart/2005/8/layout/vList2"/>
    <dgm:cxn modelId="{BFED3044-C9FB-46D4-8C37-942624672918}" type="presParOf" srcId="{CC6FEA76-9F56-4A50-A6E2-81889D46DB0C}" destId="{B0144490-70E8-42BA-9C35-757742494EDD}" srcOrd="5" destOrd="0" presId="urn:microsoft.com/office/officeart/2005/8/layout/vList2"/>
    <dgm:cxn modelId="{EE1297F9-4C0F-4366-8D54-4221450E8FA8}" type="presParOf" srcId="{CC6FEA76-9F56-4A50-A6E2-81889D46DB0C}" destId="{328F0581-D8A8-4017-BB68-91BF5E20395A}" srcOrd="6" destOrd="0" presId="urn:microsoft.com/office/officeart/2005/8/layout/vList2"/>
    <dgm:cxn modelId="{420FEAA7-8A27-4A75-8791-1F8DDDBA50DB}" type="presParOf" srcId="{CC6FEA76-9F56-4A50-A6E2-81889D46DB0C}" destId="{BF9BCF9F-0944-42C7-BD60-234FF901EFF6}" srcOrd="7" destOrd="0" presId="urn:microsoft.com/office/officeart/2005/8/layout/vList2"/>
    <dgm:cxn modelId="{A2027A3E-A562-47E7-9C12-498913B14AC3}" type="presParOf" srcId="{CC6FEA76-9F56-4A50-A6E2-81889D46DB0C}" destId="{505CBF78-61FE-4921-B847-02E0F934A491}" srcOrd="8" destOrd="0" presId="urn:microsoft.com/office/officeart/2005/8/layout/vList2"/>
    <dgm:cxn modelId="{DCECF11D-BEA3-43AD-8E46-17883EF5221C}" type="presParOf" srcId="{CC6FEA76-9F56-4A50-A6E2-81889D46DB0C}" destId="{3F87DCD8-5247-4AC2-9E5C-F1B48F0D1B18}" srcOrd="9" destOrd="0" presId="urn:microsoft.com/office/officeart/2005/8/layout/vList2"/>
    <dgm:cxn modelId="{A2E85F33-5646-4E42-A4D3-B814021910E2}" type="presParOf" srcId="{CC6FEA76-9F56-4A50-A6E2-81889D46DB0C}" destId="{AAD03DE0-2498-48B1-A640-9F0FB60DAE27}" srcOrd="10" destOrd="0" presId="urn:microsoft.com/office/officeart/2005/8/layout/vList2"/>
    <dgm:cxn modelId="{D0D066DE-1EE3-4D16-8EED-0F4CD34B41F8}" type="presParOf" srcId="{CC6FEA76-9F56-4A50-A6E2-81889D46DB0C}" destId="{4EF4BC6D-822C-49E2-A6E2-EB6958375824}" srcOrd="11" destOrd="0" presId="urn:microsoft.com/office/officeart/2005/8/layout/vList2"/>
    <dgm:cxn modelId="{806FB0E0-B198-41D6-A66B-842CBF999AE9}" type="presParOf" srcId="{CC6FEA76-9F56-4A50-A6E2-81889D46DB0C}" destId="{91D826C9-380C-4B2B-860D-CA2D319F5333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8E2F6B8-5D1B-4F81-96FF-8EA9DB5AEC7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68811E5-E526-45CD-AFAC-916B0E9548B1}">
      <dgm:prSet/>
      <dgm:spPr/>
      <dgm:t>
        <a:bodyPr/>
        <a:lstStyle/>
        <a:p>
          <a:r>
            <a:rPr lang="en-US"/>
            <a:t>This couldn’t have been possible without you…’re funding!</a:t>
          </a:r>
        </a:p>
      </dgm:t>
    </dgm:pt>
    <dgm:pt modelId="{A123615C-E033-4B86-AC9B-F769C798B562}" type="parTrans" cxnId="{5DED5C59-4BB1-4BD2-A9BF-3BD2746245CC}">
      <dgm:prSet/>
      <dgm:spPr/>
      <dgm:t>
        <a:bodyPr/>
        <a:lstStyle/>
        <a:p>
          <a:endParaRPr lang="en-US"/>
        </a:p>
      </dgm:t>
    </dgm:pt>
    <dgm:pt modelId="{F95D7118-500E-481A-8C1F-4B1D941CD5E5}" type="sibTrans" cxnId="{5DED5C59-4BB1-4BD2-A9BF-3BD2746245CC}">
      <dgm:prSet/>
      <dgm:spPr/>
      <dgm:t>
        <a:bodyPr/>
        <a:lstStyle/>
        <a:p>
          <a:endParaRPr lang="en-US"/>
        </a:p>
      </dgm:t>
    </dgm:pt>
    <dgm:pt modelId="{C4593645-B755-4888-BE81-07E02C8F7234}">
      <dgm:prSet/>
      <dgm:spPr/>
      <dgm:t>
        <a:bodyPr/>
        <a:lstStyle/>
        <a:p>
          <a:r>
            <a:rPr lang="en-US"/>
            <a:t>Life is full of difficult decisions and I hope this presentation made some of them a little bit easier. </a:t>
          </a:r>
        </a:p>
      </dgm:t>
    </dgm:pt>
    <dgm:pt modelId="{27F59EF6-29B5-45D4-B075-5CDA4510F1DC}" type="parTrans" cxnId="{39991827-E2F5-4DBE-97C8-F852A96CCB42}">
      <dgm:prSet/>
      <dgm:spPr/>
      <dgm:t>
        <a:bodyPr/>
        <a:lstStyle/>
        <a:p>
          <a:endParaRPr lang="en-US"/>
        </a:p>
      </dgm:t>
    </dgm:pt>
    <dgm:pt modelId="{D153CAB6-1F9B-43EB-9E01-7BDC0CE1DE2F}" type="sibTrans" cxnId="{39991827-E2F5-4DBE-97C8-F852A96CCB42}">
      <dgm:prSet/>
      <dgm:spPr/>
      <dgm:t>
        <a:bodyPr/>
        <a:lstStyle/>
        <a:p>
          <a:endParaRPr lang="en-US"/>
        </a:p>
      </dgm:t>
    </dgm:pt>
    <dgm:pt modelId="{52892B24-4D22-427E-8DD0-EB25AD644E13}" type="pres">
      <dgm:prSet presAssocID="{48E2F6B8-5D1B-4F81-96FF-8EA9DB5AEC7E}" presName="root" presStyleCnt="0">
        <dgm:presLayoutVars>
          <dgm:dir/>
          <dgm:resizeHandles val="exact"/>
        </dgm:presLayoutVars>
      </dgm:prSet>
      <dgm:spPr/>
    </dgm:pt>
    <dgm:pt modelId="{5F554A39-EF4C-4551-A57F-C97583EA2583}" type="pres">
      <dgm:prSet presAssocID="{268811E5-E526-45CD-AFAC-916B0E9548B1}" presName="compNode" presStyleCnt="0"/>
      <dgm:spPr/>
    </dgm:pt>
    <dgm:pt modelId="{1927BB01-B4F7-4C06-9A08-B72C7923FEF5}" type="pres">
      <dgm:prSet presAssocID="{268811E5-E526-45CD-AFAC-916B0E9548B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1"/>
        </a:ext>
      </dgm:extLst>
    </dgm:pt>
    <dgm:pt modelId="{E2056B4E-01BF-431F-B3AC-9C80625A65E6}" type="pres">
      <dgm:prSet presAssocID="{268811E5-E526-45CD-AFAC-916B0E9548B1}" presName="spaceRect" presStyleCnt="0"/>
      <dgm:spPr/>
    </dgm:pt>
    <dgm:pt modelId="{13CA048A-51EC-47D6-9F15-B28028B05E0A}" type="pres">
      <dgm:prSet presAssocID="{268811E5-E526-45CD-AFAC-916B0E9548B1}" presName="textRect" presStyleLbl="revTx" presStyleIdx="0" presStyleCnt="2">
        <dgm:presLayoutVars>
          <dgm:chMax val="1"/>
          <dgm:chPref val="1"/>
        </dgm:presLayoutVars>
      </dgm:prSet>
      <dgm:spPr/>
    </dgm:pt>
    <dgm:pt modelId="{5BC7E37E-C174-409B-9C2B-49EBE5E7F4EF}" type="pres">
      <dgm:prSet presAssocID="{F95D7118-500E-481A-8C1F-4B1D941CD5E5}" presName="sibTrans" presStyleCnt="0"/>
      <dgm:spPr/>
    </dgm:pt>
    <dgm:pt modelId="{443CEA51-E458-4AC2-862F-442BC8CA712D}" type="pres">
      <dgm:prSet presAssocID="{C4593645-B755-4888-BE81-07E02C8F7234}" presName="compNode" presStyleCnt="0"/>
      <dgm:spPr/>
    </dgm:pt>
    <dgm:pt modelId="{B0A11B19-23CB-4105-AB88-86A2C4AE4471}" type="pres">
      <dgm:prSet presAssocID="{C4593645-B755-4888-BE81-07E02C8F723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dea"/>
        </a:ext>
      </dgm:extLst>
    </dgm:pt>
    <dgm:pt modelId="{C3C68995-AE4E-4AE3-A0BD-927359732453}" type="pres">
      <dgm:prSet presAssocID="{C4593645-B755-4888-BE81-07E02C8F7234}" presName="spaceRect" presStyleCnt="0"/>
      <dgm:spPr/>
    </dgm:pt>
    <dgm:pt modelId="{5D68799C-D7A6-4EA2-9DD9-1A4BA1C275BD}" type="pres">
      <dgm:prSet presAssocID="{C4593645-B755-4888-BE81-07E02C8F723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9991827-E2F5-4DBE-97C8-F852A96CCB42}" srcId="{48E2F6B8-5D1B-4F81-96FF-8EA9DB5AEC7E}" destId="{C4593645-B755-4888-BE81-07E02C8F7234}" srcOrd="1" destOrd="0" parTransId="{27F59EF6-29B5-45D4-B075-5CDA4510F1DC}" sibTransId="{D153CAB6-1F9B-43EB-9E01-7BDC0CE1DE2F}"/>
    <dgm:cxn modelId="{628C6E27-E320-4A3A-BE7D-A2B0C5548683}" type="presOf" srcId="{C4593645-B755-4888-BE81-07E02C8F7234}" destId="{5D68799C-D7A6-4EA2-9DD9-1A4BA1C275BD}" srcOrd="0" destOrd="0" presId="urn:microsoft.com/office/officeart/2018/2/layout/IconLabelList"/>
    <dgm:cxn modelId="{5DED5C59-4BB1-4BD2-A9BF-3BD2746245CC}" srcId="{48E2F6B8-5D1B-4F81-96FF-8EA9DB5AEC7E}" destId="{268811E5-E526-45CD-AFAC-916B0E9548B1}" srcOrd="0" destOrd="0" parTransId="{A123615C-E033-4B86-AC9B-F769C798B562}" sibTransId="{F95D7118-500E-481A-8C1F-4B1D941CD5E5}"/>
    <dgm:cxn modelId="{ECFA647C-F094-4937-8137-84E701281FBC}" type="presOf" srcId="{48E2F6B8-5D1B-4F81-96FF-8EA9DB5AEC7E}" destId="{52892B24-4D22-427E-8DD0-EB25AD644E13}" srcOrd="0" destOrd="0" presId="urn:microsoft.com/office/officeart/2018/2/layout/IconLabelList"/>
    <dgm:cxn modelId="{E6EC6889-AD43-4BB9-A5C9-0A44F7B3B5BD}" type="presOf" srcId="{268811E5-E526-45CD-AFAC-916B0E9548B1}" destId="{13CA048A-51EC-47D6-9F15-B28028B05E0A}" srcOrd="0" destOrd="0" presId="urn:microsoft.com/office/officeart/2018/2/layout/IconLabelList"/>
    <dgm:cxn modelId="{D78E17F0-B768-4540-BCE2-2E564AECEBFB}" type="presParOf" srcId="{52892B24-4D22-427E-8DD0-EB25AD644E13}" destId="{5F554A39-EF4C-4551-A57F-C97583EA2583}" srcOrd="0" destOrd="0" presId="urn:microsoft.com/office/officeart/2018/2/layout/IconLabelList"/>
    <dgm:cxn modelId="{CEE3B4DA-EEC2-4C2A-A7B1-9C31EA31979C}" type="presParOf" srcId="{5F554A39-EF4C-4551-A57F-C97583EA2583}" destId="{1927BB01-B4F7-4C06-9A08-B72C7923FEF5}" srcOrd="0" destOrd="0" presId="urn:microsoft.com/office/officeart/2018/2/layout/IconLabelList"/>
    <dgm:cxn modelId="{6D8D2040-2561-4B8F-BDB6-4EDA8EE52D37}" type="presParOf" srcId="{5F554A39-EF4C-4551-A57F-C97583EA2583}" destId="{E2056B4E-01BF-431F-B3AC-9C80625A65E6}" srcOrd="1" destOrd="0" presId="urn:microsoft.com/office/officeart/2018/2/layout/IconLabelList"/>
    <dgm:cxn modelId="{D2D7DE85-4805-4858-A782-45B2E84E9D5D}" type="presParOf" srcId="{5F554A39-EF4C-4551-A57F-C97583EA2583}" destId="{13CA048A-51EC-47D6-9F15-B28028B05E0A}" srcOrd="2" destOrd="0" presId="urn:microsoft.com/office/officeart/2018/2/layout/IconLabelList"/>
    <dgm:cxn modelId="{3B2528F9-1C9D-4A79-B88D-D017DB7CBAAA}" type="presParOf" srcId="{52892B24-4D22-427E-8DD0-EB25AD644E13}" destId="{5BC7E37E-C174-409B-9C2B-49EBE5E7F4EF}" srcOrd="1" destOrd="0" presId="urn:microsoft.com/office/officeart/2018/2/layout/IconLabelList"/>
    <dgm:cxn modelId="{505B66E2-E4BC-48B6-8681-D365656259DF}" type="presParOf" srcId="{52892B24-4D22-427E-8DD0-EB25AD644E13}" destId="{443CEA51-E458-4AC2-862F-442BC8CA712D}" srcOrd="2" destOrd="0" presId="urn:microsoft.com/office/officeart/2018/2/layout/IconLabelList"/>
    <dgm:cxn modelId="{92EE8B00-89F0-44F0-ADA0-8945E174DE80}" type="presParOf" srcId="{443CEA51-E458-4AC2-862F-442BC8CA712D}" destId="{B0A11B19-23CB-4105-AB88-86A2C4AE4471}" srcOrd="0" destOrd="0" presId="urn:microsoft.com/office/officeart/2018/2/layout/IconLabelList"/>
    <dgm:cxn modelId="{DDDC9AE5-E45B-4726-9151-343B5FAC2F41}" type="presParOf" srcId="{443CEA51-E458-4AC2-862F-442BC8CA712D}" destId="{C3C68995-AE4E-4AE3-A0BD-927359732453}" srcOrd="1" destOrd="0" presId="urn:microsoft.com/office/officeart/2018/2/layout/IconLabelList"/>
    <dgm:cxn modelId="{F91B5600-2DB4-4DBD-BACD-79142CF5FFBD}" type="presParOf" srcId="{443CEA51-E458-4AC2-862F-442BC8CA712D}" destId="{5D68799C-D7A6-4EA2-9DD9-1A4BA1C275B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428FD8-AC52-44F1-907C-867C5CE21639}">
      <dsp:nvSpPr>
        <dsp:cNvPr id="0" name=""/>
        <dsp:cNvSpPr/>
      </dsp:nvSpPr>
      <dsp:spPr>
        <a:xfrm>
          <a:off x="0" y="102765"/>
          <a:ext cx="6628804" cy="135135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Everything will be available to download if you want to inspect closer</a:t>
          </a:r>
        </a:p>
      </dsp:txBody>
      <dsp:txXfrm>
        <a:off x="65967" y="168732"/>
        <a:ext cx="6496870" cy="1219416"/>
      </dsp:txXfrm>
    </dsp:sp>
    <dsp:sp modelId="{92A38B5F-C1C4-4B2B-B2C7-5FDBA0DB93ED}">
      <dsp:nvSpPr>
        <dsp:cNvPr id="0" name=""/>
        <dsp:cNvSpPr/>
      </dsp:nvSpPr>
      <dsp:spPr>
        <a:xfrm>
          <a:off x="0" y="1454115"/>
          <a:ext cx="6628804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0465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[Git-Hub link Here]</a:t>
          </a:r>
        </a:p>
      </dsp:txBody>
      <dsp:txXfrm>
        <a:off x="0" y="1454115"/>
        <a:ext cx="6628804" cy="331200"/>
      </dsp:txXfrm>
    </dsp:sp>
    <dsp:sp modelId="{6563394D-C425-4DE5-9983-B9B3D2BC7098}">
      <dsp:nvSpPr>
        <dsp:cNvPr id="0" name=""/>
        <dsp:cNvSpPr/>
      </dsp:nvSpPr>
      <dsp:spPr>
        <a:xfrm>
          <a:off x="0" y="1785315"/>
          <a:ext cx="6628804" cy="1351350"/>
        </a:xfrm>
        <a:prstGeom prst="roundRect">
          <a:avLst/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 will not be diving into every detail of the project. If you have in depth or more technical questions, please feel free to join the notebook presentation at [INSERT DATE] or ask me after the presentation.</a:t>
          </a:r>
        </a:p>
      </dsp:txBody>
      <dsp:txXfrm>
        <a:off x="65967" y="1851282"/>
        <a:ext cx="6496870" cy="1219416"/>
      </dsp:txXfrm>
    </dsp:sp>
    <dsp:sp modelId="{00A778D6-BCE8-4730-8E69-B011C0FA2FE3}">
      <dsp:nvSpPr>
        <dsp:cNvPr id="0" name=""/>
        <dsp:cNvSpPr/>
      </dsp:nvSpPr>
      <dsp:spPr>
        <a:xfrm>
          <a:off x="0" y="3194265"/>
          <a:ext cx="6628804" cy="1351350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Want to get a hold of me?</a:t>
          </a:r>
        </a:p>
      </dsp:txBody>
      <dsp:txXfrm>
        <a:off x="65967" y="3260232"/>
        <a:ext cx="6496870" cy="1219416"/>
      </dsp:txXfrm>
    </dsp:sp>
    <dsp:sp modelId="{23FE2514-6F41-4087-A9AC-68E33E00F9BD}">
      <dsp:nvSpPr>
        <dsp:cNvPr id="0" name=""/>
        <dsp:cNvSpPr/>
      </dsp:nvSpPr>
      <dsp:spPr>
        <a:xfrm>
          <a:off x="0" y="4545615"/>
          <a:ext cx="6628804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0465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example@email.com</a:t>
          </a:r>
        </a:p>
      </dsp:txBody>
      <dsp:txXfrm>
        <a:off x="0" y="4545615"/>
        <a:ext cx="6628804" cy="3312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AB65BC-B29A-4116-A6E4-DA5A6E5B6D96}">
      <dsp:nvSpPr>
        <dsp:cNvPr id="0" name=""/>
        <dsp:cNvSpPr/>
      </dsp:nvSpPr>
      <dsp:spPr>
        <a:xfrm rot="5400000">
          <a:off x="5471752" y="-2281702"/>
          <a:ext cx="747479" cy="5501639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What is the one thing I can do to increase my house value the most?</a:t>
          </a:r>
        </a:p>
      </dsp:txBody>
      <dsp:txXfrm rot="-5400000">
        <a:off x="3094673" y="131866"/>
        <a:ext cx="5465150" cy="674501"/>
      </dsp:txXfrm>
    </dsp:sp>
    <dsp:sp modelId="{B14DAD45-44CF-42AC-91D2-A80052796230}">
      <dsp:nvSpPr>
        <dsp:cNvPr id="0" name=""/>
        <dsp:cNvSpPr/>
      </dsp:nvSpPr>
      <dsp:spPr>
        <a:xfrm>
          <a:off x="0" y="1942"/>
          <a:ext cx="3094672" cy="9343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Question 1:</a:t>
          </a:r>
        </a:p>
      </dsp:txBody>
      <dsp:txXfrm>
        <a:off x="45611" y="47553"/>
        <a:ext cx="3003450" cy="843127"/>
      </dsp:txXfrm>
    </dsp:sp>
    <dsp:sp modelId="{F62E16E7-1DF5-4C55-B363-3AC4958FA6D8}">
      <dsp:nvSpPr>
        <dsp:cNvPr id="0" name=""/>
        <dsp:cNvSpPr/>
      </dsp:nvSpPr>
      <dsp:spPr>
        <a:xfrm rot="5400000">
          <a:off x="5471752" y="-1300634"/>
          <a:ext cx="747479" cy="5501639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If I have space to add an additional room, what should I put in the space if I want to increase my home value?</a:t>
          </a:r>
        </a:p>
      </dsp:txBody>
      <dsp:txXfrm rot="-5400000">
        <a:off x="3094673" y="1112934"/>
        <a:ext cx="5465150" cy="674501"/>
      </dsp:txXfrm>
    </dsp:sp>
    <dsp:sp modelId="{32CCE188-3A08-4B69-9D5D-2C9A530EF513}">
      <dsp:nvSpPr>
        <dsp:cNvPr id="0" name=""/>
        <dsp:cNvSpPr/>
      </dsp:nvSpPr>
      <dsp:spPr>
        <a:xfrm>
          <a:off x="0" y="983009"/>
          <a:ext cx="3094672" cy="93434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Question 2:</a:t>
          </a:r>
        </a:p>
      </dsp:txBody>
      <dsp:txXfrm>
        <a:off x="45611" y="1028620"/>
        <a:ext cx="3003450" cy="843127"/>
      </dsp:txXfrm>
    </dsp:sp>
    <dsp:sp modelId="{00EA8118-1F47-44AD-BC8E-F528AA15A4AB}">
      <dsp:nvSpPr>
        <dsp:cNvPr id="0" name=""/>
        <dsp:cNvSpPr/>
      </dsp:nvSpPr>
      <dsp:spPr>
        <a:xfrm rot="5400000">
          <a:off x="5471752" y="-319567"/>
          <a:ext cx="747479" cy="5501639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My </a:t>
          </a:r>
          <a:r>
            <a:rPr lang="en-US" sz="1200" i="0" kern="1200"/>
            <a:t>I'm looking to buy a house in King County. I like a lot of space and don't really care about the neighborhood. What area should I look in to get the most space for my money if I can only spend 400,000 dollars.</a:t>
          </a:r>
          <a:endParaRPr lang="en-US" sz="1200" kern="1200"/>
        </a:p>
      </dsp:txBody>
      <dsp:txXfrm rot="-5400000">
        <a:off x="3094673" y="2094001"/>
        <a:ext cx="5465150" cy="674501"/>
      </dsp:txXfrm>
    </dsp:sp>
    <dsp:sp modelId="{9A912749-ABEF-4ECF-A693-6E85B9C5ED66}">
      <dsp:nvSpPr>
        <dsp:cNvPr id="0" name=""/>
        <dsp:cNvSpPr/>
      </dsp:nvSpPr>
      <dsp:spPr>
        <a:xfrm>
          <a:off x="0" y="1964077"/>
          <a:ext cx="3094672" cy="93434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Question 3:</a:t>
          </a:r>
        </a:p>
      </dsp:txBody>
      <dsp:txXfrm>
        <a:off x="45611" y="2009688"/>
        <a:ext cx="3003450" cy="843127"/>
      </dsp:txXfrm>
    </dsp:sp>
    <dsp:sp modelId="{A75D47D6-AE2B-4C0A-AD11-F18A57C3EE2D}">
      <dsp:nvSpPr>
        <dsp:cNvPr id="0" name=""/>
        <dsp:cNvSpPr/>
      </dsp:nvSpPr>
      <dsp:spPr>
        <a:xfrm rot="5400000">
          <a:off x="5471752" y="661499"/>
          <a:ext cx="747479" cy="5501639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i="0" kern="1200"/>
            <a:t>I'm looking to sell my house, but I don't have much money for renovations. What should I do to squeeze a little extra money out of the sale?</a:t>
          </a:r>
          <a:endParaRPr lang="en-US" sz="1200" kern="1200"/>
        </a:p>
      </dsp:txBody>
      <dsp:txXfrm rot="-5400000">
        <a:off x="3094673" y="3075068"/>
        <a:ext cx="5465150" cy="674501"/>
      </dsp:txXfrm>
    </dsp:sp>
    <dsp:sp modelId="{06483579-60D1-4A67-B92C-2DFF6DAE50BA}">
      <dsp:nvSpPr>
        <dsp:cNvPr id="0" name=""/>
        <dsp:cNvSpPr/>
      </dsp:nvSpPr>
      <dsp:spPr>
        <a:xfrm>
          <a:off x="0" y="2945144"/>
          <a:ext cx="3094672" cy="93434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Question 4</a:t>
          </a:r>
        </a:p>
      </dsp:txBody>
      <dsp:txXfrm>
        <a:off x="45611" y="2990755"/>
        <a:ext cx="3003450" cy="8431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E7B71C-92DC-491F-9566-7CDD14E00D08}">
      <dsp:nvSpPr>
        <dsp:cNvPr id="0" name=""/>
        <dsp:cNvSpPr/>
      </dsp:nvSpPr>
      <dsp:spPr>
        <a:xfrm>
          <a:off x="0" y="246630"/>
          <a:ext cx="6628804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469" tIns="333248" rIns="51446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Zipcode, Total Living Area, Having a waterfront property, The county grade, The month of the sale</a:t>
          </a:r>
        </a:p>
      </dsp:txBody>
      <dsp:txXfrm>
        <a:off x="0" y="246630"/>
        <a:ext cx="6628804" cy="882000"/>
      </dsp:txXfrm>
    </dsp:sp>
    <dsp:sp modelId="{9074463E-B851-46E7-B2B5-56E54119C31F}">
      <dsp:nvSpPr>
        <dsp:cNvPr id="0" name=""/>
        <dsp:cNvSpPr/>
      </dsp:nvSpPr>
      <dsp:spPr>
        <a:xfrm>
          <a:off x="331440" y="10470"/>
          <a:ext cx="4640162" cy="4723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What mattered the most?</a:t>
          </a:r>
        </a:p>
      </dsp:txBody>
      <dsp:txXfrm>
        <a:off x="354497" y="33527"/>
        <a:ext cx="4594048" cy="426206"/>
      </dsp:txXfrm>
    </dsp:sp>
    <dsp:sp modelId="{AE44FBD9-EF28-4632-B660-D56E0F9C0CE1}">
      <dsp:nvSpPr>
        <dsp:cNvPr id="0" name=""/>
        <dsp:cNvSpPr/>
      </dsp:nvSpPr>
      <dsp:spPr>
        <a:xfrm>
          <a:off x="0" y="1451190"/>
          <a:ext cx="6628804" cy="110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-988095"/>
              <a:satOff val="4733"/>
              <a:lumOff val="437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469" tIns="333248" rIns="51446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The Latitude, Year of sale, Total living area of the 15 closest neighbors, Lot size, Number of views prior to sale, The county condition score, number of bathrooms</a:t>
          </a:r>
        </a:p>
      </dsp:txBody>
      <dsp:txXfrm>
        <a:off x="0" y="1451190"/>
        <a:ext cx="6628804" cy="1108800"/>
      </dsp:txXfrm>
    </dsp:sp>
    <dsp:sp modelId="{6398CEA4-E917-4EC4-8631-092E0B5017DD}">
      <dsp:nvSpPr>
        <dsp:cNvPr id="0" name=""/>
        <dsp:cNvSpPr/>
      </dsp:nvSpPr>
      <dsp:spPr>
        <a:xfrm>
          <a:off x="331440" y="1215030"/>
          <a:ext cx="4640162" cy="472320"/>
        </a:xfrm>
        <a:prstGeom prst="roundRect">
          <a:avLst/>
        </a:prstGeom>
        <a:gradFill rotWithShape="0">
          <a:gsLst>
            <a:gs pos="0">
              <a:schemeClr val="accent2">
                <a:hueOff val="-988095"/>
                <a:satOff val="4733"/>
                <a:lumOff val="4379"/>
                <a:alphaOff val="0"/>
                <a:tint val="96000"/>
                <a:lumMod val="100000"/>
              </a:schemeClr>
            </a:gs>
            <a:gs pos="78000">
              <a:schemeClr val="accent2">
                <a:hueOff val="-988095"/>
                <a:satOff val="4733"/>
                <a:lumOff val="437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What mattered somewhat?</a:t>
          </a:r>
        </a:p>
      </dsp:txBody>
      <dsp:txXfrm>
        <a:off x="354497" y="1238087"/>
        <a:ext cx="4594048" cy="426206"/>
      </dsp:txXfrm>
    </dsp:sp>
    <dsp:sp modelId="{9228CF92-CCD2-447B-9341-FBC80A569147}">
      <dsp:nvSpPr>
        <dsp:cNvPr id="0" name=""/>
        <dsp:cNvSpPr/>
      </dsp:nvSpPr>
      <dsp:spPr>
        <a:xfrm>
          <a:off x="0" y="2882550"/>
          <a:ext cx="6628804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-1976191"/>
              <a:satOff val="9467"/>
              <a:lumOff val="875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469" tIns="333248" rIns="51446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Renovation year (this might be on account of lacking data), Number of Floors, Number of Bedrooms,</a:t>
          </a:r>
        </a:p>
      </dsp:txBody>
      <dsp:txXfrm>
        <a:off x="0" y="2882550"/>
        <a:ext cx="6628804" cy="882000"/>
      </dsp:txXfrm>
    </dsp:sp>
    <dsp:sp modelId="{444148D5-E9BE-4613-9875-D120A97D0915}">
      <dsp:nvSpPr>
        <dsp:cNvPr id="0" name=""/>
        <dsp:cNvSpPr/>
      </dsp:nvSpPr>
      <dsp:spPr>
        <a:xfrm>
          <a:off x="331440" y="2646390"/>
          <a:ext cx="4640162" cy="472320"/>
        </a:xfrm>
        <a:prstGeom prst="roundRect">
          <a:avLst/>
        </a:prstGeom>
        <a:gradFill rotWithShape="0">
          <a:gsLst>
            <a:gs pos="0">
              <a:schemeClr val="accent2">
                <a:hueOff val="-1976191"/>
                <a:satOff val="9467"/>
                <a:lumOff val="8758"/>
                <a:alphaOff val="0"/>
                <a:tint val="96000"/>
                <a:lumMod val="100000"/>
              </a:schemeClr>
            </a:gs>
            <a:gs pos="78000">
              <a:schemeClr val="accent2">
                <a:hueOff val="-1976191"/>
                <a:satOff val="9467"/>
                <a:lumOff val="875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What didn’t matter?</a:t>
          </a:r>
        </a:p>
      </dsp:txBody>
      <dsp:txXfrm>
        <a:off x="354497" y="2669447"/>
        <a:ext cx="4594048" cy="426206"/>
      </dsp:txXfrm>
    </dsp:sp>
    <dsp:sp modelId="{7A07218B-9D35-4CED-8C49-A39A93112ED4}">
      <dsp:nvSpPr>
        <dsp:cNvPr id="0" name=""/>
        <dsp:cNvSpPr/>
      </dsp:nvSpPr>
      <dsp:spPr>
        <a:xfrm>
          <a:off x="0" y="4087110"/>
          <a:ext cx="6628804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-2964286"/>
              <a:satOff val="14200"/>
              <a:lumOff val="1313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469" tIns="333248" rIns="51446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Longitude, Having a basement, The year the house was built.</a:t>
          </a:r>
        </a:p>
      </dsp:txBody>
      <dsp:txXfrm>
        <a:off x="0" y="4087110"/>
        <a:ext cx="6628804" cy="882000"/>
      </dsp:txXfrm>
    </dsp:sp>
    <dsp:sp modelId="{7644A952-9855-47DB-95D1-066FAECB9B37}">
      <dsp:nvSpPr>
        <dsp:cNvPr id="0" name=""/>
        <dsp:cNvSpPr/>
      </dsp:nvSpPr>
      <dsp:spPr>
        <a:xfrm>
          <a:off x="331440" y="3850950"/>
          <a:ext cx="4640162" cy="472320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What hurt sale price?</a:t>
          </a:r>
        </a:p>
      </dsp:txBody>
      <dsp:txXfrm>
        <a:off x="354497" y="3874007"/>
        <a:ext cx="4594048" cy="4262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109164-52E2-4971-B048-837AACB1D907}">
      <dsp:nvSpPr>
        <dsp:cNvPr id="0" name=""/>
        <dsp:cNvSpPr/>
      </dsp:nvSpPr>
      <dsp:spPr>
        <a:xfrm>
          <a:off x="-383360" y="710755"/>
          <a:ext cx="6628804" cy="14880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3E068C-3F38-4AFF-A289-308333E3BDAC}">
      <dsp:nvSpPr>
        <dsp:cNvPr id="0" name=""/>
        <dsp:cNvSpPr/>
      </dsp:nvSpPr>
      <dsp:spPr>
        <a:xfrm>
          <a:off x="66774" y="1045566"/>
          <a:ext cx="818426" cy="8184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DFD52A-278E-41FB-ACD9-0897BCC504A8}">
      <dsp:nvSpPr>
        <dsp:cNvPr id="0" name=""/>
        <dsp:cNvSpPr/>
      </dsp:nvSpPr>
      <dsp:spPr>
        <a:xfrm>
          <a:off x="1335334" y="710755"/>
          <a:ext cx="4906747" cy="1488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485" tIns="157485" rIns="157485" bIns="15748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What is the one thing I can do to increase my house value the most?</a:t>
          </a:r>
        </a:p>
      </dsp:txBody>
      <dsp:txXfrm>
        <a:off x="1335334" y="710755"/>
        <a:ext cx="4906747" cy="1488047"/>
      </dsp:txXfrm>
    </dsp:sp>
    <dsp:sp modelId="{F611EB06-41C6-42A5-89CB-F8BE7B05CDD1}">
      <dsp:nvSpPr>
        <dsp:cNvPr id="0" name=""/>
        <dsp:cNvSpPr/>
      </dsp:nvSpPr>
      <dsp:spPr>
        <a:xfrm>
          <a:off x="-383360" y="2675796"/>
          <a:ext cx="6628804" cy="148804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91C334-2636-4BA2-B3B0-CD557B12C68A}">
      <dsp:nvSpPr>
        <dsp:cNvPr id="0" name=""/>
        <dsp:cNvSpPr/>
      </dsp:nvSpPr>
      <dsp:spPr>
        <a:xfrm>
          <a:off x="0" y="3001727"/>
          <a:ext cx="818426" cy="8184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2805EC-D76D-49FC-8AF7-19693F5E9F58}">
      <dsp:nvSpPr>
        <dsp:cNvPr id="0" name=""/>
        <dsp:cNvSpPr/>
      </dsp:nvSpPr>
      <dsp:spPr>
        <a:xfrm>
          <a:off x="849052" y="2704634"/>
          <a:ext cx="2982961" cy="1488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485" tIns="157485" rIns="157485" bIns="15748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Answer:</a:t>
          </a:r>
        </a:p>
      </dsp:txBody>
      <dsp:txXfrm>
        <a:off x="849052" y="2704634"/>
        <a:ext cx="2982961" cy="1488047"/>
      </dsp:txXfrm>
    </dsp:sp>
    <dsp:sp modelId="{68097E74-783F-4180-BE28-D092800B7BAE}">
      <dsp:nvSpPr>
        <dsp:cNvPr id="0" name=""/>
        <dsp:cNvSpPr/>
      </dsp:nvSpPr>
      <dsp:spPr>
        <a:xfrm>
          <a:off x="2960594" y="2618655"/>
          <a:ext cx="3463949" cy="1698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485" tIns="157485" rIns="157485" bIns="15748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If you’re unwilling to relocate your home or build a lake where your neighbor’s house is, increasing the total living square footage is the most effective. </a:t>
          </a:r>
        </a:p>
      </dsp:txBody>
      <dsp:txXfrm>
        <a:off x="2960594" y="2618655"/>
        <a:ext cx="3463949" cy="16980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D953BC-6E8E-4A33-B08B-25384397C2EB}">
      <dsp:nvSpPr>
        <dsp:cNvPr id="0" name=""/>
        <dsp:cNvSpPr/>
      </dsp:nvSpPr>
      <dsp:spPr>
        <a:xfrm>
          <a:off x="0" y="56648"/>
          <a:ext cx="6628804" cy="6552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98023</a:t>
          </a:r>
        </a:p>
      </dsp:txBody>
      <dsp:txXfrm>
        <a:off x="31984" y="88632"/>
        <a:ext cx="6564836" cy="591232"/>
      </dsp:txXfrm>
    </dsp:sp>
    <dsp:sp modelId="{DB701285-D414-4C00-A13E-7EDDB98E0016}">
      <dsp:nvSpPr>
        <dsp:cNvPr id="0" name=""/>
        <dsp:cNvSpPr/>
      </dsp:nvSpPr>
      <dsp:spPr>
        <a:xfrm>
          <a:off x="0" y="792488"/>
          <a:ext cx="6628804" cy="655200"/>
        </a:xfrm>
        <a:prstGeom prst="roundRect">
          <a:avLst/>
        </a:prstGeom>
        <a:gradFill rotWithShape="0">
          <a:gsLst>
            <a:gs pos="0">
              <a:schemeClr val="accent2">
                <a:hueOff val="-494048"/>
                <a:satOff val="2367"/>
                <a:lumOff val="2190"/>
                <a:alphaOff val="0"/>
                <a:tint val="96000"/>
                <a:lumMod val="100000"/>
              </a:schemeClr>
            </a:gs>
            <a:gs pos="78000">
              <a:schemeClr val="accent2">
                <a:hueOff val="-494048"/>
                <a:satOff val="2367"/>
                <a:lumOff val="219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98030</a:t>
          </a:r>
        </a:p>
      </dsp:txBody>
      <dsp:txXfrm>
        <a:off x="31984" y="824472"/>
        <a:ext cx="6564836" cy="591232"/>
      </dsp:txXfrm>
    </dsp:sp>
    <dsp:sp modelId="{E1EBD958-458D-4BB8-8281-843711FC93BD}">
      <dsp:nvSpPr>
        <dsp:cNvPr id="0" name=""/>
        <dsp:cNvSpPr/>
      </dsp:nvSpPr>
      <dsp:spPr>
        <a:xfrm>
          <a:off x="0" y="1528328"/>
          <a:ext cx="6628804" cy="655200"/>
        </a:xfrm>
        <a:prstGeom prst="roundRect">
          <a:avLst/>
        </a:prstGeom>
        <a:gradFill rotWithShape="0">
          <a:gsLst>
            <a:gs pos="0">
              <a:schemeClr val="accent2">
                <a:hueOff val="-988095"/>
                <a:satOff val="4733"/>
                <a:lumOff val="4379"/>
                <a:alphaOff val="0"/>
                <a:tint val="96000"/>
                <a:lumMod val="100000"/>
              </a:schemeClr>
            </a:gs>
            <a:gs pos="78000">
              <a:schemeClr val="accent2">
                <a:hueOff val="-988095"/>
                <a:satOff val="4733"/>
                <a:lumOff val="437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98031</a:t>
          </a:r>
        </a:p>
      </dsp:txBody>
      <dsp:txXfrm>
        <a:off x="31984" y="1560312"/>
        <a:ext cx="6564836" cy="591232"/>
      </dsp:txXfrm>
    </dsp:sp>
    <dsp:sp modelId="{328F0581-D8A8-4017-BB68-91BF5E20395A}">
      <dsp:nvSpPr>
        <dsp:cNvPr id="0" name=""/>
        <dsp:cNvSpPr/>
      </dsp:nvSpPr>
      <dsp:spPr>
        <a:xfrm>
          <a:off x="0" y="2264168"/>
          <a:ext cx="6628804" cy="655200"/>
        </a:xfrm>
        <a:prstGeom prst="roundRect">
          <a:avLst/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98032</a:t>
          </a:r>
        </a:p>
      </dsp:txBody>
      <dsp:txXfrm>
        <a:off x="31984" y="2296152"/>
        <a:ext cx="6564836" cy="591232"/>
      </dsp:txXfrm>
    </dsp:sp>
    <dsp:sp modelId="{505CBF78-61FE-4921-B847-02E0F934A491}">
      <dsp:nvSpPr>
        <dsp:cNvPr id="0" name=""/>
        <dsp:cNvSpPr/>
      </dsp:nvSpPr>
      <dsp:spPr>
        <a:xfrm>
          <a:off x="0" y="3000008"/>
          <a:ext cx="6628804" cy="655200"/>
        </a:xfrm>
        <a:prstGeom prst="roundRect">
          <a:avLst/>
        </a:prstGeom>
        <a:gradFill rotWithShape="0">
          <a:gsLst>
            <a:gs pos="0">
              <a:schemeClr val="accent2">
                <a:hueOff val="-1976191"/>
                <a:satOff val="9467"/>
                <a:lumOff val="8758"/>
                <a:alphaOff val="0"/>
                <a:tint val="96000"/>
                <a:lumMod val="100000"/>
              </a:schemeClr>
            </a:gs>
            <a:gs pos="78000">
              <a:schemeClr val="accent2">
                <a:hueOff val="-1976191"/>
                <a:satOff val="9467"/>
                <a:lumOff val="875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98092</a:t>
          </a:r>
        </a:p>
      </dsp:txBody>
      <dsp:txXfrm>
        <a:off x="31984" y="3031992"/>
        <a:ext cx="6564836" cy="591232"/>
      </dsp:txXfrm>
    </dsp:sp>
    <dsp:sp modelId="{AAD03DE0-2498-48B1-A640-9F0FB60DAE27}">
      <dsp:nvSpPr>
        <dsp:cNvPr id="0" name=""/>
        <dsp:cNvSpPr/>
      </dsp:nvSpPr>
      <dsp:spPr>
        <a:xfrm>
          <a:off x="0" y="3735848"/>
          <a:ext cx="6628804" cy="655200"/>
        </a:xfrm>
        <a:prstGeom prst="roundRect">
          <a:avLst/>
        </a:prstGeom>
        <a:gradFill rotWithShape="0">
          <a:gsLst>
            <a:gs pos="0">
              <a:schemeClr val="accent2">
                <a:hueOff val="-2470238"/>
                <a:satOff val="11833"/>
                <a:lumOff val="10948"/>
                <a:alphaOff val="0"/>
                <a:tint val="96000"/>
                <a:lumMod val="100000"/>
              </a:schemeClr>
            </a:gs>
            <a:gs pos="78000">
              <a:schemeClr val="accent2">
                <a:hueOff val="-2470238"/>
                <a:satOff val="11833"/>
                <a:lumOff val="1094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98148</a:t>
          </a:r>
        </a:p>
      </dsp:txBody>
      <dsp:txXfrm>
        <a:off x="31984" y="3767832"/>
        <a:ext cx="6564836" cy="591232"/>
      </dsp:txXfrm>
    </dsp:sp>
    <dsp:sp modelId="{91D826C9-380C-4B2B-860D-CA2D319F5333}">
      <dsp:nvSpPr>
        <dsp:cNvPr id="0" name=""/>
        <dsp:cNvSpPr/>
      </dsp:nvSpPr>
      <dsp:spPr>
        <a:xfrm>
          <a:off x="0" y="4471688"/>
          <a:ext cx="6628804" cy="655200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98178</a:t>
          </a:r>
        </a:p>
      </dsp:txBody>
      <dsp:txXfrm>
        <a:off x="31984" y="4503672"/>
        <a:ext cx="6564836" cy="59123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27BB01-B4F7-4C06-9A08-B72C7923FEF5}">
      <dsp:nvSpPr>
        <dsp:cNvPr id="0" name=""/>
        <dsp:cNvSpPr/>
      </dsp:nvSpPr>
      <dsp:spPr>
        <a:xfrm>
          <a:off x="1299066" y="479565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CA048A-51EC-47D6-9F15-B28028B05E0A}">
      <dsp:nvSpPr>
        <dsp:cNvPr id="0" name=""/>
        <dsp:cNvSpPr/>
      </dsp:nvSpPr>
      <dsp:spPr>
        <a:xfrm>
          <a:off x="111066" y="289391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This couldn’t have been possible without you…’re funding!</a:t>
          </a:r>
        </a:p>
      </dsp:txBody>
      <dsp:txXfrm>
        <a:off x="111066" y="2893916"/>
        <a:ext cx="4320000" cy="720000"/>
      </dsp:txXfrm>
    </dsp:sp>
    <dsp:sp modelId="{B0A11B19-23CB-4105-AB88-86A2C4AE4471}">
      <dsp:nvSpPr>
        <dsp:cNvPr id="0" name=""/>
        <dsp:cNvSpPr/>
      </dsp:nvSpPr>
      <dsp:spPr>
        <a:xfrm>
          <a:off x="6375066" y="479565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68799C-D7A6-4EA2-9DD9-1A4BA1C275BD}">
      <dsp:nvSpPr>
        <dsp:cNvPr id="0" name=""/>
        <dsp:cNvSpPr/>
      </dsp:nvSpPr>
      <dsp:spPr>
        <a:xfrm>
          <a:off x="5187066" y="289391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Life is full of difficult decisions and I hope this presentation made some of them a little bit easier. </a:t>
          </a:r>
        </a:p>
      </dsp:txBody>
      <dsp:txXfrm>
        <a:off x="5187066" y="2893916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AA471-775E-4005-B9AD-A9EBE2990D06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C9F93F-D678-46A0-821E-CB017B707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10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9F93F-D678-46A0-821E-CB017B707D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56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A56D-2A73-4214-BDEC-EE3DDD3E3C39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C68D-6870-4432-8EB3-7FEF2B784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30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A56D-2A73-4214-BDEC-EE3DDD3E3C39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C68D-6870-4432-8EB3-7FEF2B784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69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A56D-2A73-4214-BDEC-EE3DDD3E3C39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C68D-6870-4432-8EB3-7FEF2B78410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1512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A56D-2A73-4214-BDEC-EE3DDD3E3C39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C68D-6870-4432-8EB3-7FEF2B784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5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A56D-2A73-4214-BDEC-EE3DDD3E3C39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C68D-6870-4432-8EB3-7FEF2B78410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6805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A56D-2A73-4214-BDEC-EE3DDD3E3C39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C68D-6870-4432-8EB3-7FEF2B784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60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A56D-2A73-4214-BDEC-EE3DDD3E3C39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C68D-6870-4432-8EB3-7FEF2B784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11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A56D-2A73-4214-BDEC-EE3DDD3E3C39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C68D-6870-4432-8EB3-7FEF2B784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514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A56D-2A73-4214-BDEC-EE3DDD3E3C39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C68D-6870-4432-8EB3-7FEF2B784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28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A56D-2A73-4214-BDEC-EE3DDD3E3C39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C68D-6870-4432-8EB3-7FEF2B784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08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A56D-2A73-4214-BDEC-EE3DDD3E3C39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C68D-6870-4432-8EB3-7FEF2B784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5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A56D-2A73-4214-BDEC-EE3DDD3E3C39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C68D-6870-4432-8EB3-7FEF2B784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1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A56D-2A73-4214-BDEC-EE3DDD3E3C39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C68D-6870-4432-8EB3-7FEF2B784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71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A56D-2A73-4214-BDEC-EE3DDD3E3C39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C68D-6870-4432-8EB3-7FEF2B784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38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A56D-2A73-4214-BDEC-EE3DDD3E3C39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C68D-6870-4432-8EB3-7FEF2B784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16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A56D-2A73-4214-BDEC-EE3DDD3E3C39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C68D-6870-4432-8EB3-7FEF2B784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14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0A56D-2A73-4214-BDEC-EE3DDD3E3C39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483C68D-6870-4432-8EB3-7FEF2B784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9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  <p:sldLayoutId id="2147483877" r:id="rId12"/>
    <p:sldLayoutId id="2147483878" r:id="rId13"/>
    <p:sldLayoutId id="2147483879" r:id="rId14"/>
    <p:sldLayoutId id="2147483880" r:id="rId15"/>
    <p:sldLayoutId id="21474838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61DEA-96B7-410B-ADA5-587204502A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King County Homes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2114D2-42A6-425C-9859-C3D93250F7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Linear Regression Model with Feature Analysis </a:t>
            </a:r>
          </a:p>
        </p:txBody>
      </p:sp>
    </p:spTree>
    <p:extLst>
      <p:ext uri="{BB962C8B-B14F-4D97-AF65-F5344CB8AC3E}">
        <p14:creationId xmlns:p14="http://schemas.microsoft.com/office/powerpoint/2010/main" val="1265917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E8D207-F9B8-4BA0-8AEF-C1A51A15C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231" y="0"/>
            <a:ext cx="5643091" cy="684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736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3F6D637-8721-48F5-BA42-6BAE117EBE5F}"/>
              </a:ext>
            </a:extLst>
          </p:cNvPr>
          <p:cNvSpPr txBox="1"/>
          <p:nvPr/>
        </p:nvSpPr>
        <p:spPr>
          <a:xfrm>
            <a:off x="676746" y="609600"/>
            <a:ext cx="3729076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4: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D9D8FD4-EBBF-4072-9F33-BDF42AA1E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i="0" dirty="0">
                <a:effectLst/>
              </a:rPr>
              <a:t>I'm looking to sell my house, but I don't have much money for renovations. What should I do to squeeze a little extra money out of the sale?</a:t>
            </a:r>
          </a:p>
          <a:p>
            <a:pPr lvl="1"/>
            <a:r>
              <a:rPr lang="en-US" dirty="0"/>
              <a:t>Answer:</a:t>
            </a:r>
          </a:p>
          <a:p>
            <a:pPr lvl="2"/>
            <a:r>
              <a:rPr lang="en-US" dirty="0"/>
              <a:t>Sell you house in June. If this isn’t feasible, sell it in December or July</a:t>
            </a:r>
          </a:p>
          <a:p>
            <a:endParaRPr lang="en-US" dirty="0"/>
          </a:p>
        </p:txBody>
      </p:sp>
      <p:pic>
        <p:nvPicPr>
          <p:cNvPr id="8" name="Content Placeholder 4" descr="A picture containing object&#10;&#10;Description automatically generated">
            <a:extLst>
              <a:ext uri="{FF2B5EF4-FFF2-40B4-BE49-F238E27FC236}">
                <a16:creationId xmlns:a16="http://schemas.microsoft.com/office/drawing/2014/main" id="{52561A87-A665-4304-AC08-C34575CA9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035" y="816351"/>
            <a:ext cx="4602747" cy="472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363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D79F0-CB9B-457B-B051-2222FF6FA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THERE’S TIME!</a:t>
            </a:r>
          </a:p>
        </p:txBody>
      </p:sp>
      <p:pic>
        <p:nvPicPr>
          <p:cNvPr id="4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7D6234F-10BF-4199-B4EB-B16E27BE81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01" y="1546332"/>
            <a:ext cx="4760421" cy="4565219"/>
          </a:xfrm>
        </p:spPr>
      </p:pic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9CA82B81-2F7C-4AAF-B304-F10D0392C9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322" y="1546332"/>
            <a:ext cx="4793942" cy="470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095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DC77-E986-4CF2-96F5-F75D3CA69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THERE’S TIME!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F39FF74-386B-4BFA-97E8-DAE6B7989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70000"/>
            <a:ext cx="8651930" cy="481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361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0B141-96A4-43D4-BA8A-1728257C5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A636A55A-1C28-41CC-8C7C-4DFB4E6A47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3719252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0315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845439-A7DD-48B1-808C-5E482488B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Future Exploration</a:t>
            </a:r>
          </a:p>
        </p:txBody>
      </p:sp>
      <p:pic>
        <p:nvPicPr>
          <p:cNvPr id="5" name="Graphic 4" descr="Artificial Intelligence">
            <a:extLst>
              <a:ext uri="{FF2B5EF4-FFF2-40B4-BE49-F238E27FC236}">
                <a16:creationId xmlns:a16="http://schemas.microsoft.com/office/drawing/2014/main" id="{919B9BA9-B6EC-4B49-BF6D-BBFC44851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251" y="1545062"/>
            <a:ext cx="3856774" cy="385677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6CB89-2BB0-4B3D-ACA4-EA81AA434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Apply a more complex model to the dataset in order to refine accuracy without losing comprehension. </a:t>
            </a:r>
          </a:p>
          <a:p>
            <a:r>
              <a:rPr lang="en-US" dirty="0">
                <a:solidFill>
                  <a:srgbClr val="FFFFFF"/>
                </a:solidFill>
              </a:rPr>
              <a:t>Scraping websites for selling homes to fill in some of the holes and add new features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595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CC6263-86C1-4D0E-91C3-7CA63D98F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Comments On This Presentation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87AF6F-1B80-47B6-AADF-0973D839F9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9058963"/>
              </p:ext>
            </p:extLst>
          </p:nvPr>
        </p:nvGraphicFramePr>
        <p:xfrm>
          <a:off x="5262436" y="1100076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4453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A55ED-B344-4B90-8E54-3FA7DCD06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What We Are Going To Answer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7A4587-EE7A-478F-8EE2-57CAC50C13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2177505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0197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F4D02-1CBA-490C-96D0-55CC39DF9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A4EF7-009B-40FC-8F8F-244D4261F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911" y="2257271"/>
            <a:ext cx="4091749" cy="3416300"/>
          </a:xfrm>
        </p:spPr>
        <p:txBody>
          <a:bodyPr>
            <a:noAutofit/>
          </a:bodyPr>
          <a:lstStyle/>
          <a:p>
            <a:r>
              <a:rPr lang="en-US" sz="1400" dirty="0"/>
              <a:t>ID</a:t>
            </a:r>
          </a:p>
          <a:p>
            <a:r>
              <a:rPr lang="en-US" sz="1400" dirty="0"/>
              <a:t>Date the house was sold</a:t>
            </a:r>
          </a:p>
          <a:p>
            <a:r>
              <a:rPr lang="en-US" sz="1400" dirty="0"/>
              <a:t>Sale Price</a:t>
            </a:r>
          </a:p>
          <a:p>
            <a:r>
              <a:rPr lang="en-US" sz="1400" dirty="0"/>
              <a:t>Bathrooms/Bedrooms</a:t>
            </a:r>
          </a:p>
          <a:p>
            <a:r>
              <a:rPr lang="en-US" sz="1400" dirty="0"/>
              <a:t>Living area of the home</a:t>
            </a:r>
          </a:p>
          <a:p>
            <a:r>
              <a:rPr lang="en-US" sz="1400" dirty="0"/>
              <a:t>Area of the lot</a:t>
            </a:r>
          </a:p>
          <a:p>
            <a:r>
              <a:rPr lang="en-US" sz="1400" dirty="0"/>
              <a:t>floors in house</a:t>
            </a:r>
          </a:p>
          <a:p>
            <a:r>
              <a:rPr lang="en-US" sz="1400" dirty="0"/>
              <a:t>House which has a view to a waterfront</a:t>
            </a:r>
          </a:p>
          <a:p>
            <a:r>
              <a:rPr lang="en-US" sz="1400" dirty="0"/>
              <a:t>Has been viewed prior to sale</a:t>
            </a:r>
          </a:p>
          <a:p>
            <a:r>
              <a:rPr lang="en-US" sz="1400" dirty="0"/>
              <a:t>How good the condition is ( Overall 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4078B7-C0F4-456A-B1EC-7A50C692363A}"/>
              </a:ext>
            </a:extLst>
          </p:cNvPr>
          <p:cNvSpPr txBox="1"/>
          <p:nvPr/>
        </p:nvSpPr>
        <p:spPr>
          <a:xfrm>
            <a:off x="6215615" y="2257271"/>
            <a:ext cx="48146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Century Gothic" panose="020B0502020202020204" pitchFamily="34" charset="0"/>
              <a:buChar char="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Overall grade given to the housing unit’s materials, based on King County grading system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Century Gothic" panose="020B0502020202020204" pitchFamily="34" charset="0"/>
              <a:buChar char="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Square footage of house apart from basement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Century Gothic" panose="020B0502020202020204" pitchFamily="34" charset="0"/>
              <a:buChar char="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Square footage of the basement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Century Gothic" panose="020B0502020202020204" pitchFamily="34" charset="0"/>
              <a:buChar char="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Built Year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Century Gothic" panose="020B0502020202020204" pitchFamily="34" charset="0"/>
              <a:buChar char="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Year when house was renovated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Century Gothic" panose="020B0502020202020204" pitchFamily="34" charset="0"/>
              <a:buChar char="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Zip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Century Gothic" panose="020B0502020202020204" pitchFamily="34" charset="0"/>
              <a:buChar char="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Latitude coordinate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Century Gothic" panose="020B0502020202020204" pitchFamily="34" charset="0"/>
              <a:buChar char="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Longitude coordinate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Century Gothic" panose="020B0502020202020204" pitchFamily="34" charset="0"/>
              <a:buChar char="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square footage of interior housing living space for the nearest 15 neighbors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Century Gothic" panose="020B0502020202020204" pitchFamily="34" charset="0"/>
              <a:buChar char="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square footage of the land lots of the nearest 15 neighbors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664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4E1FA-C920-4851-BD5D-702F18C9B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Result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86FC79-AE2E-46D9-96E0-8E6CA12656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85" y="1184797"/>
            <a:ext cx="9483563" cy="5673203"/>
          </a:xfrm>
        </p:spPr>
      </p:pic>
    </p:spTree>
    <p:extLst>
      <p:ext uri="{BB962C8B-B14F-4D97-AF65-F5344CB8AC3E}">
        <p14:creationId xmlns:p14="http://schemas.microsoft.com/office/powerpoint/2010/main" val="1022739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9BA18-7CC3-4804-B4B8-5872829FD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Key Model Takeaways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EFF8DE-DDA7-4567-B714-044064201C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8248672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043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B8A40-B7D8-4B6E-8F77-60C268CBF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Question 1: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23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4" name="Rectangle 25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17EB1A57-7F94-4C64-8FE9-48B8A5A119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4196748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9198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D2AB0-A3C9-467D-8F79-8E1DDF8F7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Question 2: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34AE3-3B2F-4463-8CAD-5F9D41FE0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880773"/>
          </a:xfrm>
        </p:spPr>
        <p:txBody>
          <a:bodyPr>
            <a:normAutofit/>
          </a:bodyPr>
          <a:lstStyle/>
          <a:p>
            <a:r>
              <a:rPr lang="en-US"/>
              <a:t>If I have space to add an additional room, what should I put in the space if I want to increase my home value the most?</a:t>
            </a:r>
          </a:p>
          <a:p>
            <a:r>
              <a:rPr lang="en-US"/>
              <a:t>Answer:</a:t>
            </a:r>
          </a:p>
          <a:p>
            <a:pPr lvl="1"/>
            <a:r>
              <a:rPr lang="en-US"/>
              <a:t>Add a bathroom</a:t>
            </a:r>
          </a:p>
          <a:p>
            <a:pPr lvl="2"/>
            <a:r>
              <a:rPr lang="en-US"/>
              <a:t>Bathrooms had the largest positive effect on sale price when compared to any other space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D3224F-3A98-42EB-B169-FDA2D118F9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21" r="4784" b="-3"/>
          <a:stretch/>
        </p:blipFill>
        <p:spPr>
          <a:xfrm>
            <a:off x="4857451" y="2159331"/>
            <a:ext cx="4415050" cy="38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320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9E5F99-8272-4E02-8ABB-CFACC8490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2400" dirty="0"/>
            </a:br>
            <a:r>
              <a:rPr lang="en-US" sz="2400" dirty="0"/>
              <a:t>My </a:t>
            </a:r>
            <a:r>
              <a:rPr lang="en-US" sz="2400" i="0" dirty="0">
                <a:effectLst/>
              </a:rPr>
              <a:t>I'm looking to buy a house in King County. I like a lot of space and don't really care about the neighborhood. What area should I look in to get the most space for my money if I can only spend 400,000 dollars.</a:t>
            </a:r>
            <a:br>
              <a:rPr lang="en-US" sz="2400" i="0" dirty="0">
                <a:effectLst/>
              </a:rPr>
            </a:br>
            <a:endParaRPr lang="en-US" sz="24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9CDE6853-F6CD-4A2B-9BFF-F186D74A3A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4685918"/>
              </p:ext>
            </p:extLst>
          </p:nvPr>
        </p:nvGraphicFramePr>
        <p:xfrm>
          <a:off x="4916553" y="1518082"/>
          <a:ext cx="6628804" cy="5183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A02EE136-97F7-419C-A057-668779D1ED00}"/>
              </a:ext>
            </a:extLst>
          </p:cNvPr>
          <p:cNvGrpSpPr/>
          <p:nvPr/>
        </p:nvGrpSpPr>
        <p:grpSpPr>
          <a:xfrm>
            <a:off x="4885862" y="750686"/>
            <a:ext cx="6628804" cy="631800"/>
            <a:chOff x="0" y="45210"/>
            <a:chExt cx="6628804" cy="631800"/>
          </a:xfrm>
          <a:solidFill>
            <a:srgbClr val="FF6600"/>
          </a:solidFill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0B23D3F0-E138-4ABC-BE51-50A1F2D1D39D}"/>
                </a:ext>
              </a:extLst>
            </p:cNvPr>
            <p:cNvSpPr/>
            <p:nvPr/>
          </p:nvSpPr>
          <p:spPr>
            <a:xfrm>
              <a:off x="0" y="45210"/>
              <a:ext cx="6628804" cy="63180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Rectangle: Rounded Corners 4">
              <a:extLst>
                <a:ext uri="{FF2B5EF4-FFF2-40B4-BE49-F238E27FC236}">
                  <a16:creationId xmlns:a16="http://schemas.microsoft.com/office/drawing/2014/main" id="{82406DC9-06E0-4175-A1FC-BEFD7A3E8109}"/>
                </a:ext>
              </a:extLst>
            </p:cNvPr>
            <p:cNvSpPr txBox="1"/>
            <p:nvPr/>
          </p:nvSpPr>
          <p:spPr>
            <a:xfrm>
              <a:off x="30842" y="76052"/>
              <a:ext cx="6567120" cy="57011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marL="0" lvl="0" indent="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kern="1200" dirty="0"/>
                <a:t>Zip Codes:</a:t>
              </a:r>
            </a:p>
          </p:txBody>
        </p:sp>
      </p:grpSp>
      <p:sp>
        <p:nvSpPr>
          <p:cNvPr id="49" name="Title 1">
            <a:extLst>
              <a:ext uri="{FF2B5EF4-FFF2-40B4-BE49-F238E27FC236}">
                <a16:creationId xmlns:a16="http://schemas.microsoft.com/office/drawing/2014/main" id="{34E43324-2868-471A-95D8-773530F4D8DE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Question 3: </a:t>
            </a:r>
          </a:p>
        </p:txBody>
      </p:sp>
    </p:spTree>
    <p:extLst>
      <p:ext uri="{BB962C8B-B14F-4D97-AF65-F5344CB8AC3E}">
        <p14:creationId xmlns:p14="http://schemas.microsoft.com/office/powerpoint/2010/main" val="16579090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736</Words>
  <Application>Microsoft Office PowerPoint</Application>
  <PresentationFormat>Widescreen</PresentationFormat>
  <Paragraphs>81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Trebuchet MS</vt:lpstr>
      <vt:lpstr>Wingdings 3</vt:lpstr>
      <vt:lpstr>Facet</vt:lpstr>
      <vt:lpstr>King County Homes</vt:lpstr>
      <vt:lpstr>Comments On This Presentation</vt:lpstr>
      <vt:lpstr>What We Are Going To Answer</vt:lpstr>
      <vt:lpstr>The Variables</vt:lpstr>
      <vt:lpstr>The Result</vt:lpstr>
      <vt:lpstr>Key Model Takeaways</vt:lpstr>
      <vt:lpstr>Question 1: </vt:lpstr>
      <vt:lpstr>Question 2: </vt:lpstr>
      <vt:lpstr> My I'm looking to buy a house in King County. I like a lot of space and don't really care about the neighborhood. What area should I look in to get the most space for my money if I can only spend 400,000 dollars. </vt:lpstr>
      <vt:lpstr>PowerPoint Presentation</vt:lpstr>
      <vt:lpstr>PowerPoint Presentation</vt:lpstr>
      <vt:lpstr>IF THERE’S TIME!</vt:lpstr>
      <vt:lpstr>IF THERE’S TIME!</vt:lpstr>
      <vt:lpstr>Thank You</vt:lpstr>
      <vt:lpstr>Future Exploration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 County Homes</dc:title>
  <dc:creator>Michael</dc:creator>
  <cp:lastModifiedBy>Michael</cp:lastModifiedBy>
  <cp:revision>1</cp:revision>
  <dcterms:created xsi:type="dcterms:W3CDTF">2020-08-14T04:02:59Z</dcterms:created>
  <dcterms:modified xsi:type="dcterms:W3CDTF">2020-08-14T04:05:33Z</dcterms:modified>
</cp:coreProperties>
</file>