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AE4FA-6325-4EF8-BEB6-57C849D00BDB}" v="2" dt="2020-08-09T04:25:41.265"/>
    <p1510:client id="{63F90B20-AD47-4B60-BE49-36ADD5B2B0D2}" v="4" dt="2020-08-07T03:59:57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" userId="0df92e9667c24698" providerId="LiveId" clId="{1F99F48F-5B65-4770-B2EE-DE9434FFD723}"/>
    <pc:docChg chg="addSld modSld">
      <pc:chgData name="Michael" userId="0df92e9667c24698" providerId="LiveId" clId="{1F99F48F-5B65-4770-B2EE-DE9434FFD723}" dt="2020-08-03T01:35:23.107" v="17" actId="680"/>
      <pc:docMkLst>
        <pc:docMk/>
      </pc:docMkLst>
      <pc:sldChg chg="modSp mod">
        <pc:chgData name="Michael" userId="0df92e9667c24698" providerId="LiveId" clId="{1F99F48F-5B65-4770-B2EE-DE9434FFD723}" dt="2020-08-03T01:35:04.217" v="16" actId="20577"/>
        <pc:sldMkLst>
          <pc:docMk/>
          <pc:sldMk cId="1265917787" sldId="256"/>
        </pc:sldMkLst>
        <pc:spChg chg="mod">
          <ac:chgData name="Michael" userId="0df92e9667c24698" providerId="LiveId" clId="{1F99F48F-5B65-4770-B2EE-DE9434FFD723}" dt="2020-08-03T01:35:04.217" v="16" actId="20577"/>
          <ac:spMkLst>
            <pc:docMk/>
            <pc:sldMk cId="1265917787" sldId="256"/>
            <ac:spMk id="2" creationId="{6E861DEA-96B7-410B-ADA5-587204502AF3}"/>
          </ac:spMkLst>
        </pc:spChg>
      </pc:sldChg>
      <pc:sldChg chg="new">
        <pc:chgData name="Michael" userId="0df92e9667c24698" providerId="LiveId" clId="{1F99F48F-5B65-4770-B2EE-DE9434FFD723}" dt="2020-08-03T01:35:23.107" v="17" actId="680"/>
        <pc:sldMkLst>
          <pc:docMk/>
          <pc:sldMk cId="2709198907" sldId="257"/>
        </pc:sldMkLst>
      </pc:sldChg>
    </pc:docChg>
  </pc:docChgLst>
  <pc:docChgLst>
    <pc:chgData name="Michael Mahoney" userId="0df92e9667c24698" providerId="Windows Live" clId="Web-{410AE4FA-6325-4EF8-BEB6-57C849D00BDB}"/>
    <pc:docChg chg="modSld">
      <pc:chgData name="Michael Mahoney" userId="0df92e9667c24698" providerId="Windows Live" clId="Web-{410AE4FA-6325-4EF8-BEB6-57C849D00BDB}" dt="2020-08-09T04:25:41.249" v="1"/>
      <pc:docMkLst>
        <pc:docMk/>
      </pc:docMkLst>
      <pc:sldChg chg="addSp delSp modSp">
        <pc:chgData name="Michael Mahoney" userId="0df92e9667c24698" providerId="Windows Live" clId="Web-{410AE4FA-6325-4EF8-BEB6-57C849D00BDB}" dt="2020-08-09T04:25:41.249" v="1"/>
        <pc:sldMkLst>
          <pc:docMk/>
          <pc:sldMk cId="2709198907" sldId="257"/>
        </pc:sldMkLst>
        <pc:spChg chg="add mod">
          <ac:chgData name="Michael Mahoney" userId="0df92e9667c24698" providerId="Windows Live" clId="Web-{410AE4FA-6325-4EF8-BEB6-57C849D00BDB}" dt="2020-08-09T04:25:41.249" v="1"/>
          <ac:spMkLst>
            <pc:docMk/>
            <pc:sldMk cId="2709198907" sldId="257"/>
            <ac:spMk id="4" creationId="{930E59BC-1FFF-45CC-B8F8-3BE506916FD3}"/>
          </ac:spMkLst>
        </pc:spChg>
        <pc:picChg chg="del">
          <ac:chgData name="Michael Mahoney" userId="0df92e9667c24698" providerId="Windows Live" clId="Web-{410AE4FA-6325-4EF8-BEB6-57C849D00BDB}" dt="2020-08-09T04:25:41.249" v="1"/>
          <ac:picMkLst>
            <pc:docMk/>
            <pc:sldMk cId="2709198907" sldId="257"/>
            <ac:picMk id="5" creationId="{38766B99-6144-4199-9937-F7AA9E078255}"/>
          </ac:picMkLst>
        </pc:picChg>
      </pc:sldChg>
      <pc:sldChg chg="addSp delSp modSp">
        <pc:chgData name="Michael Mahoney" userId="0df92e9667c24698" providerId="Windows Live" clId="Web-{410AE4FA-6325-4EF8-BEB6-57C849D00BDB}" dt="2020-08-09T04:25:36.593" v="0"/>
        <pc:sldMkLst>
          <pc:docMk/>
          <pc:sldMk cId="1022739119" sldId="259"/>
        </pc:sldMkLst>
        <pc:spChg chg="add mod">
          <ac:chgData name="Michael Mahoney" userId="0df92e9667c24698" providerId="Windows Live" clId="Web-{410AE4FA-6325-4EF8-BEB6-57C849D00BDB}" dt="2020-08-09T04:25:36.593" v="0"/>
          <ac:spMkLst>
            <pc:docMk/>
            <pc:sldMk cId="1022739119" sldId="259"/>
            <ac:spMk id="4" creationId="{358B036D-6458-429E-BBFA-38D17853810C}"/>
          </ac:spMkLst>
        </pc:spChg>
        <pc:picChg chg="del">
          <ac:chgData name="Michael Mahoney" userId="0df92e9667c24698" providerId="Windows Live" clId="Web-{410AE4FA-6325-4EF8-BEB6-57C849D00BDB}" dt="2020-08-09T04:25:36.593" v="0"/>
          <ac:picMkLst>
            <pc:docMk/>
            <pc:sldMk cId="1022739119" sldId="259"/>
            <ac:picMk id="5" creationId="{1481E1AB-C705-4D63-A70E-F14EE30A4318}"/>
          </ac:picMkLst>
        </pc:picChg>
      </pc:sldChg>
    </pc:docChg>
  </pc:docChgLst>
  <pc:docChgLst>
    <pc:chgData name="Michael" userId="0df92e9667c24698" providerId="LiveId" clId="{63F90B20-AD47-4B60-BE49-36ADD5B2B0D2}"/>
    <pc:docChg chg="undo custSel addSld modSld">
      <pc:chgData name="Michael" userId="0df92e9667c24698" providerId="LiveId" clId="{63F90B20-AD47-4B60-BE49-36ADD5B2B0D2}" dt="2020-08-07T04:00:47.851" v="187" actId="1076"/>
      <pc:docMkLst>
        <pc:docMk/>
      </pc:docMkLst>
      <pc:sldChg chg="addSp delSp modSp mod">
        <pc:chgData name="Michael" userId="0df92e9667c24698" providerId="LiveId" clId="{63F90B20-AD47-4B60-BE49-36ADD5B2B0D2}" dt="2020-08-07T04:00:47.851" v="187" actId="1076"/>
        <pc:sldMkLst>
          <pc:docMk/>
          <pc:sldMk cId="2709198907" sldId="257"/>
        </pc:sldMkLst>
        <pc:spChg chg="mod">
          <ac:chgData name="Michael" userId="0df92e9667c24698" providerId="LiveId" clId="{63F90B20-AD47-4B60-BE49-36ADD5B2B0D2}" dt="2020-08-07T03:21:20.985" v="165" actId="20577"/>
          <ac:spMkLst>
            <pc:docMk/>
            <pc:sldMk cId="2709198907" sldId="257"/>
            <ac:spMk id="2" creationId="{A34B8A40-B7D8-4B6E-8F77-60C268CBF4ED}"/>
          </ac:spMkLst>
        </pc:spChg>
        <pc:spChg chg="del">
          <ac:chgData name="Michael" userId="0df92e9667c24698" providerId="LiveId" clId="{63F90B20-AD47-4B60-BE49-36ADD5B2B0D2}" dt="2020-08-07T03:56:59.877" v="166" actId="931"/>
          <ac:spMkLst>
            <pc:docMk/>
            <pc:sldMk cId="2709198907" sldId="257"/>
            <ac:spMk id="3" creationId="{788DC7C3-148B-4450-96FA-03F96F3D79C9}"/>
          </ac:spMkLst>
        </pc:spChg>
        <pc:picChg chg="add mod">
          <ac:chgData name="Michael" userId="0df92e9667c24698" providerId="LiveId" clId="{63F90B20-AD47-4B60-BE49-36ADD5B2B0D2}" dt="2020-08-07T04:00:47.851" v="187" actId="1076"/>
          <ac:picMkLst>
            <pc:docMk/>
            <pc:sldMk cId="2709198907" sldId="257"/>
            <ac:picMk id="5" creationId="{38766B99-6144-4199-9937-F7AA9E078255}"/>
          </ac:picMkLst>
        </pc:picChg>
      </pc:sldChg>
      <pc:sldChg chg="modSp new mod">
        <pc:chgData name="Michael" userId="0df92e9667c24698" providerId="LiveId" clId="{63F90B20-AD47-4B60-BE49-36ADD5B2B0D2}" dt="2020-08-07T03:59:57.306" v="179" actId="27636"/>
        <pc:sldMkLst>
          <pc:docMk/>
          <pc:sldMk cId="470197049" sldId="258"/>
        </pc:sldMkLst>
        <pc:spChg chg="mod">
          <ac:chgData name="Michael" userId="0df92e9667c24698" providerId="LiveId" clId="{63F90B20-AD47-4B60-BE49-36ADD5B2B0D2}" dt="2020-08-07T03:18:11.776" v="73" actId="20577"/>
          <ac:spMkLst>
            <pc:docMk/>
            <pc:sldMk cId="470197049" sldId="258"/>
            <ac:spMk id="2" creationId="{450A55ED-B344-4B90-8E54-3FA7DCD06411}"/>
          </ac:spMkLst>
        </pc:spChg>
        <pc:spChg chg="mod">
          <ac:chgData name="Michael" userId="0df92e9667c24698" providerId="LiveId" clId="{63F90B20-AD47-4B60-BE49-36ADD5B2B0D2}" dt="2020-08-07T03:59:57.306" v="179" actId="27636"/>
          <ac:spMkLst>
            <pc:docMk/>
            <pc:sldMk cId="470197049" sldId="258"/>
            <ac:spMk id="3" creationId="{ACE8AE74-60CA-4CC0-B9B2-DAFCEB00217C}"/>
          </ac:spMkLst>
        </pc:spChg>
      </pc:sldChg>
      <pc:sldChg chg="addSp delSp modSp new mod">
        <pc:chgData name="Michael" userId="0df92e9667c24698" providerId="LiveId" clId="{63F90B20-AD47-4B60-BE49-36ADD5B2B0D2}" dt="2020-08-07T04:00:11.132" v="184" actId="14100"/>
        <pc:sldMkLst>
          <pc:docMk/>
          <pc:sldMk cId="1022739119" sldId="259"/>
        </pc:sldMkLst>
        <pc:spChg chg="del">
          <ac:chgData name="Michael" userId="0df92e9667c24698" providerId="LiveId" clId="{63F90B20-AD47-4B60-BE49-36ADD5B2B0D2}" dt="2020-08-07T03:57:17.525" v="170" actId="931"/>
          <ac:spMkLst>
            <pc:docMk/>
            <pc:sldMk cId="1022739119" sldId="259"/>
            <ac:spMk id="3" creationId="{D728B6C6-CA48-40E7-9CF8-60DCFC98566F}"/>
          </ac:spMkLst>
        </pc:spChg>
        <pc:picChg chg="add mod">
          <ac:chgData name="Michael" userId="0df92e9667c24698" providerId="LiveId" clId="{63F90B20-AD47-4B60-BE49-36ADD5B2B0D2}" dt="2020-08-07T04:00:11.132" v="184" actId="14100"/>
          <ac:picMkLst>
            <pc:docMk/>
            <pc:sldMk cId="1022739119" sldId="259"/>
            <ac:picMk id="5" creationId="{1481E1AB-C705-4D63-A70E-F14EE30A4318}"/>
          </ac:picMkLst>
        </pc:picChg>
      </pc:sldChg>
    </pc:docChg>
  </pc:docChgLst>
  <pc:docChgLst>
    <pc:chgData name="Michael" userId="0df92e9667c24698" providerId="LiveId" clId="{51027CB0-4EFB-41A8-88F7-48E0C374C192}"/>
    <pc:docChg chg="addSld">
      <pc:chgData name="Michael" userId="0df92e9667c24698" providerId="LiveId" clId="{51027CB0-4EFB-41A8-88F7-48E0C374C192}" dt="2020-07-31T18:00:55.740" v="0" actId="680"/>
      <pc:docMkLst>
        <pc:docMk/>
      </pc:docMkLst>
      <pc:sldChg chg="new">
        <pc:chgData name="Michael" userId="0df92e9667c24698" providerId="LiveId" clId="{51027CB0-4EFB-41A8-88F7-48E0C374C192}" dt="2020-07-31T18:00:55.740" v="0" actId="680"/>
        <pc:sldMkLst>
          <pc:docMk/>
          <pc:sldMk cId="1265917787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6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5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8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6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8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7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A56D-2A73-4214-BDEC-EE3DDD3E3C3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4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1DEA-96B7-410B-ADA5-587204502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 County Homes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114D2-42A6-425C-9859-C3D93250F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1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55ED-B344-4B90-8E54-3FA7DCD0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AE74-60CA-4CC0-B9B2-DAFCEB00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Question 1:</a:t>
            </a:r>
          </a:p>
          <a:p>
            <a:pPr lvl="1"/>
            <a:r>
              <a:rPr lang="en-US" dirty="0"/>
              <a:t>If I have space to add an additional room, what should I put in the space?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I'm looking to buy a house in King County. I like a lot of space and don't really care about the neighborhood. What area should I look in to get the most space for my money if I can only spend 400,000 dollars.</a:t>
            </a:r>
          </a:p>
          <a:p>
            <a:r>
              <a:rPr lang="en-US" dirty="0"/>
              <a:t>Question 3:</a:t>
            </a:r>
          </a:p>
          <a:p>
            <a:pPr lvl="1"/>
            <a:r>
              <a:rPr lang="en-US" dirty="0"/>
              <a:t>My house is styled from back in the seventies. I'm trying to sell it and want to know if it's worth upgrading.</a:t>
            </a:r>
          </a:p>
          <a:p>
            <a:r>
              <a:rPr lang="en-US" dirty="0"/>
              <a:t>Question 4:</a:t>
            </a:r>
          </a:p>
          <a:p>
            <a:pPr lvl="1"/>
            <a:r>
              <a:rPr lang="en-US" dirty="0"/>
              <a:t>I’m trying to sell my house but I don't have much money for renovations. My house was built in the 80's and I haven't done much in the way of major renovations. What should I do?</a:t>
            </a:r>
          </a:p>
        </p:txBody>
      </p:sp>
    </p:spTree>
    <p:extLst>
      <p:ext uri="{BB962C8B-B14F-4D97-AF65-F5344CB8AC3E}">
        <p14:creationId xmlns:p14="http://schemas.microsoft.com/office/powerpoint/2010/main" val="47019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8A40-B7D8-4B6E-8F77-60C268CB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E59BC-1FFF-45CC-B8F8-3BE506916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9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E1FA-C920-4851-BD5D-702F18C9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B036D-6458-429E-BBFA-38D178538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3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151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King County Homes</vt:lpstr>
      <vt:lpstr>What We Are Going To Answer</vt:lpstr>
      <vt:lpstr>Question 1: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3</cp:revision>
  <dcterms:created xsi:type="dcterms:W3CDTF">2020-07-31T18:00:45Z</dcterms:created>
  <dcterms:modified xsi:type="dcterms:W3CDTF">2020-08-09T04:25:42Z</dcterms:modified>
</cp:coreProperties>
</file>