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B3909-3CB4-47DF-9012-CE0364DFA015}" v="48" dt="2020-12-11T04:56:25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0df92e9667c24698" providerId="LiveId" clId="{FC0B3909-3CB4-47DF-9012-CE0364DFA015}"/>
    <pc:docChg chg="undo custSel mod addSld delSld modSld sldOrd">
      <pc:chgData name="Michael" userId="0df92e9667c24698" providerId="LiveId" clId="{FC0B3909-3CB4-47DF-9012-CE0364DFA015}" dt="2020-12-11T23:02:35.850" v="2890" actId="14100"/>
      <pc:docMkLst>
        <pc:docMk/>
      </pc:docMkLst>
      <pc:sldChg chg="addSp modSp mod setBg">
        <pc:chgData name="Michael" userId="0df92e9667c24698" providerId="LiveId" clId="{FC0B3909-3CB4-47DF-9012-CE0364DFA015}" dt="2020-12-04T22:27:56.921" v="1045" actId="26606"/>
        <pc:sldMkLst>
          <pc:docMk/>
          <pc:sldMk cId="3693893796" sldId="256"/>
        </pc:sldMkLst>
        <pc:spChg chg="mod or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" creationId="{7D6BB0C7-9FA4-480F-956E-A2C16B1AD8BA}"/>
          </ac:spMkLst>
        </pc:spChg>
        <pc:spChg chg="mo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3" creationId="{F2587A28-4C19-4DB1-BD9A-73A15C2D2E96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8" creationId="{88294908-8B00-4F58-BBBA-20F71A40AA9E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0" creationId="{4364C879-1404-4203-8E9D-CC5DE0A621A2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2" creationId="{84617302-4B0D-4351-A6BB-6F0930D943AC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4" creationId="{DA2C7802-C2E0-4218-8F89-8DD7CCD2CD1C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6" creationId="{A6D7111A-21E5-4EE9-8A78-10E5530F0116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18" creationId="{A3969E80-A77B-49FC-9122-D89AFD5EE118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0" creationId="{1849CA57-76BD-4CF2-80BA-D7A46A01B7B1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2" creationId="{35E9085E-E730-4768-83D4-6CB7E9897153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4" creationId="{973272FE-A474-4CAE-8CA2-BCC8B476C3F4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6" creationId="{E07981EA-05A6-437C-88D7-B377B92B031D}"/>
          </ac:spMkLst>
        </pc:spChg>
        <pc:spChg chg="add">
          <ac:chgData name="Michael" userId="0df92e9667c24698" providerId="LiveId" clId="{FC0B3909-3CB4-47DF-9012-CE0364DFA015}" dt="2020-12-04T22:27:56.921" v="1045" actId="26606"/>
          <ac:spMkLst>
            <pc:docMk/>
            <pc:sldMk cId="3693893796" sldId="256"/>
            <ac:spMk id="28" creationId="{15E3C750-986E-4769-B1AE-49289FBEE757}"/>
          </ac:spMkLst>
        </pc:spChg>
      </pc:sldChg>
      <pc:sldChg chg="addSp delSp modSp new mod">
        <pc:chgData name="Michael" userId="0df92e9667c24698" providerId="LiveId" clId="{FC0B3909-3CB4-47DF-9012-CE0364DFA015}" dt="2020-12-10T06:26:45.518" v="1137" actId="20577"/>
        <pc:sldMkLst>
          <pc:docMk/>
          <pc:sldMk cId="1849186053" sldId="257"/>
        </pc:sldMkLst>
        <pc:spChg chg="mod">
          <ac:chgData name="Michael" userId="0df92e9667c24698" providerId="LiveId" clId="{FC0B3909-3CB4-47DF-9012-CE0364DFA015}" dt="2020-12-04T21:16:36.297" v="986" actId="1076"/>
          <ac:spMkLst>
            <pc:docMk/>
            <pc:sldMk cId="1849186053" sldId="257"/>
            <ac:spMk id="2" creationId="{1819ABB5-9EB0-4CA7-95CC-AE7CCB155920}"/>
          </ac:spMkLst>
        </pc:spChg>
        <pc:spChg chg="mod">
          <ac:chgData name="Michael" userId="0df92e9667c24698" providerId="LiveId" clId="{FC0B3909-3CB4-47DF-9012-CE0364DFA015}" dt="2020-12-10T06:26:45.518" v="1137" actId="20577"/>
          <ac:spMkLst>
            <pc:docMk/>
            <pc:sldMk cId="1849186053" sldId="257"/>
            <ac:spMk id="3" creationId="{D2A570C7-0460-4ABC-85E6-DDE7B565E114}"/>
          </ac:spMkLst>
        </pc:spChg>
        <pc:spChg chg="add mod">
          <ac:chgData name="Michael" userId="0df92e9667c24698" providerId="LiveId" clId="{FC0B3909-3CB4-47DF-9012-CE0364DFA015}" dt="2020-12-04T21:16:59.974" v="996" actId="20577"/>
          <ac:spMkLst>
            <pc:docMk/>
            <pc:sldMk cId="1849186053" sldId="257"/>
            <ac:spMk id="12" creationId="{96C46D2F-3730-4B4E-8D5D-88E2BFB1C83C}"/>
          </ac:spMkLst>
        </pc:spChg>
        <pc:spChg chg="add mod">
          <ac:chgData name="Michael" userId="0df92e9667c24698" providerId="LiveId" clId="{FC0B3909-3CB4-47DF-9012-CE0364DFA015}" dt="2020-12-04T21:17:28.174" v="1032" actId="20577"/>
          <ac:spMkLst>
            <pc:docMk/>
            <pc:sldMk cId="1849186053" sldId="257"/>
            <ac:spMk id="13" creationId="{0D9BC861-311D-4E89-A183-1AE96969AC39}"/>
          </ac:spMkLst>
        </pc:spChg>
        <pc:picChg chg="add del mod">
          <ac:chgData name="Michael" userId="0df92e9667c24698" providerId="LiveId" clId="{FC0B3909-3CB4-47DF-9012-CE0364DFA015}" dt="2020-12-04T21:15:19.830" v="963" actId="478"/>
          <ac:picMkLst>
            <pc:docMk/>
            <pc:sldMk cId="1849186053" sldId="257"/>
            <ac:picMk id="5" creationId="{5E7FC5AA-FDA3-4E9C-A3F3-D952CD47A867}"/>
          </ac:picMkLst>
        </pc:picChg>
        <pc:picChg chg="add del mod">
          <ac:chgData name="Michael" userId="0df92e9667c24698" providerId="LiveId" clId="{FC0B3909-3CB4-47DF-9012-CE0364DFA015}" dt="2020-12-04T21:15:19.830" v="963" actId="478"/>
          <ac:picMkLst>
            <pc:docMk/>
            <pc:sldMk cId="1849186053" sldId="257"/>
            <ac:picMk id="7" creationId="{CCBE578B-4905-40A7-B07F-AF1DD952AE0F}"/>
          </ac:picMkLst>
        </pc:picChg>
        <pc:picChg chg="add mod">
          <ac:chgData name="Michael" userId="0df92e9667c24698" providerId="LiveId" clId="{FC0B3909-3CB4-47DF-9012-CE0364DFA015}" dt="2020-12-04T22:26:56.059" v="1043" actId="1076"/>
          <ac:picMkLst>
            <pc:docMk/>
            <pc:sldMk cId="1849186053" sldId="257"/>
            <ac:picMk id="9" creationId="{876D7733-1386-446E-B920-9A8BA184A69C}"/>
          </ac:picMkLst>
        </pc:picChg>
        <pc:picChg chg="add mod">
          <ac:chgData name="Michael" userId="0df92e9667c24698" providerId="LiveId" clId="{FC0B3909-3CB4-47DF-9012-CE0364DFA015}" dt="2020-12-04T22:26:59.045" v="1044" actId="1076"/>
          <ac:picMkLst>
            <pc:docMk/>
            <pc:sldMk cId="1849186053" sldId="257"/>
            <ac:picMk id="11" creationId="{710D50A8-61E8-4FD6-A1BC-CDC80C1E471D}"/>
          </ac:picMkLst>
        </pc:picChg>
      </pc:sldChg>
      <pc:sldChg chg="addSp modSp new mod setBg">
        <pc:chgData name="Michael" userId="0df92e9667c24698" providerId="LiveId" clId="{FC0B3909-3CB4-47DF-9012-CE0364DFA015}" dt="2020-12-05T03:45:17.905" v="1119" actId="1076"/>
        <pc:sldMkLst>
          <pc:docMk/>
          <pc:sldMk cId="99403342" sldId="258"/>
        </pc:sldMkLst>
        <pc:spChg chg="mo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2" creationId="{2A7BEFF6-8A12-4AF1-98EF-2F3146591D82}"/>
          </ac:spMkLst>
        </pc:spChg>
        <pc:spChg chg="mo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3" creationId="{2700BD27-30C5-4F64-8331-78494192D55A}"/>
          </ac:spMkLst>
        </pc:spChg>
        <pc:spChg chg="ad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10" creationId="{6EFC920F-B85A-4068-BD93-41064EDE93D3}"/>
          </ac:spMkLst>
        </pc:spChg>
        <pc:spChg chg="ad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16" creationId="{CBC4F608-B4B8-48C3-9572-C0F061B1CD99}"/>
          </ac:spMkLst>
        </pc:spChg>
        <pc:spChg chg="add">
          <ac:chgData name="Michael" userId="0df92e9667c24698" providerId="LiveId" clId="{FC0B3909-3CB4-47DF-9012-CE0364DFA015}" dt="2020-12-04T22:26:24.499" v="1038" actId="26606"/>
          <ac:spMkLst>
            <pc:docMk/>
            <pc:sldMk cId="99403342" sldId="258"/>
            <ac:spMk id="18" creationId="{1382A32C-5B0C-4B1C-A074-76C6DBCC9F87}"/>
          </ac:spMkLst>
        </pc:spChg>
        <pc:grpChg chg="add">
          <ac:chgData name="Michael" userId="0df92e9667c24698" providerId="LiveId" clId="{FC0B3909-3CB4-47DF-9012-CE0364DFA015}" dt="2020-12-04T22:26:24.499" v="1038" actId="26606"/>
          <ac:grpSpMkLst>
            <pc:docMk/>
            <pc:sldMk cId="99403342" sldId="258"/>
            <ac:grpSpMk id="12" creationId="{1C559108-BBAE-426C-8564-051D2BA6DDC8}"/>
          </ac:grpSpMkLst>
        </pc:grpChg>
        <pc:picChg chg="add mod">
          <ac:chgData name="Michael" userId="0df92e9667c24698" providerId="LiveId" clId="{FC0B3909-3CB4-47DF-9012-CE0364DFA015}" dt="2020-12-05T03:45:17.905" v="1119" actId="1076"/>
          <ac:picMkLst>
            <pc:docMk/>
            <pc:sldMk cId="99403342" sldId="258"/>
            <ac:picMk id="5" creationId="{2AA933B1-AB39-40F6-8E56-67D5EFE8FFC9}"/>
          </ac:picMkLst>
        </pc:picChg>
      </pc:sldChg>
      <pc:sldChg chg="addSp delSp modSp new mod setBg setClrOvrMap">
        <pc:chgData name="Michael" userId="0df92e9667c24698" providerId="LiveId" clId="{FC0B3909-3CB4-47DF-9012-CE0364DFA015}" dt="2020-12-11T22:59:12.033" v="2791" actId="20577"/>
        <pc:sldMkLst>
          <pc:docMk/>
          <pc:sldMk cId="1689214189" sldId="259"/>
        </pc:sldMkLst>
        <pc:spChg chg="mod">
          <ac:chgData name="Michael" userId="0df92e9667c24698" providerId="LiveId" clId="{FC0B3909-3CB4-47DF-9012-CE0364DFA015}" dt="2020-12-11T04:54:57.556" v="2557" actId="20577"/>
          <ac:spMkLst>
            <pc:docMk/>
            <pc:sldMk cId="1689214189" sldId="259"/>
            <ac:spMk id="2" creationId="{4039E0BE-F80F-42F2-8718-A61413637780}"/>
          </ac:spMkLst>
        </pc:spChg>
        <pc:spChg chg="mod">
          <ac:chgData name="Michael" userId="0df92e9667c24698" providerId="LiveId" clId="{FC0B3909-3CB4-47DF-9012-CE0364DFA015}" dt="2020-12-11T22:59:12.033" v="2791" actId="20577"/>
          <ac:spMkLst>
            <pc:docMk/>
            <pc:sldMk cId="1689214189" sldId="259"/>
            <ac:spMk id="3" creationId="{7586E27F-0A5A-494D-891D-6D9C25DADB4B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9" creationId="{201CC55D-ED54-4C5C-95E6-10947BD1103B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15" creationId="{3873B707-463F-40B0-8227-E8CC6C67EB25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17" creationId="{C13237C8-E62C-4F0D-A318-BD6FB6C2D138}"/>
          </ac:spMkLst>
        </pc:spChg>
        <pc:spChg chg="add del">
          <ac:chgData name="Michael" userId="0df92e9667c24698" providerId="LiveId" clId="{FC0B3909-3CB4-47DF-9012-CE0364DFA015}" dt="2020-12-04T22:25:55.410" v="1035" actId="26606"/>
          <ac:spMkLst>
            <pc:docMk/>
            <pc:sldMk cId="1689214189" sldId="259"/>
            <ac:spMk id="19" creationId="{19C9EAEA-39D0-4B0E-A0EB-51E7B26740B1}"/>
          </ac:spMkLst>
        </pc:spChg>
        <pc:spChg chg="add del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21" creationId="{F2B38F72-8FC4-4001-8C67-FA6B86DEC767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26" creationId="{201CC55D-ED54-4C5C-95E6-10947BD1103B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32" creationId="{3873B707-463F-40B0-8227-E8CC6C67EB25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34" creationId="{C13237C8-E62C-4F0D-A318-BD6FB6C2D138}"/>
          </ac:spMkLst>
        </pc:spChg>
        <pc:spChg chg="add">
          <ac:chgData name="Michael" userId="0df92e9667c24698" providerId="LiveId" clId="{FC0B3909-3CB4-47DF-9012-CE0364DFA015}" dt="2020-12-04T22:26:07.796" v="1037" actId="26606"/>
          <ac:spMkLst>
            <pc:docMk/>
            <pc:sldMk cId="1689214189" sldId="259"/>
            <ac:spMk id="36" creationId="{19C9EAEA-39D0-4B0E-A0EB-51E7B26740B1}"/>
          </ac:spMkLst>
        </pc:spChg>
        <pc:grpChg chg="add del">
          <ac:chgData name="Michael" userId="0df92e9667c24698" providerId="LiveId" clId="{FC0B3909-3CB4-47DF-9012-CE0364DFA015}" dt="2020-12-04T22:25:55.410" v="1035" actId="26606"/>
          <ac:grpSpMkLst>
            <pc:docMk/>
            <pc:sldMk cId="1689214189" sldId="259"/>
            <ac:grpSpMk id="11" creationId="{1DE889C7-FAD6-4397-98E2-05D503484459}"/>
          </ac:grpSpMkLst>
        </pc:grpChg>
        <pc:grpChg chg="add">
          <ac:chgData name="Michael" userId="0df92e9667c24698" providerId="LiveId" clId="{FC0B3909-3CB4-47DF-9012-CE0364DFA015}" dt="2020-12-04T22:26:07.796" v="1037" actId="26606"/>
          <ac:grpSpMkLst>
            <pc:docMk/>
            <pc:sldMk cId="1689214189" sldId="259"/>
            <ac:grpSpMk id="28" creationId="{1DE889C7-FAD6-4397-98E2-05D503484459}"/>
          </ac:grpSpMkLst>
        </pc:grpChg>
        <pc:picChg chg="add mod">
          <ac:chgData name="Michael" userId="0df92e9667c24698" providerId="LiveId" clId="{FC0B3909-3CB4-47DF-9012-CE0364DFA015}" dt="2020-12-04T22:26:07.796" v="1037" actId="26606"/>
          <ac:picMkLst>
            <pc:docMk/>
            <pc:sldMk cId="1689214189" sldId="259"/>
            <ac:picMk id="4" creationId="{41F7653C-CD4B-4B43-9039-3F2D9972C0FD}"/>
          </ac:picMkLst>
        </pc:picChg>
      </pc:sldChg>
      <pc:sldChg chg="addSp delSp modSp new del mod">
        <pc:chgData name="Michael" userId="0df92e9667c24698" providerId="LiveId" clId="{FC0B3909-3CB4-47DF-9012-CE0364DFA015}" dt="2020-12-11T04:55:57.284" v="2568" actId="47"/>
        <pc:sldMkLst>
          <pc:docMk/>
          <pc:sldMk cId="1597386060" sldId="260"/>
        </pc:sldMkLst>
        <pc:spChg chg="mod">
          <ac:chgData name="Michael" userId="0df92e9667c24698" providerId="LiveId" clId="{FC0B3909-3CB4-47DF-9012-CE0364DFA015}" dt="2020-12-05T03:44:30.500" v="1118" actId="1076"/>
          <ac:spMkLst>
            <pc:docMk/>
            <pc:sldMk cId="1597386060" sldId="260"/>
            <ac:spMk id="2" creationId="{B8F32CE2-72B8-43A6-A037-E79E7490D39D}"/>
          </ac:spMkLst>
        </pc:spChg>
        <pc:spChg chg="del">
          <ac:chgData name="Michael" userId="0df92e9667c24698" providerId="LiveId" clId="{FC0B3909-3CB4-47DF-9012-CE0364DFA015}" dt="2020-12-04T21:07:41.350" v="939" actId="931"/>
          <ac:spMkLst>
            <pc:docMk/>
            <pc:sldMk cId="1597386060" sldId="260"/>
            <ac:spMk id="3" creationId="{FC7E06DB-307F-4C71-B7AF-7E493C244D27}"/>
          </ac:spMkLst>
        </pc:spChg>
        <pc:spChg chg="add mod">
          <ac:chgData name="Michael" userId="0df92e9667c24698" providerId="LiveId" clId="{FC0B3909-3CB4-47DF-9012-CE0364DFA015}" dt="2020-12-04T21:29:19.918" v="1033" actId="14100"/>
          <ac:spMkLst>
            <pc:docMk/>
            <pc:sldMk cId="1597386060" sldId="260"/>
            <ac:spMk id="7" creationId="{F31AE844-74AA-4D5E-9D3E-01BFA8AD6D42}"/>
          </ac:spMkLst>
        </pc:spChg>
        <pc:picChg chg="add del mod">
          <ac:chgData name="Michael" userId="0df92e9667c24698" providerId="LiveId" clId="{FC0B3909-3CB4-47DF-9012-CE0364DFA015}" dt="2020-12-04T21:11:56.965" v="949" actId="21"/>
          <ac:picMkLst>
            <pc:docMk/>
            <pc:sldMk cId="1597386060" sldId="260"/>
            <ac:picMk id="5" creationId="{D84EAB3E-D167-4F31-9DAD-73CD64D415E1}"/>
          </ac:picMkLst>
        </pc:picChg>
      </pc:sldChg>
      <pc:sldChg chg="addSp delSp modSp new mod setBg">
        <pc:chgData name="Michael" userId="0df92e9667c24698" providerId="LiveId" clId="{FC0B3909-3CB4-47DF-9012-CE0364DFA015}" dt="2020-12-04T22:51:01.113" v="1112" actId="26606"/>
        <pc:sldMkLst>
          <pc:docMk/>
          <pc:sldMk cId="3801439958" sldId="261"/>
        </pc:sldMkLst>
        <pc:spChg chg="mod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2" creationId="{DC13874D-8C70-43D5-B35A-58AA92C57AD6}"/>
          </ac:spMkLst>
        </pc:spChg>
        <pc:spChg chg="del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3" creationId="{1D12E753-0FAA-4ECF-A12F-E6BE08A5FEB7}"/>
          </ac:spMkLst>
        </pc:spChg>
        <pc:spChg chg="add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10" creationId="{35555856-9970-4BC3-9AA9-6A917F53AFBD}"/>
          </ac:spMkLst>
        </pc:spChg>
        <pc:spChg chg="add">
          <ac:chgData name="Michael" userId="0df92e9667c24698" providerId="LiveId" clId="{FC0B3909-3CB4-47DF-9012-CE0364DFA015}" dt="2020-12-04T22:51:01.113" v="1112" actId="26606"/>
          <ac:spMkLst>
            <pc:docMk/>
            <pc:sldMk cId="3801439958" sldId="261"/>
            <ac:spMk id="14" creationId="{13722DD7-BA73-4776-93A3-94491FEF7260}"/>
          </ac:spMkLst>
        </pc:spChg>
        <pc:picChg chg="add">
          <ac:chgData name="Michael" userId="0df92e9667c24698" providerId="LiveId" clId="{FC0B3909-3CB4-47DF-9012-CE0364DFA015}" dt="2020-12-04T22:51:01.113" v="1112" actId="26606"/>
          <ac:picMkLst>
            <pc:docMk/>
            <pc:sldMk cId="3801439958" sldId="261"/>
            <ac:picMk id="7" creationId="{C8C527B5-6653-42F3-92CF-92C03E5232B1}"/>
          </ac:picMkLst>
        </pc:picChg>
        <pc:picChg chg="add">
          <ac:chgData name="Michael" userId="0df92e9667c24698" providerId="LiveId" clId="{FC0B3909-3CB4-47DF-9012-CE0364DFA015}" dt="2020-12-04T22:51:01.113" v="1112" actId="26606"/>
          <ac:picMkLst>
            <pc:docMk/>
            <pc:sldMk cId="3801439958" sldId="261"/>
            <ac:picMk id="12" creationId="{7F487851-BFAF-46D8-A1ED-50CAD6E46F59}"/>
          </ac:picMkLst>
        </pc:picChg>
      </pc:sldChg>
      <pc:sldChg chg="addSp delSp modSp new mod ord setBg setClrOvrMap">
        <pc:chgData name="Michael" userId="0df92e9667c24698" providerId="LiveId" clId="{FC0B3909-3CB4-47DF-9012-CE0364DFA015}" dt="2020-12-11T23:01:48.415" v="2887"/>
        <pc:sldMkLst>
          <pc:docMk/>
          <pc:sldMk cId="132749155" sldId="262"/>
        </pc:sldMkLst>
        <pc:spChg chg="mod">
          <ac:chgData name="Michael" userId="0df92e9667c24698" providerId="LiveId" clId="{FC0B3909-3CB4-47DF-9012-CE0364DFA015}" dt="2020-12-11T23:01:03.821" v="2813" actId="26606"/>
          <ac:spMkLst>
            <pc:docMk/>
            <pc:sldMk cId="132749155" sldId="262"/>
            <ac:spMk id="2" creationId="{353FE7C9-54AD-4BBC-83FA-D290B26D8EC3}"/>
          </ac:spMkLst>
        </pc:spChg>
        <pc:spChg chg="mod">
          <ac:chgData name="Michael" userId="0df92e9667c24698" providerId="LiveId" clId="{FC0B3909-3CB4-47DF-9012-CE0364DFA015}" dt="2020-12-11T23:01:42.629" v="2885" actId="20577"/>
          <ac:spMkLst>
            <pc:docMk/>
            <pc:sldMk cId="132749155" sldId="262"/>
            <ac:spMk id="3" creationId="{B97A1823-27EC-49FE-BA15-4853E54C8225}"/>
          </ac:spMkLst>
        </pc:spChg>
        <pc:spChg chg="add del">
          <ac:chgData name="Michael" userId="0df92e9667c24698" providerId="LiveId" clId="{FC0B3909-3CB4-47DF-9012-CE0364DFA015}" dt="2020-12-11T23:00:28.164" v="2809" actId="26606"/>
          <ac:spMkLst>
            <pc:docMk/>
            <pc:sldMk cId="132749155" sldId="262"/>
            <ac:spMk id="10" creationId="{E0D60ECE-8986-45DC-B7FE-EC7699B466B8}"/>
          </ac:spMkLst>
        </pc:spChg>
        <pc:spChg chg="add del">
          <ac:chgData name="Michael" userId="0df92e9667c24698" providerId="LiveId" clId="{FC0B3909-3CB4-47DF-9012-CE0364DFA015}" dt="2020-12-11T23:00:28.164" v="2809" actId="26606"/>
          <ac:spMkLst>
            <pc:docMk/>
            <pc:sldMk cId="132749155" sldId="262"/>
            <ac:spMk id="12" creationId="{96964194-5878-40D2-8EC0-DDC58387FA56}"/>
          </ac:spMkLst>
        </pc:spChg>
        <pc:spChg chg="add del">
          <ac:chgData name="Michael" userId="0df92e9667c24698" providerId="LiveId" clId="{FC0B3909-3CB4-47DF-9012-CE0364DFA015}" dt="2020-12-11T23:01:03.821" v="2813" actId="26606"/>
          <ac:spMkLst>
            <pc:docMk/>
            <pc:sldMk cId="132749155" sldId="262"/>
            <ac:spMk id="14" creationId="{3CD9DF72-87A3-404E-A828-84CBF11A8303}"/>
          </ac:spMkLst>
        </pc:spChg>
        <pc:picChg chg="add mod ord">
          <ac:chgData name="Michael" userId="0df92e9667c24698" providerId="LiveId" clId="{FC0B3909-3CB4-47DF-9012-CE0364DFA015}" dt="2020-12-11T23:01:03.825" v="2814" actId="26606"/>
          <ac:picMkLst>
            <pc:docMk/>
            <pc:sldMk cId="132749155" sldId="262"/>
            <ac:picMk id="5" creationId="{F9FE86F7-F15F-4B69-A47B-631DBA861A8E}"/>
          </ac:picMkLst>
        </pc:picChg>
        <pc:picChg chg="add del">
          <ac:chgData name="Michael" userId="0df92e9667c24698" providerId="LiveId" clId="{FC0B3909-3CB4-47DF-9012-CE0364DFA015}" dt="2020-12-11T23:00:28.164" v="2809" actId="26606"/>
          <ac:picMkLst>
            <pc:docMk/>
            <pc:sldMk cId="132749155" sldId="262"/>
            <ac:picMk id="7" creationId="{983C21BB-F6DB-424F-A259-4C68FF9E1F5E}"/>
          </ac:picMkLst>
        </pc:picChg>
        <pc:cxnChg chg="add del">
          <ac:chgData name="Michael" userId="0df92e9667c24698" providerId="LiveId" clId="{FC0B3909-3CB4-47DF-9012-CE0364DFA015}" dt="2020-12-11T23:01:03.825" v="2814" actId="26606"/>
          <ac:cxnSpMkLst>
            <pc:docMk/>
            <pc:sldMk cId="132749155" sldId="262"/>
            <ac:cxnSpMk id="9" creationId="{A7F400EE-A8A5-48AF-B4D6-291B52C6F0B0}"/>
          </ac:cxnSpMkLst>
        </pc:cxnChg>
        <pc:cxnChg chg="add del">
          <ac:chgData name="Michael" userId="0df92e9667c24698" providerId="LiveId" clId="{FC0B3909-3CB4-47DF-9012-CE0364DFA015}" dt="2020-12-11T23:01:03.821" v="2813" actId="26606"/>
          <ac:cxnSpMkLst>
            <pc:docMk/>
            <pc:sldMk cId="132749155" sldId="262"/>
            <ac:cxnSpMk id="16" creationId="{20E3A342-4D61-4E3F-AF90-1AB42AEB96CC}"/>
          </ac:cxnSpMkLst>
        </pc:cxnChg>
        <pc:cxnChg chg="add">
          <ac:chgData name="Michael" userId="0df92e9667c24698" providerId="LiveId" clId="{FC0B3909-3CB4-47DF-9012-CE0364DFA015}" dt="2020-12-11T23:01:03.825" v="2814" actId="26606"/>
          <ac:cxnSpMkLst>
            <pc:docMk/>
            <pc:sldMk cId="132749155" sldId="262"/>
            <ac:cxnSpMk id="18" creationId="{A7F400EE-A8A5-48AF-B4D6-291B52C6F0B0}"/>
          </ac:cxnSpMkLst>
        </pc:cxnChg>
      </pc:sldChg>
      <pc:sldChg chg="addSp delSp modSp new del mod setBg">
        <pc:chgData name="Michael" userId="0df92e9667c24698" providerId="LiveId" clId="{FC0B3909-3CB4-47DF-9012-CE0364DFA015}" dt="2020-12-11T04:54:34.823" v="2531" actId="47"/>
        <pc:sldMkLst>
          <pc:docMk/>
          <pc:sldMk cId="564611472" sldId="263"/>
        </pc:sldMkLst>
        <pc:spChg chg="add del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2" creationId="{4ED17E72-7E76-4426-ACFE-D31E9A4EB938}"/>
          </ac:spMkLst>
        </pc:spChg>
        <pc:spChg chg="del">
          <ac:chgData name="Michael" userId="0df92e9667c24698" providerId="LiveId" clId="{FC0B3909-3CB4-47DF-9012-CE0364DFA015}" dt="2020-12-04T22:39:25.533" v="1047" actId="931"/>
          <ac:spMkLst>
            <pc:docMk/>
            <pc:sldMk cId="564611472" sldId="263"/>
            <ac:spMk id="3" creationId="{E92E5846-F269-408F-B2CB-7EC68B66750B}"/>
          </ac:spMkLst>
        </pc:spChg>
        <pc:spChg chg="add del mod">
          <ac:chgData name="Michael" userId="0df92e9667c24698" providerId="LiveId" clId="{FC0B3909-3CB4-47DF-9012-CE0364DFA015}" dt="2020-12-04T22:39:34.904" v="1051" actId="931"/>
          <ac:spMkLst>
            <pc:docMk/>
            <pc:sldMk cId="564611472" sldId="263"/>
            <ac:spMk id="7" creationId="{B167A7DD-5E19-4F7A-8882-AC411AA0A4E5}"/>
          </ac:spMkLst>
        </pc:spChg>
        <pc:spChg chg="add del mod">
          <ac:chgData name="Michael" userId="0df92e9667c24698" providerId="LiveId" clId="{FC0B3909-3CB4-47DF-9012-CE0364DFA015}" dt="2020-12-04T22:42:14.498" v="1063" actId="21"/>
          <ac:spMkLst>
            <pc:docMk/>
            <pc:sldMk cId="564611472" sldId="263"/>
            <ac:spMk id="11" creationId="{F9528C57-F978-4B62-91D4-A0B501AF5435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2" creationId="{46D6306C-ED4F-4AAE-B4A5-EEA6AFAD726E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3" creationId="{0EC5361D-F897-4856-B945-0455A365EB24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14" creationId="{46D6306C-ED4F-4AAE-B4A5-EEA6AFAD726E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5" creationId="{4508C0C5-2268-42B5-B3C8-4D0899E05F8C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16" creationId="{0EC5361D-F897-4856-B945-0455A365EB24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7" creationId="{141ACBDB-38F8-4B34-8183-BD95B4E55A62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18" creationId="{4508C0C5-2268-42B5-B3C8-4D0899E05F8C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19" creationId="{DE00DB52-3455-4E2F-867B-A6D0516E175B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0" creationId="{141ACBDB-38F8-4B34-8183-BD95B4E55A62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21" creationId="{9E914C83-E0D8-4953-92D5-169D28CB43AE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2" creationId="{DE00DB52-3455-4E2F-867B-A6D0516E175B}"/>
          </ac:spMkLst>
        </pc:spChg>
        <pc:spChg chg="add">
          <ac:chgData name="Michael" userId="0df92e9667c24698" providerId="LiveId" clId="{FC0B3909-3CB4-47DF-9012-CE0364DFA015}" dt="2020-12-04T22:42:17.803" v="1064" actId="26606"/>
          <ac:spMkLst>
            <pc:docMk/>
            <pc:sldMk cId="564611472" sldId="263"/>
            <ac:spMk id="23" creationId="{3512E083-F550-46AF-8490-767ECFD00CB7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4" creationId="{9E914C83-E0D8-4953-92D5-169D28CB43AE}"/>
          </ac:spMkLst>
        </pc:spChg>
        <pc:spChg chg="add del">
          <ac:chgData name="Michael" userId="0df92e9667c24698" providerId="LiveId" clId="{FC0B3909-3CB4-47DF-9012-CE0364DFA015}" dt="2020-12-04T22:41:40.976" v="1055" actId="26606"/>
          <ac:spMkLst>
            <pc:docMk/>
            <pc:sldMk cId="564611472" sldId="263"/>
            <ac:spMk id="26" creationId="{3512E083-F550-46AF-8490-767ECFD00CB7}"/>
          </ac:spMkLst>
        </pc:spChg>
        <pc:spChg chg="add del mod">
          <ac:chgData name="Michael" userId="0df92e9667c24698" providerId="LiveId" clId="{FC0B3909-3CB4-47DF-9012-CE0364DFA015}" dt="2020-12-04T22:42:26.061" v="1068" actId="478"/>
          <ac:spMkLst>
            <pc:docMk/>
            <pc:sldMk cId="564611472" sldId="263"/>
            <ac:spMk id="27" creationId="{EF208B27-7E61-4D97-AB49-38A0A0310AA9}"/>
          </ac:spMkLst>
        </pc:spChg>
        <pc:spChg chg="add del">
          <ac:chgData name="Michael" userId="0df92e9667c24698" providerId="LiveId" clId="{FC0B3909-3CB4-47DF-9012-CE0364DFA015}" dt="2020-12-04T22:41:50.515" v="1057" actId="26606"/>
          <ac:spMkLst>
            <pc:docMk/>
            <pc:sldMk cId="564611472" sldId="263"/>
            <ac:spMk id="28" creationId="{3DAD86CA-8235-409B-982B-5E7A033E2392}"/>
          </ac:spMkLst>
        </pc:spChg>
        <pc:spChg chg="add del">
          <ac:chgData name="Michael" userId="0df92e9667c24698" providerId="LiveId" clId="{FC0B3909-3CB4-47DF-9012-CE0364DFA015}" dt="2020-12-04T22:41:50.515" v="1057" actId="26606"/>
          <ac:spMkLst>
            <pc:docMk/>
            <pc:sldMk cId="564611472" sldId="263"/>
            <ac:spMk id="29" creationId="{9F234FBA-3501-47B4-AE0C-AA4AFBC8F603}"/>
          </ac:spMkLst>
        </pc:spChg>
        <pc:spChg chg="add del">
          <ac:chgData name="Michael" userId="0df92e9667c24698" providerId="LiveId" clId="{FC0B3909-3CB4-47DF-9012-CE0364DFA015}" dt="2020-12-04T22:41:50.515" v="1057" actId="26606"/>
          <ac:spMkLst>
            <pc:docMk/>
            <pc:sldMk cId="564611472" sldId="263"/>
            <ac:spMk id="30" creationId="{B5EF893B-0491-416E-9D33-BADE9600792A}"/>
          </ac:spMkLst>
        </pc:spChg>
        <pc:spChg chg="add mod">
          <ac:chgData name="Michael" userId="0df92e9667c24698" providerId="LiveId" clId="{FC0B3909-3CB4-47DF-9012-CE0364DFA015}" dt="2020-12-04T22:44:38.523" v="1108" actId="1076"/>
          <ac:spMkLst>
            <pc:docMk/>
            <pc:sldMk cId="564611472" sldId="263"/>
            <ac:spMk id="32" creationId="{B6646390-1774-4270-AB52-432333F69E5E}"/>
          </ac:spMkLst>
        </pc:spChg>
        <pc:spChg chg="add del">
          <ac:chgData name="Michael" userId="0df92e9667c24698" providerId="LiveId" clId="{FC0B3909-3CB4-47DF-9012-CE0364DFA015}" dt="2020-12-04T22:41:54.200" v="1059" actId="26606"/>
          <ac:spMkLst>
            <pc:docMk/>
            <pc:sldMk cId="564611472" sldId="263"/>
            <ac:spMk id="33" creationId="{0D1D8088-559A-46A5-A801-CDF0B9476BED}"/>
          </ac:spMkLst>
        </pc:spChg>
        <pc:spChg chg="add del">
          <ac:chgData name="Michael" userId="0df92e9667c24698" providerId="LiveId" clId="{FC0B3909-3CB4-47DF-9012-CE0364DFA015}" dt="2020-12-04T22:41:54.200" v="1059" actId="26606"/>
          <ac:spMkLst>
            <pc:docMk/>
            <pc:sldMk cId="564611472" sldId="263"/>
            <ac:spMk id="36" creationId="{3776B14B-F2F4-4825-8DA8-8C7A0F2B3960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38" creationId="{46D6306C-ED4F-4AAE-B4A5-EEA6AFAD726E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39" creationId="{0EC5361D-F897-4856-B945-0455A365EB24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0" creationId="{4508C0C5-2268-42B5-B3C8-4D0899E05F8C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1" creationId="{141ACBDB-38F8-4B34-8183-BD95B4E55A62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2" creationId="{DE00DB52-3455-4E2F-867B-A6D0516E175B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3" creationId="{9E914C83-E0D8-4953-92D5-169D28CB43AE}"/>
          </ac:spMkLst>
        </pc:spChg>
        <pc:spChg chg="add del">
          <ac:chgData name="Michael" userId="0df92e9667c24698" providerId="LiveId" clId="{FC0B3909-3CB4-47DF-9012-CE0364DFA015}" dt="2020-12-04T22:41:58.584" v="1061" actId="26606"/>
          <ac:spMkLst>
            <pc:docMk/>
            <pc:sldMk cId="564611472" sldId="263"/>
            <ac:spMk id="44" creationId="{3512E083-F550-46AF-8490-767ECFD00CB7}"/>
          </ac:spMkLst>
        </pc:spChg>
        <pc:grpChg chg="add del">
          <ac:chgData name="Michael" userId="0df92e9667c24698" providerId="LiveId" clId="{FC0B3909-3CB4-47DF-9012-CE0364DFA015}" dt="2020-12-04T22:41:54.200" v="1059" actId="26606"/>
          <ac:grpSpMkLst>
            <pc:docMk/>
            <pc:sldMk cId="564611472" sldId="263"/>
            <ac:grpSpMk id="34" creationId="{83E2E96F-17F7-4C8C-BDF1-6BB90A0C1D7F}"/>
          </ac:grpSpMkLst>
        </pc:grpChg>
        <pc:picChg chg="add del mod">
          <ac:chgData name="Michael" userId="0df92e9667c24698" providerId="LiveId" clId="{FC0B3909-3CB4-47DF-9012-CE0364DFA015}" dt="2020-12-04T22:39:28.071" v="1050" actId="478"/>
          <ac:picMkLst>
            <pc:docMk/>
            <pc:sldMk cId="564611472" sldId="263"/>
            <ac:picMk id="5" creationId="{FE96A85B-0E98-48E5-996E-305690608646}"/>
          </ac:picMkLst>
        </pc:picChg>
        <pc:picChg chg="add del mod">
          <ac:chgData name="Michael" userId="0df92e9667c24698" providerId="LiveId" clId="{FC0B3909-3CB4-47DF-9012-CE0364DFA015}" dt="2020-12-04T22:42:20.071" v="1065" actId="478"/>
          <ac:picMkLst>
            <pc:docMk/>
            <pc:sldMk cId="564611472" sldId="263"/>
            <ac:picMk id="9" creationId="{4FFC5B50-6891-4642-81A4-DE254B925BEF}"/>
          </ac:picMkLst>
        </pc:picChg>
        <pc:picChg chg="add mod">
          <ac:chgData name="Michael" userId="0df92e9667c24698" providerId="LiveId" clId="{FC0B3909-3CB4-47DF-9012-CE0364DFA015}" dt="2020-12-05T03:46:27.482" v="1121" actId="1076"/>
          <ac:picMkLst>
            <pc:docMk/>
            <pc:sldMk cId="564611472" sldId="263"/>
            <ac:picMk id="45" creationId="{E8BC862D-016B-49E9-BB6A-59882C48ABB0}"/>
          </ac:picMkLst>
        </pc:picChg>
        <pc:cxnChg chg="add del">
          <ac:chgData name="Michael" userId="0df92e9667c24698" providerId="LiveId" clId="{FC0B3909-3CB4-47DF-9012-CE0364DFA015}" dt="2020-12-04T22:41:50.515" v="1057" actId="26606"/>
          <ac:cxnSpMkLst>
            <pc:docMk/>
            <pc:sldMk cId="564611472" sldId="263"/>
            <ac:cxnSpMk id="31" creationId="{469F4FF8-F8B0-4630-BA1B-0D8B324CD5FF}"/>
          </ac:cxnSpMkLst>
        </pc:cxnChg>
      </pc:sldChg>
      <pc:sldChg chg="new del">
        <pc:chgData name="Michael" userId="0df92e9667c24698" providerId="LiveId" clId="{FC0B3909-3CB4-47DF-9012-CE0364DFA015}" dt="2020-12-04T21:15:56.458" v="974" actId="47"/>
        <pc:sldMkLst>
          <pc:docMk/>
          <pc:sldMk cId="3735978420" sldId="263"/>
        </pc:sldMkLst>
      </pc:sldChg>
      <pc:sldChg chg="addSp modSp new mod">
        <pc:chgData name="Michael" userId="0df92e9667c24698" providerId="LiveId" clId="{FC0B3909-3CB4-47DF-9012-CE0364DFA015}" dt="2020-12-11T04:19:51.547" v="1767" actId="1076"/>
        <pc:sldMkLst>
          <pc:docMk/>
          <pc:sldMk cId="2662203318" sldId="264"/>
        </pc:sldMkLst>
        <pc:spChg chg="mod">
          <ac:chgData name="Michael" userId="0df92e9667c24698" providerId="LiveId" clId="{FC0B3909-3CB4-47DF-9012-CE0364DFA015}" dt="2020-12-11T04:05:54.618" v="1398" actId="1076"/>
          <ac:spMkLst>
            <pc:docMk/>
            <pc:sldMk cId="2662203318" sldId="264"/>
            <ac:spMk id="2" creationId="{2BB805CA-780F-4A7B-B42C-4C365D9F99F1}"/>
          </ac:spMkLst>
        </pc:spChg>
        <pc:spChg chg="mod">
          <ac:chgData name="Michael" userId="0df92e9667c24698" providerId="LiveId" clId="{FC0B3909-3CB4-47DF-9012-CE0364DFA015}" dt="2020-12-11T04:19:43.787" v="1765" actId="1076"/>
          <ac:spMkLst>
            <pc:docMk/>
            <pc:sldMk cId="2662203318" sldId="264"/>
            <ac:spMk id="3" creationId="{3F8F387D-C050-4FB2-AAD5-7E22268BBA3B}"/>
          </ac:spMkLst>
        </pc:spChg>
        <pc:spChg chg="add mod">
          <ac:chgData name="Michael" userId="0df92e9667c24698" providerId="LiveId" clId="{FC0B3909-3CB4-47DF-9012-CE0364DFA015}" dt="2020-12-11T04:07:03.928" v="1410" actId="207"/>
          <ac:spMkLst>
            <pc:docMk/>
            <pc:sldMk cId="2662203318" sldId="264"/>
            <ac:spMk id="4" creationId="{A88F0C59-2774-4397-A4A2-A6F7F640F068}"/>
          </ac:spMkLst>
        </pc:spChg>
        <pc:picChg chg="add mod">
          <ac:chgData name="Michael" userId="0df92e9667c24698" providerId="LiveId" clId="{FC0B3909-3CB4-47DF-9012-CE0364DFA015}" dt="2020-12-11T04:19:51.547" v="1767" actId="1076"/>
          <ac:picMkLst>
            <pc:docMk/>
            <pc:sldMk cId="2662203318" sldId="264"/>
            <ac:picMk id="1026" creationId="{AD775A85-4B2C-44EB-815C-71E790D85AB5}"/>
          </ac:picMkLst>
        </pc:picChg>
      </pc:sldChg>
      <pc:sldChg chg="modSp new del mod">
        <pc:chgData name="Michael" userId="0df92e9667c24698" providerId="LiveId" clId="{FC0B3909-3CB4-47DF-9012-CE0364DFA015}" dt="2020-12-11T04:57:07.720" v="2595" actId="47"/>
        <pc:sldMkLst>
          <pc:docMk/>
          <pc:sldMk cId="543527538" sldId="265"/>
        </pc:sldMkLst>
        <pc:spChg chg="mod">
          <ac:chgData name="Michael" userId="0df92e9667c24698" providerId="LiveId" clId="{FC0B3909-3CB4-47DF-9012-CE0364DFA015}" dt="2020-12-11T03:45:37.242" v="1274" actId="20577"/>
          <ac:spMkLst>
            <pc:docMk/>
            <pc:sldMk cId="543527538" sldId="265"/>
            <ac:spMk id="2" creationId="{11B1FA6F-8AA9-4FC5-AED1-8B1A8FF9E65B}"/>
          </ac:spMkLst>
        </pc:spChg>
        <pc:spChg chg="mod">
          <ac:chgData name="Michael" userId="0df92e9667c24698" providerId="LiveId" clId="{FC0B3909-3CB4-47DF-9012-CE0364DFA015}" dt="2020-12-11T03:47:18.314" v="1394" actId="20577"/>
          <ac:spMkLst>
            <pc:docMk/>
            <pc:sldMk cId="543527538" sldId="265"/>
            <ac:spMk id="3" creationId="{AE56F219-1A8B-49C2-8354-D8F3C4A33FCA}"/>
          </ac:spMkLst>
        </pc:spChg>
      </pc:sldChg>
      <pc:sldChg chg="addSp delSp modSp new mod setBg setClrOvrMap">
        <pc:chgData name="Michael" userId="0df92e9667c24698" providerId="LiveId" clId="{FC0B3909-3CB4-47DF-9012-CE0364DFA015}" dt="2020-12-11T22:57:56.641" v="2642" actId="20577"/>
        <pc:sldMkLst>
          <pc:docMk/>
          <pc:sldMk cId="2368937311" sldId="266"/>
        </pc:sldMkLst>
        <pc:spChg chg="mod">
          <ac:chgData name="Michael" userId="0df92e9667c24698" providerId="LiveId" clId="{FC0B3909-3CB4-47DF-9012-CE0364DFA015}" dt="2020-12-11T22:57:56.641" v="2642" actId="20577"/>
          <ac:spMkLst>
            <pc:docMk/>
            <pc:sldMk cId="2368937311" sldId="266"/>
            <ac:spMk id="2" creationId="{966A2533-B499-46B2-B257-9772AF28C231}"/>
          </ac:spMkLst>
        </pc:spChg>
        <pc:spChg chg="mod ord">
          <ac:chgData name="Michael" userId="0df92e9667c24698" providerId="LiveId" clId="{FC0B3909-3CB4-47DF-9012-CE0364DFA015}" dt="2020-12-11T04:22:43.127" v="1771" actId="14100"/>
          <ac:spMkLst>
            <pc:docMk/>
            <pc:sldMk cId="2368937311" sldId="266"/>
            <ac:spMk id="3" creationId="{59560399-A606-47FD-90C2-8226B4321AFE}"/>
          </ac:spMkLst>
        </pc:spChg>
        <pc:spChg chg="add del">
          <ac:chgData name="Michael" userId="0df92e9667c24698" providerId="LiveId" clId="{FC0B3909-3CB4-47DF-9012-CE0364DFA015}" dt="2020-12-11T04:17:21.930" v="1609" actId="26606"/>
          <ac:spMkLst>
            <pc:docMk/>
            <pc:sldMk cId="2368937311" sldId="266"/>
            <ac:spMk id="71" creationId="{0BC9EFE1-D8CB-4668-9980-DB108327A794}"/>
          </ac:spMkLst>
        </pc:spChg>
        <pc:spChg chg="add del">
          <ac:chgData name="Michael" userId="0df92e9667c24698" providerId="LiveId" clId="{FC0B3909-3CB4-47DF-9012-CE0364DFA015}" dt="2020-12-11T04:17:21.930" v="1609" actId="26606"/>
          <ac:spMkLst>
            <pc:docMk/>
            <pc:sldMk cId="2368937311" sldId="266"/>
            <ac:spMk id="75" creationId="{77DA6D33-2D62-458C-BF5D-DBF612FD557E}"/>
          </ac:spMkLst>
        </pc:spChg>
        <pc:spChg chg="add del">
          <ac:chgData name="Michael" userId="0df92e9667c24698" providerId="LiveId" clId="{FC0B3909-3CB4-47DF-9012-CE0364DFA015}" dt="2020-12-11T04:22:37.722" v="1770" actId="26606"/>
          <ac:spMkLst>
            <pc:docMk/>
            <pc:sldMk cId="2368937311" sldId="266"/>
            <ac:spMk id="135" creationId="{9B76D444-2756-434F-AE61-96D69830C13E}"/>
          </ac:spMkLst>
        </pc:spChg>
        <pc:spChg chg="add del">
          <ac:chgData name="Michael" userId="0df92e9667c24698" providerId="LiveId" clId="{FC0B3909-3CB4-47DF-9012-CE0364DFA015}" dt="2020-12-11T04:22:37.717" v="1769" actId="26606"/>
          <ac:spMkLst>
            <pc:docMk/>
            <pc:sldMk cId="2368937311" sldId="266"/>
            <ac:spMk id="192" creationId="{45D37F4E-DDB4-456B-97E0-9937730A039F}"/>
          </ac:spMkLst>
        </pc:spChg>
        <pc:spChg chg="add del">
          <ac:chgData name="Michael" userId="0df92e9667c24698" providerId="LiveId" clId="{FC0B3909-3CB4-47DF-9012-CE0364DFA015}" dt="2020-12-11T04:22:37.717" v="1769" actId="26606"/>
          <ac:spMkLst>
            <pc:docMk/>
            <pc:sldMk cId="2368937311" sldId="266"/>
            <ac:spMk id="193" creationId="{B2DD41CD-8F47-4F56-AD12-4E2FF7696987}"/>
          </ac:spMkLst>
        </pc:spChg>
        <pc:spChg chg="add">
          <ac:chgData name="Michael" userId="0df92e9667c24698" providerId="LiveId" clId="{FC0B3909-3CB4-47DF-9012-CE0364DFA015}" dt="2020-12-11T04:22:37.722" v="1770" actId="26606"/>
          <ac:spMkLst>
            <pc:docMk/>
            <pc:sldMk cId="2368937311" sldId="266"/>
            <ac:spMk id="2052" creationId="{9B76D444-2756-434F-AE61-96D69830C13E}"/>
          </ac:spMkLst>
        </pc:spChg>
        <pc:picChg chg="add del">
          <ac:chgData name="Michael" userId="0df92e9667c24698" providerId="LiveId" clId="{FC0B3909-3CB4-47DF-9012-CE0364DFA015}" dt="2020-12-11T04:17:21.930" v="1609" actId="26606"/>
          <ac:picMkLst>
            <pc:docMk/>
            <pc:sldMk cId="2368937311" sldId="266"/>
            <ac:picMk id="73" creationId="{7CBAE1BD-B8E4-4029-8AA2-C77E4FED9864}"/>
          </ac:picMkLst>
        </pc:picChg>
        <pc:picChg chg="add mod ord">
          <ac:chgData name="Michael" userId="0df92e9667c24698" providerId="LiveId" clId="{FC0B3909-3CB4-47DF-9012-CE0364DFA015}" dt="2020-12-11T04:22:37.717" v="1769" actId="26606"/>
          <ac:picMkLst>
            <pc:docMk/>
            <pc:sldMk cId="2368937311" sldId="266"/>
            <ac:picMk id="2050" creationId="{5E91767E-9C1C-48AF-AA86-E671B631FDD7}"/>
          </ac:picMkLst>
        </pc:picChg>
        <pc:cxnChg chg="add del">
          <ac:chgData name="Michael" userId="0df92e9667c24698" providerId="LiveId" clId="{FC0B3909-3CB4-47DF-9012-CE0364DFA015}" dt="2020-12-11T04:22:37.722" v="1770" actId="26606"/>
          <ac:cxnSpMkLst>
            <pc:docMk/>
            <pc:sldMk cId="2368937311" sldId="266"/>
            <ac:cxnSpMk id="137" creationId="{CF8F36E2-BBE5-43FE-822F-AD8CAE08C071}"/>
          </ac:cxnSpMkLst>
        </pc:cxnChg>
        <pc:cxnChg chg="add">
          <ac:chgData name="Michael" userId="0df92e9667c24698" providerId="LiveId" clId="{FC0B3909-3CB4-47DF-9012-CE0364DFA015}" dt="2020-12-11T04:22:37.722" v="1770" actId="26606"/>
          <ac:cxnSpMkLst>
            <pc:docMk/>
            <pc:sldMk cId="2368937311" sldId="266"/>
            <ac:cxnSpMk id="2053" creationId="{CF8F36E2-BBE5-43FE-822F-AD8CAE08C071}"/>
          </ac:cxnSpMkLst>
        </pc:cxnChg>
      </pc:sldChg>
      <pc:sldChg chg="addSp delSp modSp new mod setBg">
        <pc:chgData name="Michael" userId="0df92e9667c24698" providerId="LiveId" clId="{FC0B3909-3CB4-47DF-9012-CE0364DFA015}" dt="2020-12-11T23:02:35.850" v="2890" actId="14100"/>
        <pc:sldMkLst>
          <pc:docMk/>
          <pc:sldMk cId="724215323" sldId="267"/>
        </pc:sldMkLst>
        <pc:spChg chg="mod">
          <ac:chgData name="Michael" userId="0df92e9667c24698" providerId="LiveId" clId="{FC0B3909-3CB4-47DF-9012-CE0364DFA015}" dt="2020-12-11T22:58:11.519" v="2662" actId="1076"/>
          <ac:spMkLst>
            <pc:docMk/>
            <pc:sldMk cId="724215323" sldId="267"/>
            <ac:spMk id="2" creationId="{5373E9A7-355C-4828-9588-64CB82AA5D69}"/>
          </ac:spMkLst>
        </pc:spChg>
        <pc:spChg chg="del">
          <ac:chgData name="Michael" userId="0df92e9667c24698" providerId="LiveId" clId="{FC0B3909-3CB4-47DF-9012-CE0364DFA015}" dt="2020-12-11T04:28:20.673" v="1787"/>
          <ac:spMkLst>
            <pc:docMk/>
            <pc:sldMk cId="724215323" sldId="267"/>
            <ac:spMk id="3" creationId="{6A2E4181-B4B7-4A0D-983D-6415B03462A1}"/>
          </ac:spMkLst>
        </pc:spChg>
        <pc:spChg chg="add mod or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4" creationId="{F229F181-C121-4EBA-8FDC-D0B931C9CE13}"/>
          </ac:spMkLst>
        </pc:spChg>
        <pc:spChg chg="add mod">
          <ac:chgData name="Michael" userId="0df92e9667c24698" providerId="LiveId" clId="{FC0B3909-3CB4-47DF-9012-CE0364DFA015}" dt="2020-12-11T23:02:35.850" v="2890" actId="14100"/>
          <ac:spMkLst>
            <pc:docMk/>
            <pc:sldMk cId="724215323" sldId="267"/>
            <ac:spMk id="5" creationId="{B7A17D70-11A5-4BEA-BE36-8A6B1C4F8614}"/>
          </ac:spMkLst>
        </pc:spChg>
        <pc:spChg chg="add del mod">
          <ac:chgData name="Michael" userId="0df92e9667c24698" providerId="LiveId" clId="{FC0B3909-3CB4-47DF-9012-CE0364DFA015}" dt="2020-12-11T04:52:16.635" v="2510" actId="478"/>
          <ac:spMkLst>
            <pc:docMk/>
            <pc:sldMk cId="724215323" sldId="267"/>
            <ac:spMk id="6" creationId="{D39F5DB9-D7A5-4B31-8470-6940F9E61AB0}"/>
          </ac:spMkLst>
        </pc:spChg>
        <pc:spChg chg="add del mod">
          <ac:chgData name="Michael" userId="0df92e9667c24698" providerId="LiveId" clId="{FC0B3909-3CB4-47DF-9012-CE0364DFA015}" dt="2020-12-11T04:50:54.873" v="2495"/>
          <ac:spMkLst>
            <pc:docMk/>
            <pc:sldMk cId="724215323" sldId="267"/>
            <ac:spMk id="7" creationId="{438092A3-47D6-4984-B888-2C4F8038B0A2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3" creationId="{533BF18B-C8A1-400D-BBBD-6103EC90FE1A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5" creationId="{99413ED5-9ED4-4772-BCE4-2BCAE6B12E35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7" creationId="{04357C93-F0CB-4A1C-8F77-4E9063789819}"/>
          </ac:spMkLst>
        </pc:spChg>
        <pc:spChg chg="add">
          <ac:chgData name="Michael" userId="0df92e9667c24698" providerId="LiveId" clId="{FC0B3909-3CB4-47DF-9012-CE0364DFA015}" dt="2020-12-11T04:53:10.723" v="2513" actId="26606"/>
          <ac:spMkLst>
            <pc:docMk/>
            <pc:sldMk cId="724215323" sldId="267"/>
            <ac:spMk id="79" creationId="{90F533E9-6690-41A8-A372-4C6C622D028D}"/>
          </ac:spMkLst>
        </pc:spChg>
        <pc:picChg chg="add del mod">
          <ac:chgData name="Michael" userId="0df92e9667c24698" providerId="LiveId" clId="{FC0B3909-3CB4-47DF-9012-CE0364DFA015}" dt="2020-12-11T04:41:28.087" v="2494" actId="478"/>
          <ac:picMkLst>
            <pc:docMk/>
            <pc:sldMk cId="724215323" sldId="267"/>
            <ac:picMk id="3074" creationId="{9DCEAEB7-9C8B-4BA7-BA27-D86F9DAD5A44}"/>
          </ac:picMkLst>
        </pc:picChg>
        <pc:picChg chg="add mod">
          <ac:chgData name="Michael" userId="0df92e9667c24698" providerId="LiveId" clId="{FC0B3909-3CB4-47DF-9012-CE0364DFA015}" dt="2020-12-11T04:53:48.937" v="2523" actId="1076"/>
          <ac:picMkLst>
            <pc:docMk/>
            <pc:sldMk cId="724215323" sldId="267"/>
            <ac:picMk id="3076" creationId="{9677F3C7-37FF-416A-A17D-2B7E79DB23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5CA1-B859-406F-ADA7-4309FC0D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C32D4-0767-4A5A-AC13-174BAA96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A0B3-3244-4F13-BD3C-CE6F545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D57E-8331-4748-82F7-269F9FBA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910A-1BBE-497D-9C98-DDE43B06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C18A-7105-4ACC-911D-E13F3EDC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72B53-61D1-4820-A1FE-FF1E1A67E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F6B5-716B-4100-93A1-78A139EC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F4CBE-BF59-4E30-B95E-DDE928E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EFCB-922F-4B76-9D69-08EB2783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1A31-0972-4A08-9F5E-E4D186D8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BDC25-64FD-47A1-90DF-A75F114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26C4-A75B-4AE6-9800-436C69C6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DA0E-8E7B-4A1D-B952-63414974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EF84-B36D-40C9-9025-CD244134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B887-DF48-414F-9C76-E607E846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47E9-00E2-4B7C-A628-A0F686A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BC62-46B0-4F77-82AB-648ABBFA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6333-A825-46B2-903D-8C27CD5D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10BF-4DE6-4AD7-9495-0EE8E9ED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4537-29F0-4E89-8140-D0BB8A87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CA09-59F4-422B-B930-FC2A6CA6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472F1-4F9F-4EE0-8277-E1CCFA4E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88E8-31E7-40A2-9415-8B5449FF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718F6-D734-44D8-BC26-FED7D72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2147-BD7B-4D98-B406-5C8BA699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BDB7-15EA-4983-BF50-FD9DC7B2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7CD8C-4173-4688-871D-5CEEE62B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A5772-1B3C-4CFF-9CF3-FC3D25F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63FE-C96B-4252-8DF7-746B511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F6CC-03F5-4046-A3B7-3C019C17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BE50-29EC-4863-AAC4-8688A0AD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A2C9-5BC8-487D-9F17-FAC42D01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18D9-4FAC-4596-B584-5BACE8FFD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19073-52C4-4177-8C1F-1DA480937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AD6AF-4CA5-4B36-B516-C08CDFEC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0289D-91B9-4FAC-8BCD-550B199E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B4F6A-3130-4A55-87D7-68A719D7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FF42D-8AD7-4198-9F0C-77029BF4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3DA5-3FDD-4F95-9513-0DF0D14C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1BA1F-F77B-4C8B-BBFF-4BBC1828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4044E-9D5C-49BF-97C8-77E4357A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343F5-2C8E-44D0-B6DD-BC79056F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636B8-040C-42FF-B529-6550508C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299D8-A578-44D2-A43A-529D4B04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2AD8E-F71D-4A51-9F8E-A07D3BC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36E0-589C-48C1-B028-B224BF41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CB9A3-3893-4E34-9338-4723ADBD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FCC9-CA4A-4A66-B56F-DF914A75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D1474-4AA0-4BBD-99AE-E5A250BF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A076-3792-4F94-B940-B523C916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C71CE-4E40-4A9B-9A84-DF6BF190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2052-3410-4F6C-B038-042CB6D4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08502-713C-4320-B8DB-4FA7F53B3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58FC7-CDCD-4D66-A33B-1F4DDCB0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4819-8490-4670-A441-36FA8496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CC3A5-2919-46EE-B9A5-10DD782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6606-2C22-47ED-AC61-3429624A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DA26A-53A4-478C-8909-10EAA163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1942-2EBD-4B4E-9A32-0A6810AC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7198-A91D-4434-95DD-F7D6A0CB8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AFAD-72F5-479A-AACE-CD1470DC2D7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1835-1290-403A-AE16-7B9755975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2D187-2F68-4EDB-9227-D51E28A9B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0F8A-3BCA-4C1D-940D-2BAFB730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od4-dash.herokuap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87A28-4C19-4DB1-BD9A-73A15C2D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A Convolutional Neural Network approach to image classification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BB0C7-9FA4-480F-956E-A2C16B1AD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X-Ray Analysis:</a:t>
            </a:r>
            <a:br>
              <a:rPr lang="en-US" sz="3600">
                <a:solidFill>
                  <a:srgbClr val="080808"/>
                </a:solidFill>
              </a:rPr>
            </a:br>
            <a:r>
              <a:rPr lang="en-US" sz="3600">
                <a:solidFill>
                  <a:srgbClr val="080808"/>
                </a:solidFill>
              </a:rPr>
              <a:t>Pneumonia Classification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05CA-780F-4A7B-B42C-4C365D9F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We’re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F387D-C050-4FB2-AAD5-7E22268B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138"/>
            <a:ext cx="10515600" cy="4351338"/>
          </a:xfrm>
        </p:spPr>
        <p:txBody>
          <a:bodyPr/>
          <a:lstStyle/>
          <a:p>
            <a:r>
              <a:rPr lang="en-US" dirty="0"/>
              <a:t>Neural networks have a place in the modern radiologist workflow.</a:t>
            </a:r>
          </a:p>
        </p:txBody>
      </p:sp>
      <p:pic>
        <p:nvPicPr>
          <p:cNvPr id="1026" name="Picture 2" descr="RADSpaa Workflow">
            <a:extLst>
              <a:ext uri="{FF2B5EF4-FFF2-40B4-BE49-F238E27FC236}">
                <a16:creationId xmlns:a16="http://schemas.microsoft.com/office/drawing/2014/main" id="{AD775A85-4B2C-44EB-815C-71E790D8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77038"/>
            <a:ext cx="97536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8F0C59-2774-4397-A4A2-A6F7F640F068}"/>
              </a:ext>
            </a:extLst>
          </p:cNvPr>
          <p:cNvSpPr txBox="1"/>
          <p:nvPr/>
        </p:nvSpPr>
        <p:spPr>
          <a:xfrm>
            <a:off x="6315959" y="617456"/>
            <a:ext cx="475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https://www.teleradtech.com/radspa/workflow/</a:t>
            </a:r>
          </a:p>
        </p:txBody>
      </p:sp>
    </p:spTree>
    <p:extLst>
      <p:ext uri="{BB962C8B-B14F-4D97-AF65-F5344CB8AC3E}">
        <p14:creationId xmlns:p14="http://schemas.microsoft.com/office/powerpoint/2010/main" val="266220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91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A2533-B499-46B2-B257-9772AF2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Recommendation:</a:t>
            </a:r>
            <a:br>
              <a:rPr lang="en-US" sz="4000" dirty="0"/>
            </a:br>
            <a:r>
              <a:rPr lang="en-US" sz="4000" dirty="0"/>
              <a:t>Triage</a:t>
            </a:r>
          </a:p>
        </p:txBody>
      </p:sp>
      <p:pic>
        <p:nvPicPr>
          <p:cNvPr id="2050" name="Picture 2" descr="Your brain is ticking time bomb. This is something many scientists and… |  by Kawalya Shawn Davis | Medium">
            <a:extLst>
              <a:ext uri="{FF2B5EF4-FFF2-40B4-BE49-F238E27FC236}">
                <a16:creationId xmlns:a16="http://schemas.microsoft.com/office/drawing/2014/main" id="{5E91767E-9C1C-48AF-AA86-E671B631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r="9464" b="-3"/>
          <a:stretch/>
        </p:blipFill>
        <p:spPr bwMode="auto">
          <a:xfrm>
            <a:off x="391903" y="573678"/>
            <a:ext cx="5103206" cy="57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3" name="Straight Connector 192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0399-A606-47FD-90C2-8226B432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506232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Get medication to those who might need it.</a:t>
            </a:r>
          </a:p>
          <a:p>
            <a:r>
              <a:rPr lang="en-US" sz="2000" dirty="0"/>
              <a:t>Schedule sooner follow ups or expedite a patient to emergency level</a:t>
            </a:r>
          </a:p>
        </p:txBody>
      </p:sp>
    </p:spTree>
    <p:extLst>
      <p:ext uri="{BB962C8B-B14F-4D97-AF65-F5344CB8AC3E}">
        <p14:creationId xmlns:p14="http://schemas.microsoft.com/office/powerpoint/2010/main" val="2368937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33BF18B-C8A1-400D-BBBD-6103EC9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3E9A7-355C-4828-9588-64CB82A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999" y="440445"/>
            <a:ext cx="3706353" cy="8262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Recommendation: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Redundancy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17D70-11A5-4BEA-BE36-8A6B1C4F8614}"/>
              </a:ext>
            </a:extLst>
          </p:cNvPr>
          <p:cNvSpPr txBox="1"/>
          <p:nvPr/>
        </p:nvSpPr>
        <p:spPr>
          <a:xfrm>
            <a:off x="9065125" y="1347545"/>
            <a:ext cx="2769321" cy="1178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is a good system design in high impact industries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study conducted  and featured in the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 Center for Biotechnology Information Journal, concluded that among various groups of credentialed radiologists, the maximum accuracy when diagnosing pneumonia achieved by any group was 86%.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Radiologists are hard to come by (and never cheap)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offers cost effective second opinions in a fraction of the time.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dundancy in Rope Systems | Rigging Lab Academy">
            <a:extLst>
              <a:ext uri="{FF2B5EF4-FFF2-40B4-BE49-F238E27FC236}">
                <a16:creationId xmlns:a16="http://schemas.microsoft.com/office/drawing/2014/main" id="{9677F3C7-37FF-416A-A17D-2B7E79DB2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r="14108" b="2"/>
          <a:stretch/>
        </p:blipFill>
        <p:spPr bwMode="auto">
          <a:xfrm>
            <a:off x="1308735" y="781956"/>
            <a:ext cx="6069331" cy="52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9F181-C121-4EBA-8FDC-D0B931C9CE13}"/>
              </a:ext>
            </a:extLst>
          </p:cNvPr>
          <p:cNvSpPr txBox="1"/>
          <p:nvPr/>
        </p:nvSpPr>
        <p:spPr>
          <a:xfrm>
            <a:off x="712675" y="180459"/>
            <a:ext cx="103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https://rigginglabacademy.com/wp-content/uploads/2018/08/Screen-Shot-2018-08-03-at-10.10.27-PM.png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1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ABB5-9EB0-4CA7-95CC-AE7CCB15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2" y="266144"/>
            <a:ext cx="2211371" cy="1325563"/>
          </a:xfrm>
        </p:spPr>
        <p:txBody>
          <a:bodyPr/>
          <a:lstStyle/>
          <a:p>
            <a:r>
              <a:rPr lang="en-US" dirty="0"/>
              <a:t>Data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70C7-0460-4ABC-85E6-DDE7B56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62" y="1835052"/>
            <a:ext cx="2211371" cy="4351338"/>
          </a:xfrm>
        </p:spPr>
        <p:txBody>
          <a:bodyPr/>
          <a:lstStyle/>
          <a:p>
            <a:r>
              <a:rPr lang="en-US" dirty="0"/>
              <a:t>Around 5800 X-rays were analyzed by the model. </a:t>
            </a:r>
          </a:p>
        </p:txBody>
      </p:sp>
      <p:pic>
        <p:nvPicPr>
          <p:cNvPr id="9" name="Picture 8" descr="A picture containing film, necktie, indoor, person&#10;&#10;Description automatically generated">
            <a:extLst>
              <a:ext uri="{FF2B5EF4-FFF2-40B4-BE49-F238E27FC236}">
                <a16:creationId xmlns:a16="http://schemas.microsoft.com/office/drawing/2014/main" id="{876D7733-1386-446E-B920-9A8BA184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04" y="660595"/>
            <a:ext cx="4523296" cy="5525795"/>
          </a:xfrm>
          <a:prstGeom prst="rect">
            <a:avLst/>
          </a:prstGeom>
        </p:spPr>
      </p:pic>
      <p:pic>
        <p:nvPicPr>
          <p:cNvPr id="11" name="Picture 10" descr="A picture containing bottle, indoor, photo, close&#10;&#10;Description automatically generated">
            <a:extLst>
              <a:ext uri="{FF2B5EF4-FFF2-40B4-BE49-F238E27FC236}">
                <a16:creationId xmlns:a16="http://schemas.microsoft.com/office/drawing/2014/main" id="{710D50A8-61E8-4FD6-A1BC-CDC80C1E4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97" y="660595"/>
            <a:ext cx="4583107" cy="5525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C46D2F-3730-4B4E-8D5D-88E2BFB1C83C}"/>
              </a:ext>
            </a:extLst>
          </p:cNvPr>
          <p:cNvSpPr txBox="1"/>
          <p:nvPr/>
        </p:nvSpPr>
        <p:spPr>
          <a:xfrm>
            <a:off x="4081806" y="5637229"/>
            <a:ext cx="183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Pneumonia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BC861-311D-4E89-A183-1AE96969AC39}"/>
              </a:ext>
            </a:extLst>
          </p:cNvPr>
          <p:cNvSpPr txBox="1"/>
          <p:nvPr/>
        </p:nvSpPr>
        <p:spPr>
          <a:xfrm>
            <a:off x="8664913" y="5637229"/>
            <a:ext cx="183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Non-Pneumonia</a:t>
            </a:r>
          </a:p>
        </p:txBody>
      </p:sp>
    </p:spTree>
    <p:extLst>
      <p:ext uri="{BB962C8B-B14F-4D97-AF65-F5344CB8AC3E}">
        <p14:creationId xmlns:p14="http://schemas.microsoft.com/office/powerpoint/2010/main" val="184918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BEFF6-8A12-4AF1-98EF-2F314659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/>
              <a:t>The Model &amp; Performance 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BD27-30C5-4F64-8331-78494192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The convolutional neural network we designed for this task had an overall accuracy of 93%</a:t>
            </a:r>
          </a:p>
          <a:p>
            <a:pPr lvl="1"/>
            <a:r>
              <a:rPr lang="en-US" sz="2000"/>
              <a:t>Final Recall was 96% -- Captured 96% of the patients who actual had pneumonia.</a:t>
            </a:r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2AA933B1-AB39-40F6-8E56-67D5EFE8FF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r="3279" b="3"/>
          <a:stretch/>
        </p:blipFill>
        <p:spPr>
          <a:xfrm>
            <a:off x="6388298" y="852142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9E0BE-F80F-42F2-8718-A6141363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dirty="0"/>
              <a:t>A Glimpse Under The Hood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E27F-0A5A-494D-891D-6D9C25DA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64" y="2625047"/>
            <a:ext cx="3127975" cy="277782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These images are examples of looking at the data through the models “eyes” . While not crystal clear, they do give some insight into what the model has extracted from the X-Rays in order to make its classifications. </a:t>
            </a:r>
          </a:p>
          <a:p>
            <a:r>
              <a:rPr lang="en-US" sz="1800" dirty="0"/>
              <a:t>The CNN is hosted  at </a:t>
            </a:r>
            <a:r>
              <a:rPr lang="en-US" sz="1800" dirty="0">
                <a:hlinkClick r:id="rId2"/>
              </a:rPr>
              <a:t>mod4-dash.herokuapp.com </a:t>
            </a:r>
            <a:r>
              <a:rPr lang="en-US" sz="1800" dirty="0"/>
              <a:t>Go test it out on your own x-rays!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window, train, pink, painted&#10;&#10;Description automatically generated">
            <a:extLst>
              <a:ext uri="{FF2B5EF4-FFF2-40B4-BE49-F238E27FC236}">
                <a16:creationId xmlns:a16="http://schemas.microsoft.com/office/drawing/2014/main" id="{41F7653C-CD4B-4B43-9039-3F2D9972C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1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E7C9-54AD-4BBC-83FA-D290B26D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Future Work: There’s Lots Still To Do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1823-27EC-49FE-BA15-4853E54C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dirty="0">
                <a:effectLst/>
              </a:rPr>
              <a:t>Additional image augmentation and sampling techniques</a:t>
            </a:r>
          </a:p>
          <a:p>
            <a:r>
              <a:rPr lang="en-US" sz="2000" b="0" dirty="0">
                <a:effectLst/>
              </a:rPr>
              <a:t>Non-Sequential Modeling</a:t>
            </a:r>
          </a:p>
          <a:p>
            <a:r>
              <a:rPr lang="en-US" sz="2000" b="0" dirty="0">
                <a:effectLst/>
              </a:rPr>
              <a:t>Detecting and weight</a:t>
            </a:r>
            <a:r>
              <a:rPr lang="en-US" sz="2000" dirty="0"/>
              <a:t>ing edge cases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E86F7-F15F-4B69-A47B-631DBA861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5" r="348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6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3874D-8C70-43D5-B35A-58AA92C5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8C527B5-6653-42F3-92CF-92C03E52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143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X-Ray Analysis: Pneumonia Classification</vt:lpstr>
      <vt:lpstr>Why We’re Here</vt:lpstr>
      <vt:lpstr>Recommendation: Triage</vt:lpstr>
      <vt:lpstr>Recommendation: Redundancy</vt:lpstr>
      <vt:lpstr>Data Basics</vt:lpstr>
      <vt:lpstr>The Model &amp; Performance Metrics</vt:lpstr>
      <vt:lpstr>A Glimpse Under The Hood</vt:lpstr>
      <vt:lpstr>Future Work: There’s Lots Still To Do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 Analysis: Pneumonia Classification</dc:title>
  <dc:creator>Michael</dc:creator>
  <cp:lastModifiedBy>Michael</cp:lastModifiedBy>
  <cp:revision>1</cp:revision>
  <dcterms:created xsi:type="dcterms:W3CDTF">2020-12-11T23:01:03Z</dcterms:created>
  <dcterms:modified xsi:type="dcterms:W3CDTF">2020-12-11T23:03:00Z</dcterms:modified>
</cp:coreProperties>
</file>